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sldIdLst>
    <p:sldId id="293" r:id="rId2"/>
    <p:sldId id="295" r:id="rId3"/>
    <p:sldId id="304" r:id="rId4"/>
    <p:sldId id="306" r:id="rId5"/>
    <p:sldId id="307" r:id="rId6"/>
    <p:sldId id="308" r:id="rId7"/>
    <p:sldId id="309" r:id="rId8"/>
    <p:sldId id="305" r:id="rId9"/>
    <p:sldId id="303" r:id="rId10"/>
  </p:sldIdLst>
  <p:sldSz cx="12192000" cy="6858000"/>
  <p:notesSz cx="6797675" cy="9926638"/>
  <p:embeddedFontLst>
    <p:embeddedFont>
      <p:font typeface="PT Root UI Bold" charset="0"/>
      <p:bold r:id="rId12"/>
    </p:embeddedFont>
    <p:embeddedFont>
      <p:font typeface="Golos Text VF" charset="0"/>
      <p:regular r:id="rId13"/>
      <p:bold r:id="rId14"/>
    </p:embeddedFont>
    <p:embeddedFont>
      <p:font typeface="Onest" charset="0"/>
      <p:regular r:id="rId15"/>
      <p:bold r:id="rId16"/>
    </p:embeddedFont>
    <p:embeddedFont>
      <p:font typeface="Onest Medium" charset="0"/>
      <p:regular r:id="rId17"/>
    </p:embeddedFont>
    <p:embeddedFont>
      <p:font typeface="Helvetica" pitchFamily="34" charset="0"/>
      <p:regular r:id="rId18"/>
      <p:bold r:id="rId19"/>
      <p:italic r:id="rId20"/>
      <p:boldItalic r:id="rId21"/>
    </p:embeddedFon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Golos UI" charset="-52"/>
      <p:regular r:id="rId26"/>
      <p:bold r:id="rId27"/>
    </p:embeddedFont>
    <p:embeddedFont>
      <p:font typeface="Golos Text DemiBold" charset="0"/>
      <p:regular r:id="rId28"/>
      <p:bold r:id="rId2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3FA"/>
    <a:srgbClr val="443D81"/>
    <a:srgbClr val="01C4E0"/>
    <a:srgbClr val="F0F0F0"/>
    <a:srgbClr val="FFFF00"/>
    <a:srgbClr val="919191"/>
    <a:srgbClr val="FD0202"/>
    <a:srgbClr val="FFDC47"/>
    <a:srgbClr val="FF993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6374" autoAdjust="0"/>
  </p:normalViewPr>
  <p:slideViewPr>
    <p:cSldViewPr snapToGrid="0">
      <p:cViewPr>
        <p:scale>
          <a:sx n="78" d="100"/>
          <a:sy n="78" d="100"/>
        </p:scale>
        <p:origin x="-516" y="-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4F84E-6A3B-4F67-819C-CF539840DCC2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FC05B-A790-411F-B55C-12978DF9F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288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FC05B-A790-411F-B55C-12978DF9FAB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833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FC05B-A790-411F-B55C-12978DF9FAB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25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81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984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05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939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83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39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617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36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11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938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5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7CB16-26AC-4F04-8B94-6B427526B987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69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D5026A80-31BF-44A8-8700-3B1E42197D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498E8F49-20DD-4C87-8FEF-8316F52F0694}"/>
              </a:ext>
            </a:extLst>
          </p:cNvPr>
          <p:cNvSpPr txBox="1"/>
          <p:nvPr/>
        </p:nvSpPr>
        <p:spPr>
          <a:xfrm>
            <a:off x="409575" y="2267434"/>
            <a:ext cx="4987926" cy="2769989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>
              <a:defRPr sz="2500"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sz="3600" dirty="0"/>
              <a:t>Финансовая</a:t>
            </a:r>
            <a:br>
              <a:rPr lang="ru-RU" sz="3600" dirty="0"/>
            </a:br>
            <a:r>
              <a:rPr lang="ru-RU" sz="3600" dirty="0"/>
              <a:t>поддержка</a:t>
            </a:r>
            <a:br>
              <a:rPr lang="ru-RU" sz="3600" dirty="0"/>
            </a:br>
            <a:r>
              <a:rPr lang="ru-RU" sz="3600" dirty="0"/>
              <a:t>субъектов МСП</a:t>
            </a:r>
            <a:br>
              <a:rPr lang="ru-RU" sz="3600" dirty="0"/>
            </a:br>
            <a:r>
              <a:rPr lang="ru-RU" sz="3600" dirty="0"/>
              <a:t>в </a:t>
            </a:r>
            <a:r>
              <a:rPr lang="ru-RU" sz="3600" dirty="0" smtClean="0"/>
              <a:t>моногородах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90CCF2C-F5D7-4345-B55B-A48B831A2DEC}"/>
              </a:ext>
            </a:extLst>
          </p:cNvPr>
          <p:cNvSpPr txBox="1"/>
          <p:nvPr/>
        </p:nvSpPr>
        <p:spPr>
          <a:xfrm>
            <a:off x="409575" y="6311384"/>
            <a:ext cx="460176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200" dirty="0" smtClean="0">
                <a:cs typeface="Calibri" panose="020F0502020204030204" pitchFamily="34" charset="0"/>
              </a:rPr>
              <a:t>2024</a:t>
            </a:r>
            <a:endParaRPr lang="ru-RU" sz="1200" dirty="0">
              <a:cs typeface="Calibri" panose="020F0502020204030204" pitchFamily="34" charset="0"/>
            </a:endParaRPr>
          </a:p>
        </p:txBody>
      </p:sp>
      <p:grpSp>
        <p:nvGrpSpPr>
          <p:cNvPr id="29" name="Рисунок 11">
            <a:extLst>
              <a:ext uri="{FF2B5EF4-FFF2-40B4-BE49-F238E27FC236}">
                <a16:creationId xmlns:a16="http://schemas.microsoft.com/office/drawing/2014/main" xmlns="" id="{F52950E2-9C80-4DD3-88BD-9D29096DF2EA}"/>
              </a:ext>
            </a:extLst>
          </p:cNvPr>
          <p:cNvGrpSpPr/>
          <p:nvPr/>
        </p:nvGrpSpPr>
        <p:grpSpPr>
          <a:xfrm>
            <a:off x="334483" y="335756"/>
            <a:ext cx="1234717" cy="523120"/>
            <a:chOff x="10051270" y="-2071369"/>
            <a:chExt cx="2807969" cy="1189672"/>
          </a:xfrm>
          <a:solidFill>
            <a:srgbClr val="000000"/>
          </a:solidFill>
        </p:grpSpPr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xmlns="" id="{EF6AD0D7-291D-4822-8AE4-2861535AFA06}"/>
                </a:ext>
              </a:extLst>
            </p:cNvPr>
            <p:cNvSpPr/>
            <p:nvPr/>
          </p:nvSpPr>
          <p:spPr>
            <a:xfrm>
              <a:off x="10224625" y="-1207452"/>
              <a:ext cx="229552" cy="237172"/>
            </a:xfrm>
            <a:custGeom>
              <a:avLst/>
              <a:gdLst>
                <a:gd name="connsiteX0" fmla="*/ 0 w 229552"/>
                <a:gd name="connsiteY0" fmla="*/ 237173 h 237172"/>
                <a:gd name="connsiteX1" fmla="*/ 0 w 229552"/>
                <a:gd name="connsiteY1" fmla="*/ 0 h 237172"/>
                <a:gd name="connsiteX2" fmla="*/ 62865 w 229552"/>
                <a:gd name="connsiteY2" fmla="*/ 0 h 237172"/>
                <a:gd name="connsiteX3" fmla="*/ 62865 w 229552"/>
                <a:gd name="connsiteY3" fmla="*/ 91440 h 237172"/>
                <a:gd name="connsiteX4" fmla="*/ 99060 w 229552"/>
                <a:gd name="connsiteY4" fmla="*/ 91440 h 237172"/>
                <a:gd name="connsiteX5" fmla="*/ 157163 w 229552"/>
                <a:gd name="connsiteY5" fmla="*/ 0 h 237172"/>
                <a:gd name="connsiteX6" fmla="*/ 228600 w 229552"/>
                <a:gd name="connsiteY6" fmla="*/ 0 h 237172"/>
                <a:gd name="connsiteX7" fmla="*/ 154305 w 229552"/>
                <a:gd name="connsiteY7" fmla="*/ 111442 h 237172"/>
                <a:gd name="connsiteX8" fmla="*/ 229552 w 229552"/>
                <a:gd name="connsiteY8" fmla="*/ 237173 h 237172"/>
                <a:gd name="connsiteX9" fmla="*/ 157163 w 229552"/>
                <a:gd name="connsiteY9" fmla="*/ 237173 h 237172"/>
                <a:gd name="connsiteX10" fmla="*/ 103822 w 229552"/>
                <a:gd name="connsiteY10" fmla="*/ 146685 h 237172"/>
                <a:gd name="connsiteX11" fmla="*/ 63817 w 229552"/>
                <a:gd name="connsiteY11" fmla="*/ 146685 h 237172"/>
                <a:gd name="connsiteX12" fmla="*/ 63817 w 229552"/>
                <a:gd name="connsiteY12" fmla="*/ 237173 h 237172"/>
                <a:gd name="connsiteX13" fmla="*/ 0 w 229552"/>
                <a:gd name="connsiteY13" fmla="*/ 237173 h 2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9552" h="237172">
                  <a:moveTo>
                    <a:pt x="0" y="237173"/>
                  </a:moveTo>
                  <a:lnTo>
                    <a:pt x="0" y="0"/>
                  </a:lnTo>
                  <a:lnTo>
                    <a:pt x="62865" y="0"/>
                  </a:lnTo>
                  <a:lnTo>
                    <a:pt x="62865" y="91440"/>
                  </a:lnTo>
                  <a:lnTo>
                    <a:pt x="99060" y="91440"/>
                  </a:lnTo>
                  <a:lnTo>
                    <a:pt x="157163" y="0"/>
                  </a:lnTo>
                  <a:lnTo>
                    <a:pt x="228600" y="0"/>
                  </a:lnTo>
                  <a:lnTo>
                    <a:pt x="154305" y="111442"/>
                  </a:lnTo>
                  <a:lnTo>
                    <a:pt x="229552" y="237173"/>
                  </a:lnTo>
                  <a:lnTo>
                    <a:pt x="157163" y="237173"/>
                  </a:lnTo>
                  <a:lnTo>
                    <a:pt x="103822" y="146685"/>
                  </a:lnTo>
                  <a:lnTo>
                    <a:pt x="63817" y="146685"/>
                  </a:lnTo>
                  <a:lnTo>
                    <a:pt x="63817" y="237173"/>
                  </a:lnTo>
                  <a:lnTo>
                    <a:pt x="0" y="2371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xmlns="" id="{AFCABB04-311B-40EC-B33D-F8EEE66640F0}"/>
                </a:ext>
              </a:extLst>
            </p:cNvPr>
            <p:cNvSpPr/>
            <p:nvPr/>
          </p:nvSpPr>
          <p:spPr>
            <a:xfrm>
              <a:off x="10459892" y="-1212214"/>
              <a:ext cx="238125" cy="244792"/>
            </a:xfrm>
            <a:custGeom>
              <a:avLst/>
              <a:gdLst>
                <a:gd name="connsiteX0" fmla="*/ 120015 w 238125"/>
                <a:gd name="connsiteY0" fmla="*/ 244793 h 244792"/>
                <a:gd name="connsiteX1" fmla="*/ 57150 w 238125"/>
                <a:gd name="connsiteY1" fmla="*/ 230505 h 244792"/>
                <a:gd name="connsiteX2" fmla="*/ 15240 w 238125"/>
                <a:gd name="connsiteY2" fmla="*/ 188595 h 244792"/>
                <a:gd name="connsiteX3" fmla="*/ 0 w 238125"/>
                <a:gd name="connsiteY3" fmla="*/ 123825 h 244792"/>
                <a:gd name="connsiteX4" fmla="*/ 15240 w 238125"/>
                <a:gd name="connsiteY4" fmla="*/ 58102 h 244792"/>
                <a:gd name="connsiteX5" fmla="*/ 57150 w 238125"/>
                <a:gd name="connsiteY5" fmla="*/ 15240 h 244792"/>
                <a:gd name="connsiteX6" fmla="*/ 119063 w 238125"/>
                <a:gd name="connsiteY6" fmla="*/ 0 h 244792"/>
                <a:gd name="connsiteX7" fmla="*/ 181927 w 238125"/>
                <a:gd name="connsiteY7" fmla="*/ 15240 h 244792"/>
                <a:gd name="connsiteX8" fmla="*/ 222885 w 238125"/>
                <a:gd name="connsiteY8" fmla="*/ 58102 h 244792"/>
                <a:gd name="connsiteX9" fmla="*/ 238125 w 238125"/>
                <a:gd name="connsiteY9" fmla="*/ 123825 h 244792"/>
                <a:gd name="connsiteX10" fmla="*/ 223838 w 238125"/>
                <a:gd name="connsiteY10" fmla="*/ 188595 h 244792"/>
                <a:gd name="connsiteX11" fmla="*/ 182880 w 238125"/>
                <a:gd name="connsiteY11" fmla="*/ 230505 h 244792"/>
                <a:gd name="connsiteX12" fmla="*/ 120015 w 238125"/>
                <a:gd name="connsiteY12" fmla="*/ 244793 h 244792"/>
                <a:gd name="connsiteX13" fmla="*/ 119063 w 238125"/>
                <a:gd name="connsiteY13" fmla="*/ 187643 h 244792"/>
                <a:gd name="connsiteX14" fmla="*/ 152400 w 238125"/>
                <a:gd name="connsiteY14" fmla="*/ 179070 h 244792"/>
                <a:gd name="connsiteX15" fmla="*/ 170498 w 238125"/>
                <a:gd name="connsiteY15" fmla="*/ 155257 h 244792"/>
                <a:gd name="connsiteX16" fmla="*/ 176213 w 238125"/>
                <a:gd name="connsiteY16" fmla="*/ 124777 h 244792"/>
                <a:gd name="connsiteX17" fmla="*/ 170498 w 238125"/>
                <a:gd name="connsiteY17" fmla="*/ 93345 h 244792"/>
                <a:gd name="connsiteX18" fmla="*/ 152400 w 238125"/>
                <a:gd name="connsiteY18" fmla="*/ 68580 h 244792"/>
                <a:gd name="connsiteX19" fmla="*/ 119063 w 238125"/>
                <a:gd name="connsiteY19" fmla="*/ 59055 h 244792"/>
                <a:gd name="connsiteX20" fmla="*/ 86677 w 238125"/>
                <a:gd name="connsiteY20" fmla="*/ 68580 h 244792"/>
                <a:gd name="connsiteX21" fmla="*/ 68580 w 238125"/>
                <a:gd name="connsiteY21" fmla="*/ 93345 h 244792"/>
                <a:gd name="connsiteX22" fmla="*/ 62865 w 238125"/>
                <a:gd name="connsiteY22" fmla="*/ 124777 h 244792"/>
                <a:gd name="connsiteX23" fmla="*/ 68580 w 238125"/>
                <a:gd name="connsiteY23" fmla="*/ 155257 h 244792"/>
                <a:gd name="connsiteX24" fmla="*/ 86677 w 238125"/>
                <a:gd name="connsiteY24" fmla="*/ 179070 h 244792"/>
                <a:gd name="connsiteX25" fmla="*/ 119063 w 238125"/>
                <a:gd name="connsiteY25" fmla="*/ 187643 h 244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8125" h="244792">
                  <a:moveTo>
                    <a:pt x="120015" y="244793"/>
                  </a:moveTo>
                  <a:cubicBezTo>
                    <a:pt x="96202" y="244793"/>
                    <a:pt x="75248" y="240030"/>
                    <a:pt x="57150" y="230505"/>
                  </a:cubicBezTo>
                  <a:cubicBezTo>
                    <a:pt x="39052" y="220980"/>
                    <a:pt x="24765" y="206693"/>
                    <a:pt x="15240" y="188595"/>
                  </a:cubicBezTo>
                  <a:cubicBezTo>
                    <a:pt x="5715" y="170498"/>
                    <a:pt x="0" y="148590"/>
                    <a:pt x="0" y="123825"/>
                  </a:cubicBezTo>
                  <a:cubicBezTo>
                    <a:pt x="0" y="98107"/>
                    <a:pt x="4763" y="76200"/>
                    <a:pt x="15240" y="58102"/>
                  </a:cubicBezTo>
                  <a:cubicBezTo>
                    <a:pt x="25718" y="39052"/>
                    <a:pt x="39052" y="25717"/>
                    <a:pt x="57150" y="15240"/>
                  </a:cubicBezTo>
                  <a:cubicBezTo>
                    <a:pt x="75248" y="5715"/>
                    <a:pt x="96202" y="0"/>
                    <a:pt x="119063" y="0"/>
                  </a:cubicBezTo>
                  <a:cubicBezTo>
                    <a:pt x="142875" y="0"/>
                    <a:pt x="163830" y="5715"/>
                    <a:pt x="181927" y="15240"/>
                  </a:cubicBezTo>
                  <a:cubicBezTo>
                    <a:pt x="200025" y="25717"/>
                    <a:pt x="213360" y="39052"/>
                    <a:pt x="222885" y="58102"/>
                  </a:cubicBezTo>
                  <a:cubicBezTo>
                    <a:pt x="232410" y="76200"/>
                    <a:pt x="238125" y="98107"/>
                    <a:pt x="238125" y="123825"/>
                  </a:cubicBezTo>
                  <a:cubicBezTo>
                    <a:pt x="238125" y="148590"/>
                    <a:pt x="233363" y="170498"/>
                    <a:pt x="223838" y="188595"/>
                  </a:cubicBezTo>
                  <a:cubicBezTo>
                    <a:pt x="214313" y="206693"/>
                    <a:pt x="200025" y="220980"/>
                    <a:pt x="182880" y="230505"/>
                  </a:cubicBezTo>
                  <a:cubicBezTo>
                    <a:pt x="164783" y="240030"/>
                    <a:pt x="143827" y="244793"/>
                    <a:pt x="120015" y="244793"/>
                  </a:cubicBezTo>
                  <a:close/>
                  <a:moveTo>
                    <a:pt x="119063" y="187643"/>
                  </a:moveTo>
                  <a:cubicBezTo>
                    <a:pt x="133350" y="187643"/>
                    <a:pt x="143827" y="184785"/>
                    <a:pt x="152400" y="179070"/>
                  </a:cubicBezTo>
                  <a:cubicBezTo>
                    <a:pt x="160020" y="173355"/>
                    <a:pt x="166688" y="165735"/>
                    <a:pt x="170498" y="155257"/>
                  </a:cubicBezTo>
                  <a:cubicBezTo>
                    <a:pt x="174308" y="145732"/>
                    <a:pt x="176213" y="135255"/>
                    <a:pt x="176213" y="124777"/>
                  </a:cubicBezTo>
                  <a:cubicBezTo>
                    <a:pt x="176213" y="114300"/>
                    <a:pt x="174308" y="103823"/>
                    <a:pt x="170498" y="93345"/>
                  </a:cubicBezTo>
                  <a:cubicBezTo>
                    <a:pt x="166688" y="82867"/>
                    <a:pt x="160973" y="75248"/>
                    <a:pt x="152400" y="68580"/>
                  </a:cubicBezTo>
                  <a:cubicBezTo>
                    <a:pt x="144780" y="61913"/>
                    <a:pt x="133350" y="59055"/>
                    <a:pt x="119063" y="59055"/>
                  </a:cubicBezTo>
                  <a:cubicBezTo>
                    <a:pt x="105727" y="59055"/>
                    <a:pt x="95250" y="61913"/>
                    <a:pt x="86677" y="68580"/>
                  </a:cubicBezTo>
                  <a:cubicBezTo>
                    <a:pt x="78105" y="75248"/>
                    <a:pt x="72390" y="82867"/>
                    <a:pt x="68580" y="93345"/>
                  </a:cubicBezTo>
                  <a:cubicBezTo>
                    <a:pt x="64770" y="102870"/>
                    <a:pt x="62865" y="113348"/>
                    <a:pt x="62865" y="124777"/>
                  </a:cubicBezTo>
                  <a:cubicBezTo>
                    <a:pt x="62865" y="135255"/>
                    <a:pt x="64770" y="145732"/>
                    <a:pt x="68580" y="155257"/>
                  </a:cubicBezTo>
                  <a:cubicBezTo>
                    <a:pt x="72390" y="164782"/>
                    <a:pt x="78105" y="172402"/>
                    <a:pt x="86677" y="179070"/>
                  </a:cubicBezTo>
                  <a:cubicBezTo>
                    <a:pt x="94298" y="183832"/>
                    <a:pt x="105727" y="187643"/>
                    <a:pt x="119063" y="18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xmlns="" id="{DB52B1A8-F94E-4E83-A9A2-A50D21A0EFC9}"/>
                </a:ext>
              </a:extLst>
            </p:cNvPr>
            <p:cNvSpPr/>
            <p:nvPr/>
          </p:nvSpPr>
          <p:spPr>
            <a:xfrm>
              <a:off x="10736117" y="-1211262"/>
              <a:ext cx="240030" cy="329565"/>
            </a:xfrm>
            <a:custGeom>
              <a:avLst/>
              <a:gdLst>
                <a:gd name="connsiteX0" fmla="*/ 0 w 240030"/>
                <a:gd name="connsiteY0" fmla="*/ 329565 h 329565"/>
                <a:gd name="connsiteX1" fmla="*/ 0 w 240030"/>
                <a:gd name="connsiteY1" fmla="*/ 3810 h 329565"/>
                <a:gd name="connsiteX2" fmla="*/ 59055 w 240030"/>
                <a:gd name="connsiteY2" fmla="*/ 3810 h 329565"/>
                <a:gd name="connsiteX3" fmla="*/ 61913 w 240030"/>
                <a:gd name="connsiteY3" fmla="*/ 34290 h 329565"/>
                <a:gd name="connsiteX4" fmla="*/ 96202 w 240030"/>
                <a:gd name="connsiteY4" fmla="*/ 7620 h 329565"/>
                <a:gd name="connsiteX5" fmla="*/ 138113 w 240030"/>
                <a:gd name="connsiteY5" fmla="*/ 0 h 329565"/>
                <a:gd name="connsiteX6" fmla="*/ 194310 w 240030"/>
                <a:gd name="connsiteY6" fmla="*/ 16192 h 329565"/>
                <a:gd name="connsiteX7" fmla="*/ 228600 w 240030"/>
                <a:gd name="connsiteY7" fmla="*/ 60008 h 329565"/>
                <a:gd name="connsiteX8" fmla="*/ 240030 w 240030"/>
                <a:gd name="connsiteY8" fmla="*/ 121920 h 329565"/>
                <a:gd name="connsiteX9" fmla="*/ 228600 w 240030"/>
                <a:gd name="connsiteY9" fmla="*/ 183833 h 329565"/>
                <a:gd name="connsiteX10" fmla="*/ 193358 w 240030"/>
                <a:gd name="connsiteY10" fmla="*/ 226695 h 329565"/>
                <a:gd name="connsiteX11" fmla="*/ 133350 w 240030"/>
                <a:gd name="connsiteY11" fmla="*/ 242888 h 329565"/>
                <a:gd name="connsiteX12" fmla="*/ 103823 w 240030"/>
                <a:gd name="connsiteY12" fmla="*/ 239078 h 329565"/>
                <a:gd name="connsiteX13" fmla="*/ 80963 w 240030"/>
                <a:gd name="connsiteY13" fmla="*/ 229553 h 329565"/>
                <a:gd name="connsiteX14" fmla="*/ 63818 w 240030"/>
                <a:gd name="connsiteY14" fmla="*/ 216217 h 329565"/>
                <a:gd name="connsiteX15" fmla="*/ 63818 w 240030"/>
                <a:gd name="connsiteY15" fmla="*/ 328613 h 329565"/>
                <a:gd name="connsiteX16" fmla="*/ 0 w 240030"/>
                <a:gd name="connsiteY16" fmla="*/ 329565 h 329565"/>
                <a:gd name="connsiteX17" fmla="*/ 0 w 240030"/>
                <a:gd name="connsiteY17" fmla="*/ 329565 h 329565"/>
                <a:gd name="connsiteX18" fmla="*/ 121920 w 240030"/>
                <a:gd name="connsiteY18" fmla="*/ 186690 h 329565"/>
                <a:gd name="connsiteX19" fmla="*/ 155258 w 240030"/>
                <a:gd name="connsiteY19" fmla="*/ 177165 h 329565"/>
                <a:gd name="connsiteX20" fmla="*/ 172402 w 240030"/>
                <a:gd name="connsiteY20" fmla="*/ 153352 h 329565"/>
                <a:gd name="connsiteX21" fmla="*/ 177165 w 240030"/>
                <a:gd name="connsiteY21" fmla="*/ 122873 h 329565"/>
                <a:gd name="connsiteX22" fmla="*/ 171450 w 240030"/>
                <a:gd name="connsiteY22" fmla="*/ 90488 h 329565"/>
                <a:gd name="connsiteX23" fmla="*/ 153352 w 240030"/>
                <a:gd name="connsiteY23" fmla="*/ 65723 h 329565"/>
                <a:gd name="connsiteX24" fmla="*/ 120015 w 240030"/>
                <a:gd name="connsiteY24" fmla="*/ 56198 h 329565"/>
                <a:gd name="connsiteX25" fmla="*/ 87630 w 240030"/>
                <a:gd name="connsiteY25" fmla="*/ 65723 h 329565"/>
                <a:gd name="connsiteX26" fmla="*/ 67627 w 240030"/>
                <a:gd name="connsiteY26" fmla="*/ 89535 h 329565"/>
                <a:gd name="connsiteX27" fmla="*/ 60960 w 240030"/>
                <a:gd name="connsiteY27" fmla="*/ 121920 h 329565"/>
                <a:gd name="connsiteX28" fmla="*/ 67627 w 240030"/>
                <a:gd name="connsiteY28" fmla="*/ 154305 h 329565"/>
                <a:gd name="connsiteX29" fmla="*/ 87630 w 240030"/>
                <a:gd name="connsiteY29" fmla="*/ 178117 h 329565"/>
                <a:gd name="connsiteX30" fmla="*/ 121920 w 240030"/>
                <a:gd name="connsiteY30" fmla="*/ 186690 h 32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0030" h="329565">
                  <a:moveTo>
                    <a:pt x="0" y="329565"/>
                  </a:moveTo>
                  <a:lnTo>
                    <a:pt x="0" y="3810"/>
                  </a:lnTo>
                  <a:lnTo>
                    <a:pt x="59055" y="3810"/>
                  </a:lnTo>
                  <a:lnTo>
                    <a:pt x="61913" y="34290"/>
                  </a:lnTo>
                  <a:cubicBezTo>
                    <a:pt x="71438" y="21908"/>
                    <a:pt x="82868" y="12383"/>
                    <a:pt x="96202" y="7620"/>
                  </a:cubicBezTo>
                  <a:cubicBezTo>
                    <a:pt x="109538" y="2858"/>
                    <a:pt x="122873" y="0"/>
                    <a:pt x="138113" y="0"/>
                  </a:cubicBezTo>
                  <a:cubicBezTo>
                    <a:pt x="160973" y="0"/>
                    <a:pt x="179070" y="5715"/>
                    <a:pt x="194310" y="16192"/>
                  </a:cubicBezTo>
                  <a:cubicBezTo>
                    <a:pt x="209550" y="26670"/>
                    <a:pt x="220980" y="41910"/>
                    <a:pt x="228600" y="60008"/>
                  </a:cubicBezTo>
                  <a:cubicBezTo>
                    <a:pt x="236220" y="79058"/>
                    <a:pt x="240030" y="99060"/>
                    <a:pt x="240030" y="121920"/>
                  </a:cubicBezTo>
                  <a:cubicBezTo>
                    <a:pt x="240030" y="144780"/>
                    <a:pt x="236220" y="165735"/>
                    <a:pt x="228600" y="183833"/>
                  </a:cubicBezTo>
                  <a:cubicBezTo>
                    <a:pt x="220980" y="202883"/>
                    <a:pt x="208598" y="216217"/>
                    <a:pt x="193358" y="226695"/>
                  </a:cubicBezTo>
                  <a:cubicBezTo>
                    <a:pt x="177165" y="237172"/>
                    <a:pt x="157163" y="242888"/>
                    <a:pt x="133350" y="242888"/>
                  </a:cubicBezTo>
                  <a:cubicBezTo>
                    <a:pt x="122873" y="242888"/>
                    <a:pt x="112395" y="241935"/>
                    <a:pt x="103823" y="239078"/>
                  </a:cubicBezTo>
                  <a:cubicBezTo>
                    <a:pt x="95250" y="236220"/>
                    <a:pt x="87630" y="233363"/>
                    <a:pt x="80963" y="229553"/>
                  </a:cubicBezTo>
                  <a:cubicBezTo>
                    <a:pt x="74295" y="225742"/>
                    <a:pt x="68580" y="220980"/>
                    <a:pt x="63818" y="216217"/>
                  </a:cubicBezTo>
                  <a:lnTo>
                    <a:pt x="63818" y="328613"/>
                  </a:lnTo>
                  <a:lnTo>
                    <a:pt x="0" y="329565"/>
                  </a:lnTo>
                  <a:lnTo>
                    <a:pt x="0" y="329565"/>
                  </a:lnTo>
                  <a:close/>
                  <a:moveTo>
                    <a:pt x="121920" y="186690"/>
                  </a:moveTo>
                  <a:cubicBezTo>
                    <a:pt x="136208" y="186690"/>
                    <a:pt x="146685" y="183833"/>
                    <a:pt x="155258" y="177165"/>
                  </a:cubicBezTo>
                  <a:cubicBezTo>
                    <a:pt x="162877" y="170498"/>
                    <a:pt x="168593" y="162877"/>
                    <a:pt x="172402" y="153352"/>
                  </a:cubicBezTo>
                  <a:cubicBezTo>
                    <a:pt x="175260" y="143827"/>
                    <a:pt x="177165" y="133350"/>
                    <a:pt x="177165" y="122873"/>
                  </a:cubicBezTo>
                  <a:cubicBezTo>
                    <a:pt x="177165" y="111442"/>
                    <a:pt x="175260" y="100965"/>
                    <a:pt x="171450" y="90488"/>
                  </a:cubicBezTo>
                  <a:cubicBezTo>
                    <a:pt x="167640" y="80010"/>
                    <a:pt x="161925" y="72390"/>
                    <a:pt x="153352" y="65723"/>
                  </a:cubicBezTo>
                  <a:cubicBezTo>
                    <a:pt x="145733" y="60008"/>
                    <a:pt x="134302" y="56198"/>
                    <a:pt x="120015" y="56198"/>
                  </a:cubicBezTo>
                  <a:cubicBezTo>
                    <a:pt x="107633" y="56198"/>
                    <a:pt x="96202" y="59055"/>
                    <a:pt x="87630" y="65723"/>
                  </a:cubicBezTo>
                  <a:cubicBezTo>
                    <a:pt x="79058" y="71438"/>
                    <a:pt x="72390" y="80010"/>
                    <a:pt x="67627" y="89535"/>
                  </a:cubicBezTo>
                  <a:cubicBezTo>
                    <a:pt x="62865" y="99060"/>
                    <a:pt x="60960" y="110490"/>
                    <a:pt x="60960" y="121920"/>
                  </a:cubicBezTo>
                  <a:cubicBezTo>
                    <a:pt x="60960" y="133350"/>
                    <a:pt x="62865" y="143827"/>
                    <a:pt x="67627" y="154305"/>
                  </a:cubicBezTo>
                  <a:cubicBezTo>
                    <a:pt x="72390" y="163830"/>
                    <a:pt x="78105" y="172402"/>
                    <a:pt x="87630" y="178117"/>
                  </a:cubicBezTo>
                  <a:cubicBezTo>
                    <a:pt x="98108" y="183833"/>
                    <a:pt x="108585" y="186690"/>
                    <a:pt x="121920" y="186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xmlns="" id="{C2DCAFEC-A831-405C-B806-E0724D2CDF47}"/>
                </a:ext>
              </a:extLst>
            </p:cNvPr>
            <p:cNvSpPr/>
            <p:nvPr/>
          </p:nvSpPr>
          <p:spPr>
            <a:xfrm>
              <a:off x="11014247" y="-1207452"/>
              <a:ext cx="215264" cy="237172"/>
            </a:xfrm>
            <a:custGeom>
              <a:avLst/>
              <a:gdLst>
                <a:gd name="connsiteX0" fmla="*/ 0 w 215264"/>
                <a:gd name="connsiteY0" fmla="*/ 237173 h 237172"/>
                <a:gd name="connsiteX1" fmla="*/ 0 w 215264"/>
                <a:gd name="connsiteY1" fmla="*/ 0 h 237172"/>
                <a:gd name="connsiteX2" fmla="*/ 215265 w 215264"/>
                <a:gd name="connsiteY2" fmla="*/ 0 h 237172"/>
                <a:gd name="connsiteX3" fmla="*/ 215265 w 215264"/>
                <a:gd name="connsiteY3" fmla="*/ 237173 h 237172"/>
                <a:gd name="connsiteX4" fmla="*/ 152400 w 215264"/>
                <a:gd name="connsiteY4" fmla="*/ 237173 h 237172"/>
                <a:gd name="connsiteX5" fmla="*/ 152400 w 215264"/>
                <a:gd name="connsiteY5" fmla="*/ 56198 h 237172"/>
                <a:gd name="connsiteX6" fmla="*/ 63817 w 215264"/>
                <a:gd name="connsiteY6" fmla="*/ 56198 h 237172"/>
                <a:gd name="connsiteX7" fmla="*/ 63817 w 215264"/>
                <a:gd name="connsiteY7" fmla="*/ 237173 h 237172"/>
                <a:gd name="connsiteX8" fmla="*/ 0 w 215264"/>
                <a:gd name="connsiteY8" fmla="*/ 237173 h 2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264" h="237172">
                  <a:moveTo>
                    <a:pt x="0" y="237173"/>
                  </a:moveTo>
                  <a:lnTo>
                    <a:pt x="0" y="0"/>
                  </a:lnTo>
                  <a:lnTo>
                    <a:pt x="215265" y="0"/>
                  </a:lnTo>
                  <a:lnTo>
                    <a:pt x="215265" y="237173"/>
                  </a:lnTo>
                  <a:lnTo>
                    <a:pt x="152400" y="237173"/>
                  </a:lnTo>
                  <a:lnTo>
                    <a:pt x="152400" y="56198"/>
                  </a:lnTo>
                  <a:lnTo>
                    <a:pt x="63817" y="56198"/>
                  </a:lnTo>
                  <a:lnTo>
                    <a:pt x="63817" y="237173"/>
                  </a:lnTo>
                  <a:lnTo>
                    <a:pt x="0" y="2371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xmlns="" id="{A6A34AE0-20CA-4781-A34B-7DAD91244678}"/>
                </a:ext>
              </a:extLst>
            </p:cNvPr>
            <p:cNvSpPr/>
            <p:nvPr/>
          </p:nvSpPr>
          <p:spPr>
            <a:xfrm>
              <a:off x="11268565" y="-1212214"/>
              <a:ext cx="238125" cy="244792"/>
            </a:xfrm>
            <a:custGeom>
              <a:avLst/>
              <a:gdLst>
                <a:gd name="connsiteX0" fmla="*/ 120015 w 238125"/>
                <a:gd name="connsiteY0" fmla="*/ 244793 h 244792"/>
                <a:gd name="connsiteX1" fmla="*/ 57150 w 238125"/>
                <a:gd name="connsiteY1" fmla="*/ 230505 h 244792"/>
                <a:gd name="connsiteX2" fmla="*/ 15240 w 238125"/>
                <a:gd name="connsiteY2" fmla="*/ 188595 h 244792"/>
                <a:gd name="connsiteX3" fmla="*/ 0 w 238125"/>
                <a:gd name="connsiteY3" fmla="*/ 123825 h 244792"/>
                <a:gd name="connsiteX4" fmla="*/ 15240 w 238125"/>
                <a:gd name="connsiteY4" fmla="*/ 58102 h 244792"/>
                <a:gd name="connsiteX5" fmla="*/ 57150 w 238125"/>
                <a:gd name="connsiteY5" fmla="*/ 15240 h 244792"/>
                <a:gd name="connsiteX6" fmla="*/ 119063 w 238125"/>
                <a:gd name="connsiteY6" fmla="*/ 0 h 244792"/>
                <a:gd name="connsiteX7" fmla="*/ 181928 w 238125"/>
                <a:gd name="connsiteY7" fmla="*/ 15240 h 244792"/>
                <a:gd name="connsiteX8" fmla="*/ 222885 w 238125"/>
                <a:gd name="connsiteY8" fmla="*/ 58102 h 244792"/>
                <a:gd name="connsiteX9" fmla="*/ 238125 w 238125"/>
                <a:gd name="connsiteY9" fmla="*/ 123825 h 244792"/>
                <a:gd name="connsiteX10" fmla="*/ 223838 w 238125"/>
                <a:gd name="connsiteY10" fmla="*/ 188595 h 244792"/>
                <a:gd name="connsiteX11" fmla="*/ 182880 w 238125"/>
                <a:gd name="connsiteY11" fmla="*/ 230505 h 244792"/>
                <a:gd name="connsiteX12" fmla="*/ 120015 w 238125"/>
                <a:gd name="connsiteY12" fmla="*/ 244793 h 244792"/>
                <a:gd name="connsiteX13" fmla="*/ 119063 w 238125"/>
                <a:gd name="connsiteY13" fmla="*/ 187643 h 244792"/>
                <a:gd name="connsiteX14" fmla="*/ 152400 w 238125"/>
                <a:gd name="connsiteY14" fmla="*/ 179070 h 244792"/>
                <a:gd name="connsiteX15" fmla="*/ 170497 w 238125"/>
                <a:gd name="connsiteY15" fmla="*/ 155257 h 244792"/>
                <a:gd name="connsiteX16" fmla="*/ 176213 w 238125"/>
                <a:gd name="connsiteY16" fmla="*/ 124777 h 244792"/>
                <a:gd name="connsiteX17" fmla="*/ 170497 w 238125"/>
                <a:gd name="connsiteY17" fmla="*/ 93345 h 244792"/>
                <a:gd name="connsiteX18" fmla="*/ 152400 w 238125"/>
                <a:gd name="connsiteY18" fmla="*/ 68580 h 244792"/>
                <a:gd name="connsiteX19" fmla="*/ 119063 w 238125"/>
                <a:gd name="connsiteY19" fmla="*/ 59055 h 244792"/>
                <a:gd name="connsiteX20" fmla="*/ 86678 w 238125"/>
                <a:gd name="connsiteY20" fmla="*/ 68580 h 244792"/>
                <a:gd name="connsiteX21" fmla="*/ 68580 w 238125"/>
                <a:gd name="connsiteY21" fmla="*/ 93345 h 244792"/>
                <a:gd name="connsiteX22" fmla="*/ 62865 w 238125"/>
                <a:gd name="connsiteY22" fmla="*/ 124777 h 244792"/>
                <a:gd name="connsiteX23" fmla="*/ 68580 w 238125"/>
                <a:gd name="connsiteY23" fmla="*/ 155257 h 244792"/>
                <a:gd name="connsiteX24" fmla="*/ 86678 w 238125"/>
                <a:gd name="connsiteY24" fmla="*/ 179070 h 244792"/>
                <a:gd name="connsiteX25" fmla="*/ 119063 w 238125"/>
                <a:gd name="connsiteY25" fmla="*/ 187643 h 244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8125" h="244792">
                  <a:moveTo>
                    <a:pt x="120015" y="244793"/>
                  </a:moveTo>
                  <a:cubicBezTo>
                    <a:pt x="96203" y="244793"/>
                    <a:pt x="75247" y="240030"/>
                    <a:pt x="57150" y="230505"/>
                  </a:cubicBezTo>
                  <a:cubicBezTo>
                    <a:pt x="39053" y="220980"/>
                    <a:pt x="24765" y="206693"/>
                    <a:pt x="15240" y="188595"/>
                  </a:cubicBezTo>
                  <a:cubicBezTo>
                    <a:pt x="5715" y="170498"/>
                    <a:pt x="0" y="148590"/>
                    <a:pt x="0" y="123825"/>
                  </a:cubicBezTo>
                  <a:cubicBezTo>
                    <a:pt x="0" y="98107"/>
                    <a:pt x="4763" y="76200"/>
                    <a:pt x="15240" y="58102"/>
                  </a:cubicBezTo>
                  <a:cubicBezTo>
                    <a:pt x="25717" y="39052"/>
                    <a:pt x="39053" y="25717"/>
                    <a:pt x="57150" y="15240"/>
                  </a:cubicBezTo>
                  <a:cubicBezTo>
                    <a:pt x="75247" y="5715"/>
                    <a:pt x="96203" y="0"/>
                    <a:pt x="119063" y="0"/>
                  </a:cubicBezTo>
                  <a:cubicBezTo>
                    <a:pt x="142875" y="0"/>
                    <a:pt x="163830" y="5715"/>
                    <a:pt x="181928" y="15240"/>
                  </a:cubicBezTo>
                  <a:cubicBezTo>
                    <a:pt x="200025" y="25717"/>
                    <a:pt x="213360" y="39052"/>
                    <a:pt x="222885" y="58102"/>
                  </a:cubicBezTo>
                  <a:cubicBezTo>
                    <a:pt x="232410" y="76200"/>
                    <a:pt x="238125" y="98107"/>
                    <a:pt x="238125" y="123825"/>
                  </a:cubicBezTo>
                  <a:cubicBezTo>
                    <a:pt x="238125" y="148590"/>
                    <a:pt x="233363" y="170498"/>
                    <a:pt x="223838" y="188595"/>
                  </a:cubicBezTo>
                  <a:cubicBezTo>
                    <a:pt x="214313" y="206693"/>
                    <a:pt x="200025" y="220980"/>
                    <a:pt x="182880" y="230505"/>
                  </a:cubicBezTo>
                  <a:cubicBezTo>
                    <a:pt x="165735" y="240030"/>
                    <a:pt x="144780" y="244793"/>
                    <a:pt x="120015" y="244793"/>
                  </a:cubicBezTo>
                  <a:close/>
                  <a:moveTo>
                    <a:pt x="119063" y="187643"/>
                  </a:moveTo>
                  <a:cubicBezTo>
                    <a:pt x="133350" y="187643"/>
                    <a:pt x="143828" y="184785"/>
                    <a:pt x="152400" y="179070"/>
                  </a:cubicBezTo>
                  <a:cubicBezTo>
                    <a:pt x="160020" y="173355"/>
                    <a:pt x="166688" y="165735"/>
                    <a:pt x="170497" y="155257"/>
                  </a:cubicBezTo>
                  <a:cubicBezTo>
                    <a:pt x="174308" y="145732"/>
                    <a:pt x="176213" y="135255"/>
                    <a:pt x="176213" y="124777"/>
                  </a:cubicBezTo>
                  <a:cubicBezTo>
                    <a:pt x="176213" y="114300"/>
                    <a:pt x="174308" y="103823"/>
                    <a:pt x="170497" y="93345"/>
                  </a:cubicBezTo>
                  <a:cubicBezTo>
                    <a:pt x="166688" y="82867"/>
                    <a:pt x="160972" y="75248"/>
                    <a:pt x="152400" y="68580"/>
                  </a:cubicBezTo>
                  <a:cubicBezTo>
                    <a:pt x="144780" y="61913"/>
                    <a:pt x="133350" y="59055"/>
                    <a:pt x="119063" y="59055"/>
                  </a:cubicBezTo>
                  <a:cubicBezTo>
                    <a:pt x="105728" y="59055"/>
                    <a:pt x="95250" y="61913"/>
                    <a:pt x="86678" y="68580"/>
                  </a:cubicBezTo>
                  <a:cubicBezTo>
                    <a:pt x="78105" y="75248"/>
                    <a:pt x="72390" y="82867"/>
                    <a:pt x="68580" y="93345"/>
                  </a:cubicBezTo>
                  <a:cubicBezTo>
                    <a:pt x="64770" y="102870"/>
                    <a:pt x="62865" y="113348"/>
                    <a:pt x="62865" y="124777"/>
                  </a:cubicBezTo>
                  <a:cubicBezTo>
                    <a:pt x="62865" y="135255"/>
                    <a:pt x="64770" y="145732"/>
                    <a:pt x="68580" y="155257"/>
                  </a:cubicBezTo>
                  <a:cubicBezTo>
                    <a:pt x="72390" y="164782"/>
                    <a:pt x="78105" y="172402"/>
                    <a:pt x="86678" y="179070"/>
                  </a:cubicBezTo>
                  <a:cubicBezTo>
                    <a:pt x="95250" y="183832"/>
                    <a:pt x="105728" y="187643"/>
                    <a:pt x="119063" y="18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xmlns="" id="{C90D08B8-6684-4178-BF90-4F4A96B755FF}"/>
                </a:ext>
              </a:extLst>
            </p:cNvPr>
            <p:cNvSpPr/>
            <p:nvPr/>
          </p:nvSpPr>
          <p:spPr>
            <a:xfrm>
              <a:off x="11545742" y="-1211262"/>
              <a:ext cx="240029" cy="329565"/>
            </a:xfrm>
            <a:custGeom>
              <a:avLst/>
              <a:gdLst>
                <a:gd name="connsiteX0" fmla="*/ 0 w 240029"/>
                <a:gd name="connsiteY0" fmla="*/ 329565 h 329565"/>
                <a:gd name="connsiteX1" fmla="*/ 0 w 240029"/>
                <a:gd name="connsiteY1" fmla="*/ 3810 h 329565"/>
                <a:gd name="connsiteX2" fmla="*/ 59055 w 240029"/>
                <a:gd name="connsiteY2" fmla="*/ 3810 h 329565"/>
                <a:gd name="connsiteX3" fmla="*/ 61913 w 240029"/>
                <a:gd name="connsiteY3" fmla="*/ 34290 h 329565"/>
                <a:gd name="connsiteX4" fmla="*/ 96202 w 240029"/>
                <a:gd name="connsiteY4" fmla="*/ 7620 h 329565"/>
                <a:gd name="connsiteX5" fmla="*/ 138113 w 240029"/>
                <a:gd name="connsiteY5" fmla="*/ 0 h 329565"/>
                <a:gd name="connsiteX6" fmla="*/ 194310 w 240029"/>
                <a:gd name="connsiteY6" fmla="*/ 16192 h 329565"/>
                <a:gd name="connsiteX7" fmla="*/ 228600 w 240029"/>
                <a:gd name="connsiteY7" fmla="*/ 60008 h 329565"/>
                <a:gd name="connsiteX8" fmla="*/ 240030 w 240029"/>
                <a:gd name="connsiteY8" fmla="*/ 121920 h 329565"/>
                <a:gd name="connsiteX9" fmla="*/ 228600 w 240029"/>
                <a:gd name="connsiteY9" fmla="*/ 183833 h 329565"/>
                <a:gd name="connsiteX10" fmla="*/ 193357 w 240029"/>
                <a:gd name="connsiteY10" fmla="*/ 226695 h 329565"/>
                <a:gd name="connsiteX11" fmla="*/ 133350 w 240029"/>
                <a:gd name="connsiteY11" fmla="*/ 242888 h 329565"/>
                <a:gd name="connsiteX12" fmla="*/ 103822 w 240029"/>
                <a:gd name="connsiteY12" fmla="*/ 239078 h 329565"/>
                <a:gd name="connsiteX13" fmla="*/ 80963 w 240029"/>
                <a:gd name="connsiteY13" fmla="*/ 229553 h 329565"/>
                <a:gd name="connsiteX14" fmla="*/ 63817 w 240029"/>
                <a:gd name="connsiteY14" fmla="*/ 216217 h 329565"/>
                <a:gd name="connsiteX15" fmla="*/ 63817 w 240029"/>
                <a:gd name="connsiteY15" fmla="*/ 328613 h 329565"/>
                <a:gd name="connsiteX16" fmla="*/ 0 w 240029"/>
                <a:gd name="connsiteY16" fmla="*/ 329565 h 329565"/>
                <a:gd name="connsiteX17" fmla="*/ 0 w 240029"/>
                <a:gd name="connsiteY17" fmla="*/ 329565 h 329565"/>
                <a:gd name="connsiteX18" fmla="*/ 121920 w 240029"/>
                <a:gd name="connsiteY18" fmla="*/ 186690 h 329565"/>
                <a:gd name="connsiteX19" fmla="*/ 155257 w 240029"/>
                <a:gd name="connsiteY19" fmla="*/ 177165 h 329565"/>
                <a:gd name="connsiteX20" fmla="*/ 172402 w 240029"/>
                <a:gd name="connsiteY20" fmla="*/ 153352 h 329565"/>
                <a:gd name="connsiteX21" fmla="*/ 177165 w 240029"/>
                <a:gd name="connsiteY21" fmla="*/ 122873 h 329565"/>
                <a:gd name="connsiteX22" fmla="*/ 171450 w 240029"/>
                <a:gd name="connsiteY22" fmla="*/ 90488 h 329565"/>
                <a:gd name="connsiteX23" fmla="*/ 153352 w 240029"/>
                <a:gd name="connsiteY23" fmla="*/ 65723 h 329565"/>
                <a:gd name="connsiteX24" fmla="*/ 120015 w 240029"/>
                <a:gd name="connsiteY24" fmla="*/ 56198 h 329565"/>
                <a:gd name="connsiteX25" fmla="*/ 87630 w 240029"/>
                <a:gd name="connsiteY25" fmla="*/ 65723 h 329565"/>
                <a:gd name="connsiteX26" fmla="*/ 67627 w 240029"/>
                <a:gd name="connsiteY26" fmla="*/ 89535 h 329565"/>
                <a:gd name="connsiteX27" fmla="*/ 60960 w 240029"/>
                <a:gd name="connsiteY27" fmla="*/ 121920 h 329565"/>
                <a:gd name="connsiteX28" fmla="*/ 67627 w 240029"/>
                <a:gd name="connsiteY28" fmla="*/ 154305 h 329565"/>
                <a:gd name="connsiteX29" fmla="*/ 87630 w 240029"/>
                <a:gd name="connsiteY29" fmla="*/ 178117 h 329565"/>
                <a:gd name="connsiteX30" fmla="*/ 121920 w 240029"/>
                <a:gd name="connsiteY30" fmla="*/ 186690 h 32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0029" h="329565">
                  <a:moveTo>
                    <a:pt x="0" y="329565"/>
                  </a:moveTo>
                  <a:lnTo>
                    <a:pt x="0" y="3810"/>
                  </a:lnTo>
                  <a:lnTo>
                    <a:pt x="59055" y="3810"/>
                  </a:lnTo>
                  <a:lnTo>
                    <a:pt x="61913" y="34290"/>
                  </a:lnTo>
                  <a:cubicBezTo>
                    <a:pt x="71438" y="21908"/>
                    <a:pt x="82867" y="12383"/>
                    <a:pt x="96202" y="7620"/>
                  </a:cubicBezTo>
                  <a:cubicBezTo>
                    <a:pt x="109538" y="2858"/>
                    <a:pt x="122872" y="0"/>
                    <a:pt x="138113" y="0"/>
                  </a:cubicBezTo>
                  <a:cubicBezTo>
                    <a:pt x="160972" y="0"/>
                    <a:pt x="179070" y="5715"/>
                    <a:pt x="194310" y="16192"/>
                  </a:cubicBezTo>
                  <a:cubicBezTo>
                    <a:pt x="209550" y="26670"/>
                    <a:pt x="220980" y="41910"/>
                    <a:pt x="228600" y="60008"/>
                  </a:cubicBezTo>
                  <a:cubicBezTo>
                    <a:pt x="236220" y="79058"/>
                    <a:pt x="240030" y="99060"/>
                    <a:pt x="240030" y="121920"/>
                  </a:cubicBezTo>
                  <a:cubicBezTo>
                    <a:pt x="240030" y="144780"/>
                    <a:pt x="236220" y="165735"/>
                    <a:pt x="228600" y="183833"/>
                  </a:cubicBezTo>
                  <a:cubicBezTo>
                    <a:pt x="220980" y="202883"/>
                    <a:pt x="208597" y="216217"/>
                    <a:pt x="193357" y="226695"/>
                  </a:cubicBezTo>
                  <a:cubicBezTo>
                    <a:pt x="177165" y="237172"/>
                    <a:pt x="157163" y="242888"/>
                    <a:pt x="133350" y="242888"/>
                  </a:cubicBezTo>
                  <a:cubicBezTo>
                    <a:pt x="122872" y="242888"/>
                    <a:pt x="112395" y="241935"/>
                    <a:pt x="103822" y="239078"/>
                  </a:cubicBezTo>
                  <a:cubicBezTo>
                    <a:pt x="95250" y="236220"/>
                    <a:pt x="87630" y="233363"/>
                    <a:pt x="80963" y="229553"/>
                  </a:cubicBezTo>
                  <a:cubicBezTo>
                    <a:pt x="74295" y="225742"/>
                    <a:pt x="68580" y="220980"/>
                    <a:pt x="63817" y="216217"/>
                  </a:cubicBezTo>
                  <a:lnTo>
                    <a:pt x="63817" y="328613"/>
                  </a:lnTo>
                  <a:lnTo>
                    <a:pt x="0" y="329565"/>
                  </a:lnTo>
                  <a:lnTo>
                    <a:pt x="0" y="329565"/>
                  </a:lnTo>
                  <a:close/>
                  <a:moveTo>
                    <a:pt x="121920" y="186690"/>
                  </a:moveTo>
                  <a:cubicBezTo>
                    <a:pt x="136207" y="186690"/>
                    <a:pt x="146685" y="183833"/>
                    <a:pt x="155257" y="177165"/>
                  </a:cubicBezTo>
                  <a:cubicBezTo>
                    <a:pt x="163830" y="170498"/>
                    <a:pt x="168592" y="162877"/>
                    <a:pt x="172402" y="153352"/>
                  </a:cubicBezTo>
                  <a:cubicBezTo>
                    <a:pt x="175260" y="143827"/>
                    <a:pt x="177165" y="133350"/>
                    <a:pt x="177165" y="122873"/>
                  </a:cubicBezTo>
                  <a:cubicBezTo>
                    <a:pt x="177165" y="111442"/>
                    <a:pt x="175260" y="100965"/>
                    <a:pt x="171450" y="90488"/>
                  </a:cubicBezTo>
                  <a:cubicBezTo>
                    <a:pt x="167640" y="80010"/>
                    <a:pt x="161925" y="72390"/>
                    <a:pt x="153352" y="65723"/>
                  </a:cubicBezTo>
                  <a:cubicBezTo>
                    <a:pt x="145732" y="60008"/>
                    <a:pt x="134302" y="56198"/>
                    <a:pt x="120015" y="56198"/>
                  </a:cubicBezTo>
                  <a:cubicBezTo>
                    <a:pt x="107632" y="56198"/>
                    <a:pt x="96202" y="59055"/>
                    <a:pt x="87630" y="65723"/>
                  </a:cubicBezTo>
                  <a:cubicBezTo>
                    <a:pt x="79057" y="71438"/>
                    <a:pt x="72390" y="80010"/>
                    <a:pt x="67627" y="89535"/>
                  </a:cubicBezTo>
                  <a:cubicBezTo>
                    <a:pt x="62865" y="99060"/>
                    <a:pt x="60960" y="110490"/>
                    <a:pt x="60960" y="121920"/>
                  </a:cubicBezTo>
                  <a:cubicBezTo>
                    <a:pt x="60960" y="133350"/>
                    <a:pt x="62865" y="143827"/>
                    <a:pt x="67627" y="154305"/>
                  </a:cubicBezTo>
                  <a:cubicBezTo>
                    <a:pt x="72390" y="163830"/>
                    <a:pt x="78105" y="172402"/>
                    <a:pt x="87630" y="178117"/>
                  </a:cubicBezTo>
                  <a:cubicBezTo>
                    <a:pt x="97155" y="183833"/>
                    <a:pt x="108585" y="186690"/>
                    <a:pt x="121920" y="186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xmlns="" id="{85D0DEFD-DA8E-4739-8589-867157B3F699}"/>
                </a:ext>
              </a:extLst>
            </p:cNvPr>
            <p:cNvSpPr/>
            <p:nvPr/>
          </p:nvSpPr>
          <p:spPr>
            <a:xfrm>
              <a:off x="11813394" y="-1213167"/>
              <a:ext cx="240982" cy="245745"/>
            </a:xfrm>
            <a:custGeom>
              <a:avLst/>
              <a:gdLst>
                <a:gd name="connsiteX0" fmla="*/ 106680 w 240982"/>
                <a:gd name="connsiteY0" fmla="*/ 245745 h 245745"/>
                <a:gd name="connsiteX1" fmla="*/ 60008 w 240982"/>
                <a:gd name="connsiteY1" fmla="*/ 236220 h 245745"/>
                <a:gd name="connsiteX2" fmla="*/ 26670 w 240982"/>
                <a:gd name="connsiteY2" fmla="*/ 210502 h 245745"/>
                <a:gd name="connsiteX3" fmla="*/ 6667 w 240982"/>
                <a:gd name="connsiteY3" fmla="*/ 172402 h 245745"/>
                <a:gd name="connsiteX4" fmla="*/ 0 w 240982"/>
                <a:gd name="connsiteY4" fmla="*/ 124777 h 245745"/>
                <a:gd name="connsiteX5" fmla="*/ 13335 w 240982"/>
                <a:gd name="connsiteY5" fmla="*/ 60007 h 245745"/>
                <a:gd name="connsiteX6" fmla="*/ 51435 w 240982"/>
                <a:gd name="connsiteY6" fmla="*/ 16192 h 245745"/>
                <a:gd name="connsiteX7" fmla="*/ 112395 w 240982"/>
                <a:gd name="connsiteY7" fmla="*/ 0 h 245745"/>
                <a:gd name="connsiteX8" fmla="*/ 149542 w 240982"/>
                <a:gd name="connsiteY8" fmla="*/ 6667 h 245745"/>
                <a:gd name="connsiteX9" fmla="*/ 179070 w 240982"/>
                <a:gd name="connsiteY9" fmla="*/ 26670 h 245745"/>
                <a:gd name="connsiteX10" fmla="*/ 181928 w 240982"/>
                <a:gd name="connsiteY10" fmla="*/ 3810 h 245745"/>
                <a:gd name="connsiteX11" fmla="*/ 240983 w 240982"/>
                <a:gd name="connsiteY11" fmla="*/ 3810 h 245745"/>
                <a:gd name="connsiteX12" fmla="*/ 240983 w 240982"/>
                <a:gd name="connsiteY12" fmla="*/ 240983 h 245745"/>
                <a:gd name="connsiteX13" fmla="*/ 180023 w 240982"/>
                <a:gd name="connsiteY13" fmla="*/ 240983 h 245745"/>
                <a:gd name="connsiteX14" fmla="*/ 179070 w 240982"/>
                <a:gd name="connsiteY14" fmla="*/ 217170 h 245745"/>
                <a:gd name="connsiteX15" fmla="*/ 145733 w 240982"/>
                <a:gd name="connsiteY15" fmla="*/ 237172 h 245745"/>
                <a:gd name="connsiteX16" fmla="*/ 106680 w 240982"/>
                <a:gd name="connsiteY16" fmla="*/ 245745 h 245745"/>
                <a:gd name="connsiteX17" fmla="*/ 120967 w 240982"/>
                <a:gd name="connsiteY17" fmla="*/ 188595 h 245745"/>
                <a:gd name="connsiteX18" fmla="*/ 152400 w 240982"/>
                <a:gd name="connsiteY18" fmla="*/ 180022 h 245745"/>
                <a:gd name="connsiteX19" fmla="*/ 171450 w 240982"/>
                <a:gd name="connsiteY19" fmla="*/ 156210 h 245745"/>
                <a:gd name="connsiteX20" fmla="*/ 178117 w 240982"/>
                <a:gd name="connsiteY20" fmla="*/ 123825 h 245745"/>
                <a:gd name="connsiteX21" fmla="*/ 171450 w 240982"/>
                <a:gd name="connsiteY21" fmla="*/ 91440 h 245745"/>
                <a:gd name="connsiteX22" fmla="*/ 152400 w 240982"/>
                <a:gd name="connsiteY22" fmla="*/ 67627 h 245745"/>
                <a:gd name="connsiteX23" fmla="*/ 120015 w 240982"/>
                <a:gd name="connsiteY23" fmla="*/ 59055 h 245745"/>
                <a:gd name="connsiteX24" fmla="*/ 87630 w 240982"/>
                <a:gd name="connsiteY24" fmla="*/ 67627 h 245745"/>
                <a:gd name="connsiteX25" fmla="*/ 68580 w 240982"/>
                <a:gd name="connsiteY25" fmla="*/ 91440 h 245745"/>
                <a:gd name="connsiteX26" fmla="*/ 62865 w 240982"/>
                <a:gd name="connsiteY26" fmla="*/ 122872 h 245745"/>
                <a:gd name="connsiteX27" fmla="*/ 68580 w 240982"/>
                <a:gd name="connsiteY27" fmla="*/ 155257 h 245745"/>
                <a:gd name="connsiteX28" fmla="*/ 87630 w 240982"/>
                <a:gd name="connsiteY28" fmla="*/ 179070 h 245745"/>
                <a:gd name="connsiteX29" fmla="*/ 120967 w 240982"/>
                <a:gd name="connsiteY29" fmla="*/ 188595 h 245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40982" h="245745">
                  <a:moveTo>
                    <a:pt x="106680" y="245745"/>
                  </a:moveTo>
                  <a:cubicBezTo>
                    <a:pt x="88583" y="245745"/>
                    <a:pt x="73342" y="242888"/>
                    <a:pt x="60008" y="236220"/>
                  </a:cubicBezTo>
                  <a:cubicBezTo>
                    <a:pt x="46673" y="230505"/>
                    <a:pt x="36195" y="221933"/>
                    <a:pt x="26670" y="210502"/>
                  </a:cubicBezTo>
                  <a:cubicBezTo>
                    <a:pt x="18098" y="200025"/>
                    <a:pt x="11430" y="186690"/>
                    <a:pt x="6667" y="172402"/>
                  </a:cubicBezTo>
                  <a:cubicBezTo>
                    <a:pt x="1905" y="158115"/>
                    <a:pt x="0" y="141922"/>
                    <a:pt x="0" y="124777"/>
                  </a:cubicBezTo>
                  <a:cubicBezTo>
                    <a:pt x="0" y="100965"/>
                    <a:pt x="4763" y="79057"/>
                    <a:pt x="13335" y="60007"/>
                  </a:cubicBezTo>
                  <a:cubicBezTo>
                    <a:pt x="21908" y="40957"/>
                    <a:pt x="35242" y="26670"/>
                    <a:pt x="51435" y="16192"/>
                  </a:cubicBezTo>
                  <a:cubicBezTo>
                    <a:pt x="68580" y="5715"/>
                    <a:pt x="88583" y="0"/>
                    <a:pt x="112395" y="0"/>
                  </a:cubicBezTo>
                  <a:cubicBezTo>
                    <a:pt x="125730" y="0"/>
                    <a:pt x="137160" y="1905"/>
                    <a:pt x="149542" y="6667"/>
                  </a:cubicBezTo>
                  <a:cubicBezTo>
                    <a:pt x="160973" y="11430"/>
                    <a:pt x="171450" y="17145"/>
                    <a:pt x="179070" y="26670"/>
                  </a:cubicBezTo>
                  <a:lnTo>
                    <a:pt x="181928" y="3810"/>
                  </a:lnTo>
                  <a:lnTo>
                    <a:pt x="240983" y="3810"/>
                  </a:lnTo>
                  <a:lnTo>
                    <a:pt x="240983" y="240983"/>
                  </a:lnTo>
                  <a:lnTo>
                    <a:pt x="180023" y="240983"/>
                  </a:lnTo>
                  <a:lnTo>
                    <a:pt x="179070" y="217170"/>
                  </a:lnTo>
                  <a:cubicBezTo>
                    <a:pt x="169545" y="226695"/>
                    <a:pt x="158115" y="233363"/>
                    <a:pt x="145733" y="237172"/>
                  </a:cubicBezTo>
                  <a:cubicBezTo>
                    <a:pt x="133350" y="243840"/>
                    <a:pt x="120015" y="245745"/>
                    <a:pt x="106680" y="245745"/>
                  </a:cubicBezTo>
                  <a:close/>
                  <a:moveTo>
                    <a:pt x="120967" y="188595"/>
                  </a:moveTo>
                  <a:cubicBezTo>
                    <a:pt x="133350" y="188595"/>
                    <a:pt x="143828" y="185738"/>
                    <a:pt x="152400" y="180022"/>
                  </a:cubicBezTo>
                  <a:cubicBezTo>
                    <a:pt x="160973" y="174307"/>
                    <a:pt x="167640" y="165735"/>
                    <a:pt x="171450" y="156210"/>
                  </a:cubicBezTo>
                  <a:cubicBezTo>
                    <a:pt x="176213" y="146685"/>
                    <a:pt x="178117" y="135255"/>
                    <a:pt x="178117" y="123825"/>
                  </a:cubicBezTo>
                  <a:cubicBezTo>
                    <a:pt x="178117" y="111442"/>
                    <a:pt x="176213" y="100965"/>
                    <a:pt x="171450" y="91440"/>
                  </a:cubicBezTo>
                  <a:cubicBezTo>
                    <a:pt x="166688" y="81915"/>
                    <a:pt x="160973" y="74295"/>
                    <a:pt x="152400" y="67627"/>
                  </a:cubicBezTo>
                  <a:cubicBezTo>
                    <a:pt x="143828" y="61913"/>
                    <a:pt x="133350" y="59055"/>
                    <a:pt x="120015" y="59055"/>
                  </a:cubicBezTo>
                  <a:cubicBezTo>
                    <a:pt x="106680" y="59055"/>
                    <a:pt x="96203" y="61913"/>
                    <a:pt x="87630" y="67627"/>
                  </a:cubicBezTo>
                  <a:cubicBezTo>
                    <a:pt x="79058" y="73342"/>
                    <a:pt x="73342" y="80963"/>
                    <a:pt x="68580" y="91440"/>
                  </a:cubicBezTo>
                  <a:cubicBezTo>
                    <a:pt x="64770" y="100965"/>
                    <a:pt x="62865" y="111442"/>
                    <a:pt x="62865" y="122872"/>
                  </a:cubicBezTo>
                  <a:cubicBezTo>
                    <a:pt x="62865" y="134302"/>
                    <a:pt x="64770" y="144780"/>
                    <a:pt x="68580" y="155257"/>
                  </a:cubicBezTo>
                  <a:cubicBezTo>
                    <a:pt x="72390" y="165735"/>
                    <a:pt x="79058" y="173355"/>
                    <a:pt x="87630" y="179070"/>
                  </a:cubicBezTo>
                  <a:cubicBezTo>
                    <a:pt x="96203" y="185738"/>
                    <a:pt x="107633" y="188595"/>
                    <a:pt x="120967" y="1885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xmlns="" id="{D425A338-B2DE-4264-8D78-5537A18B4D19}"/>
                </a:ext>
              </a:extLst>
            </p:cNvPr>
            <p:cNvSpPr/>
            <p:nvPr/>
          </p:nvSpPr>
          <p:spPr>
            <a:xfrm>
              <a:off x="12103907" y="-1207452"/>
              <a:ext cx="244792" cy="303847"/>
            </a:xfrm>
            <a:custGeom>
              <a:avLst/>
              <a:gdLst>
                <a:gd name="connsiteX0" fmla="*/ 181928 w 244792"/>
                <a:gd name="connsiteY0" fmla="*/ 303848 h 303847"/>
                <a:gd name="connsiteX1" fmla="*/ 181928 w 244792"/>
                <a:gd name="connsiteY1" fmla="*/ 237173 h 303847"/>
                <a:gd name="connsiteX2" fmla="*/ 0 w 244792"/>
                <a:gd name="connsiteY2" fmla="*/ 237173 h 303847"/>
                <a:gd name="connsiteX3" fmla="*/ 0 w 244792"/>
                <a:gd name="connsiteY3" fmla="*/ 0 h 303847"/>
                <a:gd name="connsiteX4" fmla="*/ 62865 w 244792"/>
                <a:gd name="connsiteY4" fmla="*/ 0 h 303847"/>
                <a:gd name="connsiteX5" fmla="*/ 62865 w 244792"/>
                <a:gd name="connsiteY5" fmla="*/ 180975 h 303847"/>
                <a:gd name="connsiteX6" fmla="*/ 150495 w 244792"/>
                <a:gd name="connsiteY6" fmla="*/ 180975 h 303847"/>
                <a:gd name="connsiteX7" fmla="*/ 150495 w 244792"/>
                <a:gd name="connsiteY7" fmla="*/ 0 h 303847"/>
                <a:gd name="connsiteX8" fmla="*/ 214313 w 244792"/>
                <a:gd name="connsiteY8" fmla="*/ 0 h 303847"/>
                <a:gd name="connsiteX9" fmla="*/ 214313 w 244792"/>
                <a:gd name="connsiteY9" fmla="*/ 180975 h 303847"/>
                <a:gd name="connsiteX10" fmla="*/ 244792 w 244792"/>
                <a:gd name="connsiteY10" fmla="*/ 180975 h 303847"/>
                <a:gd name="connsiteX11" fmla="*/ 244792 w 244792"/>
                <a:gd name="connsiteY11" fmla="*/ 303848 h 303847"/>
                <a:gd name="connsiteX12" fmla="*/ 181928 w 244792"/>
                <a:gd name="connsiteY12" fmla="*/ 303848 h 30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4792" h="303847">
                  <a:moveTo>
                    <a:pt x="181928" y="303848"/>
                  </a:moveTo>
                  <a:lnTo>
                    <a:pt x="181928" y="237173"/>
                  </a:lnTo>
                  <a:lnTo>
                    <a:pt x="0" y="237173"/>
                  </a:lnTo>
                  <a:lnTo>
                    <a:pt x="0" y="0"/>
                  </a:lnTo>
                  <a:lnTo>
                    <a:pt x="62865" y="0"/>
                  </a:lnTo>
                  <a:lnTo>
                    <a:pt x="62865" y="180975"/>
                  </a:lnTo>
                  <a:lnTo>
                    <a:pt x="150495" y="180975"/>
                  </a:lnTo>
                  <a:lnTo>
                    <a:pt x="150495" y="0"/>
                  </a:lnTo>
                  <a:lnTo>
                    <a:pt x="214313" y="0"/>
                  </a:lnTo>
                  <a:lnTo>
                    <a:pt x="214313" y="180975"/>
                  </a:lnTo>
                  <a:lnTo>
                    <a:pt x="244792" y="180975"/>
                  </a:lnTo>
                  <a:lnTo>
                    <a:pt x="244792" y="303848"/>
                  </a:lnTo>
                  <a:lnTo>
                    <a:pt x="181928" y="30384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xmlns="" id="{D403FBE0-5D48-4115-BAEB-2E17661E99F0}"/>
                </a:ext>
              </a:extLst>
            </p:cNvPr>
            <p:cNvSpPr/>
            <p:nvPr/>
          </p:nvSpPr>
          <p:spPr>
            <a:xfrm>
              <a:off x="12378227" y="-1208404"/>
              <a:ext cx="226694" cy="238125"/>
            </a:xfrm>
            <a:custGeom>
              <a:avLst/>
              <a:gdLst>
                <a:gd name="connsiteX0" fmla="*/ 0 w 226694"/>
                <a:gd name="connsiteY0" fmla="*/ 238125 h 238125"/>
                <a:gd name="connsiteX1" fmla="*/ 0 w 226694"/>
                <a:gd name="connsiteY1" fmla="*/ 952 h 238125"/>
                <a:gd name="connsiteX2" fmla="*/ 62865 w 226694"/>
                <a:gd name="connsiteY2" fmla="*/ 952 h 238125"/>
                <a:gd name="connsiteX3" fmla="*/ 62865 w 226694"/>
                <a:gd name="connsiteY3" fmla="*/ 140970 h 238125"/>
                <a:gd name="connsiteX4" fmla="*/ 69532 w 226694"/>
                <a:gd name="connsiteY4" fmla="*/ 131445 h 238125"/>
                <a:gd name="connsiteX5" fmla="*/ 76200 w 226694"/>
                <a:gd name="connsiteY5" fmla="*/ 122872 h 238125"/>
                <a:gd name="connsiteX6" fmla="*/ 171450 w 226694"/>
                <a:gd name="connsiteY6" fmla="*/ 0 h 238125"/>
                <a:gd name="connsiteX7" fmla="*/ 226695 w 226694"/>
                <a:gd name="connsiteY7" fmla="*/ 0 h 238125"/>
                <a:gd name="connsiteX8" fmla="*/ 226695 w 226694"/>
                <a:gd name="connsiteY8" fmla="*/ 238125 h 238125"/>
                <a:gd name="connsiteX9" fmla="*/ 162878 w 226694"/>
                <a:gd name="connsiteY9" fmla="*/ 238125 h 238125"/>
                <a:gd name="connsiteX10" fmla="*/ 162878 w 226694"/>
                <a:gd name="connsiteY10" fmla="*/ 100013 h 238125"/>
                <a:gd name="connsiteX11" fmla="*/ 156210 w 226694"/>
                <a:gd name="connsiteY11" fmla="*/ 109538 h 238125"/>
                <a:gd name="connsiteX12" fmla="*/ 148590 w 226694"/>
                <a:gd name="connsiteY12" fmla="*/ 119063 h 238125"/>
                <a:gd name="connsiteX13" fmla="*/ 56197 w 226694"/>
                <a:gd name="connsiteY13" fmla="*/ 238125 h 238125"/>
                <a:gd name="connsiteX14" fmla="*/ 0 w 226694"/>
                <a:gd name="connsiteY14" fmla="*/ 238125 h 238125"/>
                <a:gd name="connsiteX15" fmla="*/ 0 w 226694"/>
                <a:gd name="connsiteY15" fmla="*/ 238125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6694" h="238125">
                  <a:moveTo>
                    <a:pt x="0" y="238125"/>
                  </a:moveTo>
                  <a:lnTo>
                    <a:pt x="0" y="952"/>
                  </a:lnTo>
                  <a:lnTo>
                    <a:pt x="62865" y="952"/>
                  </a:lnTo>
                  <a:lnTo>
                    <a:pt x="62865" y="140970"/>
                  </a:lnTo>
                  <a:cubicBezTo>
                    <a:pt x="64770" y="138113"/>
                    <a:pt x="67628" y="135255"/>
                    <a:pt x="69532" y="131445"/>
                  </a:cubicBezTo>
                  <a:cubicBezTo>
                    <a:pt x="72390" y="128588"/>
                    <a:pt x="74295" y="125730"/>
                    <a:pt x="76200" y="122872"/>
                  </a:cubicBezTo>
                  <a:lnTo>
                    <a:pt x="171450" y="0"/>
                  </a:lnTo>
                  <a:lnTo>
                    <a:pt x="226695" y="0"/>
                  </a:lnTo>
                  <a:lnTo>
                    <a:pt x="226695" y="238125"/>
                  </a:lnTo>
                  <a:lnTo>
                    <a:pt x="162878" y="238125"/>
                  </a:lnTo>
                  <a:lnTo>
                    <a:pt x="162878" y="100013"/>
                  </a:lnTo>
                  <a:cubicBezTo>
                    <a:pt x="160972" y="102870"/>
                    <a:pt x="158115" y="106680"/>
                    <a:pt x="156210" y="109538"/>
                  </a:cubicBezTo>
                  <a:cubicBezTo>
                    <a:pt x="153353" y="112395"/>
                    <a:pt x="151447" y="115252"/>
                    <a:pt x="148590" y="119063"/>
                  </a:cubicBezTo>
                  <a:lnTo>
                    <a:pt x="56197" y="238125"/>
                  </a:lnTo>
                  <a:lnTo>
                    <a:pt x="0" y="238125"/>
                  </a:lnTo>
                  <a:lnTo>
                    <a:pt x="0" y="2381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xmlns="" id="{C892AF02-7EA5-46FF-9040-C4E398A24526}"/>
                </a:ext>
              </a:extLst>
            </p:cNvPr>
            <p:cNvSpPr/>
            <p:nvPr/>
          </p:nvSpPr>
          <p:spPr>
            <a:xfrm>
              <a:off x="12636355" y="-1206500"/>
              <a:ext cx="222884" cy="238125"/>
            </a:xfrm>
            <a:custGeom>
              <a:avLst/>
              <a:gdLst>
                <a:gd name="connsiteX0" fmla="*/ 0 w 222884"/>
                <a:gd name="connsiteY0" fmla="*/ 236220 h 238125"/>
                <a:gd name="connsiteX1" fmla="*/ 64770 w 222884"/>
                <a:gd name="connsiteY1" fmla="*/ 147638 h 238125"/>
                <a:gd name="connsiteX2" fmla="*/ 27622 w 222884"/>
                <a:gd name="connsiteY2" fmla="*/ 122873 h 238125"/>
                <a:gd name="connsiteX3" fmla="*/ 13335 w 222884"/>
                <a:gd name="connsiteY3" fmla="*/ 79058 h 238125"/>
                <a:gd name="connsiteX4" fmla="*/ 20955 w 222884"/>
                <a:gd name="connsiteY4" fmla="*/ 40005 h 238125"/>
                <a:gd name="connsiteX5" fmla="*/ 42863 w 222884"/>
                <a:gd name="connsiteY5" fmla="*/ 16192 h 238125"/>
                <a:gd name="connsiteX6" fmla="*/ 74295 w 222884"/>
                <a:gd name="connsiteY6" fmla="*/ 3810 h 238125"/>
                <a:gd name="connsiteX7" fmla="*/ 111442 w 222884"/>
                <a:gd name="connsiteY7" fmla="*/ 0 h 238125"/>
                <a:gd name="connsiteX8" fmla="*/ 222885 w 222884"/>
                <a:gd name="connsiteY8" fmla="*/ 0 h 238125"/>
                <a:gd name="connsiteX9" fmla="*/ 222885 w 222884"/>
                <a:gd name="connsiteY9" fmla="*/ 238125 h 238125"/>
                <a:gd name="connsiteX10" fmla="*/ 160020 w 222884"/>
                <a:gd name="connsiteY10" fmla="*/ 238125 h 238125"/>
                <a:gd name="connsiteX11" fmla="*/ 160020 w 222884"/>
                <a:gd name="connsiteY11" fmla="*/ 160973 h 238125"/>
                <a:gd name="connsiteX12" fmla="*/ 124778 w 222884"/>
                <a:gd name="connsiteY12" fmla="*/ 160973 h 238125"/>
                <a:gd name="connsiteX13" fmla="*/ 75247 w 222884"/>
                <a:gd name="connsiteY13" fmla="*/ 238125 h 238125"/>
                <a:gd name="connsiteX14" fmla="*/ 0 w 222884"/>
                <a:gd name="connsiteY14" fmla="*/ 238125 h 238125"/>
                <a:gd name="connsiteX15" fmla="*/ 0 w 222884"/>
                <a:gd name="connsiteY15" fmla="*/ 236220 h 238125"/>
                <a:gd name="connsiteX16" fmla="*/ 125730 w 222884"/>
                <a:gd name="connsiteY16" fmla="*/ 107633 h 238125"/>
                <a:gd name="connsiteX17" fmla="*/ 160972 w 222884"/>
                <a:gd name="connsiteY17" fmla="*/ 107633 h 238125"/>
                <a:gd name="connsiteX18" fmla="*/ 160972 w 222884"/>
                <a:gd name="connsiteY18" fmla="*/ 52388 h 238125"/>
                <a:gd name="connsiteX19" fmla="*/ 115253 w 222884"/>
                <a:gd name="connsiteY19" fmla="*/ 52388 h 238125"/>
                <a:gd name="connsiteX20" fmla="*/ 99060 w 222884"/>
                <a:gd name="connsiteY20" fmla="*/ 53340 h 238125"/>
                <a:gd name="connsiteX21" fmla="*/ 87630 w 222884"/>
                <a:gd name="connsiteY21" fmla="*/ 58102 h 238125"/>
                <a:gd name="connsiteX22" fmla="*/ 80010 w 222884"/>
                <a:gd name="connsiteY22" fmla="*/ 66675 h 238125"/>
                <a:gd name="connsiteX23" fmla="*/ 77153 w 222884"/>
                <a:gd name="connsiteY23" fmla="*/ 79058 h 238125"/>
                <a:gd name="connsiteX24" fmla="*/ 81915 w 222884"/>
                <a:gd name="connsiteY24" fmla="*/ 94298 h 238125"/>
                <a:gd name="connsiteX25" fmla="*/ 93345 w 222884"/>
                <a:gd name="connsiteY25" fmla="*/ 102870 h 238125"/>
                <a:gd name="connsiteX26" fmla="*/ 109538 w 222884"/>
                <a:gd name="connsiteY26" fmla="*/ 106680 h 238125"/>
                <a:gd name="connsiteX27" fmla="*/ 125730 w 222884"/>
                <a:gd name="connsiteY27" fmla="*/ 10763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2884" h="238125">
                  <a:moveTo>
                    <a:pt x="0" y="236220"/>
                  </a:moveTo>
                  <a:lnTo>
                    <a:pt x="64770" y="147638"/>
                  </a:lnTo>
                  <a:cubicBezTo>
                    <a:pt x="49530" y="142875"/>
                    <a:pt x="37147" y="134302"/>
                    <a:pt x="27622" y="122873"/>
                  </a:cubicBezTo>
                  <a:cubicBezTo>
                    <a:pt x="18097" y="110490"/>
                    <a:pt x="13335" y="96202"/>
                    <a:pt x="13335" y="79058"/>
                  </a:cubicBezTo>
                  <a:cubicBezTo>
                    <a:pt x="13335" y="62865"/>
                    <a:pt x="16192" y="49530"/>
                    <a:pt x="20955" y="40005"/>
                  </a:cubicBezTo>
                  <a:cubicBezTo>
                    <a:pt x="26670" y="29527"/>
                    <a:pt x="33338" y="20955"/>
                    <a:pt x="42863" y="16192"/>
                  </a:cubicBezTo>
                  <a:cubicBezTo>
                    <a:pt x="52388" y="10477"/>
                    <a:pt x="61913" y="5715"/>
                    <a:pt x="74295" y="3810"/>
                  </a:cubicBezTo>
                  <a:cubicBezTo>
                    <a:pt x="85725" y="952"/>
                    <a:pt x="98107" y="0"/>
                    <a:pt x="111442" y="0"/>
                  </a:cubicBezTo>
                  <a:lnTo>
                    <a:pt x="222885" y="0"/>
                  </a:lnTo>
                  <a:lnTo>
                    <a:pt x="222885" y="238125"/>
                  </a:lnTo>
                  <a:lnTo>
                    <a:pt x="160020" y="238125"/>
                  </a:lnTo>
                  <a:lnTo>
                    <a:pt x="160020" y="160973"/>
                  </a:lnTo>
                  <a:lnTo>
                    <a:pt x="124778" y="160973"/>
                  </a:lnTo>
                  <a:lnTo>
                    <a:pt x="75247" y="238125"/>
                  </a:lnTo>
                  <a:lnTo>
                    <a:pt x="0" y="238125"/>
                  </a:lnTo>
                  <a:lnTo>
                    <a:pt x="0" y="236220"/>
                  </a:lnTo>
                  <a:close/>
                  <a:moveTo>
                    <a:pt x="125730" y="107633"/>
                  </a:moveTo>
                  <a:lnTo>
                    <a:pt x="160972" y="107633"/>
                  </a:lnTo>
                  <a:lnTo>
                    <a:pt x="160972" y="52388"/>
                  </a:lnTo>
                  <a:lnTo>
                    <a:pt x="115253" y="52388"/>
                  </a:lnTo>
                  <a:cubicBezTo>
                    <a:pt x="109538" y="52388"/>
                    <a:pt x="103822" y="52388"/>
                    <a:pt x="99060" y="53340"/>
                  </a:cubicBezTo>
                  <a:cubicBezTo>
                    <a:pt x="94297" y="54292"/>
                    <a:pt x="90488" y="56198"/>
                    <a:pt x="87630" y="58102"/>
                  </a:cubicBezTo>
                  <a:cubicBezTo>
                    <a:pt x="84772" y="60008"/>
                    <a:pt x="81915" y="62865"/>
                    <a:pt x="80010" y="66675"/>
                  </a:cubicBezTo>
                  <a:cubicBezTo>
                    <a:pt x="78105" y="70485"/>
                    <a:pt x="77153" y="74295"/>
                    <a:pt x="77153" y="79058"/>
                  </a:cubicBezTo>
                  <a:cubicBezTo>
                    <a:pt x="77153" y="85725"/>
                    <a:pt x="79057" y="90488"/>
                    <a:pt x="81915" y="94298"/>
                  </a:cubicBezTo>
                  <a:cubicBezTo>
                    <a:pt x="84772" y="98108"/>
                    <a:pt x="89535" y="100965"/>
                    <a:pt x="93345" y="102870"/>
                  </a:cubicBezTo>
                  <a:cubicBezTo>
                    <a:pt x="98107" y="104775"/>
                    <a:pt x="103822" y="105727"/>
                    <a:pt x="109538" y="106680"/>
                  </a:cubicBezTo>
                  <a:cubicBezTo>
                    <a:pt x="114300" y="106680"/>
                    <a:pt x="120015" y="107633"/>
                    <a:pt x="125730" y="1076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xmlns="" id="{A8423BB2-AFFA-4849-9E55-4D2E5B40CD5C}"/>
                </a:ext>
              </a:extLst>
            </p:cNvPr>
            <p:cNvSpPr/>
            <p:nvPr/>
          </p:nvSpPr>
          <p:spPr>
            <a:xfrm>
              <a:off x="10051270" y="-2071369"/>
              <a:ext cx="173355" cy="173355"/>
            </a:xfrm>
            <a:custGeom>
              <a:avLst/>
              <a:gdLst>
                <a:gd name="connsiteX0" fmla="*/ 173355 w 173355"/>
                <a:gd name="connsiteY0" fmla="*/ 0 h 173355"/>
                <a:gd name="connsiteX1" fmla="*/ 0 w 173355"/>
                <a:gd name="connsiteY1" fmla="*/ 0 h 173355"/>
                <a:gd name="connsiteX2" fmla="*/ 0 w 173355"/>
                <a:gd name="connsiteY2" fmla="*/ 173355 h 173355"/>
                <a:gd name="connsiteX3" fmla="*/ 173355 w 173355"/>
                <a:gd name="connsiteY3" fmla="*/ 173355 h 173355"/>
                <a:gd name="connsiteX4" fmla="*/ 173355 w 173355"/>
                <a:gd name="connsiteY4" fmla="*/ 0 h 17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355" h="173355">
                  <a:moveTo>
                    <a:pt x="173355" y="0"/>
                  </a:moveTo>
                  <a:lnTo>
                    <a:pt x="0" y="0"/>
                  </a:lnTo>
                  <a:lnTo>
                    <a:pt x="0" y="173355"/>
                  </a:lnTo>
                  <a:lnTo>
                    <a:pt x="173355" y="173355"/>
                  </a:lnTo>
                  <a:lnTo>
                    <a:pt x="17335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xmlns="" id="{95A2682F-9796-413F-ABEC-401CA718748F}"/>
                </a:ext>
              </a:extLst>
            </p:cNvPr>
            <p:cNvSpPr/>
            <p:nvPr/>
          </p:nvSpPr>
          <p:spPr>
            <a:xfrm>
              <a:off x="12001037" y="-1724660"/>
              <a:ext cx="171450" cy="433387"/>
            </a:xfrm>
            <a:custGeom>
              <a:avLst/>
              <a:gdLst>
                <a:gd name="connsiteX0" fmla="*/ 171450 w 171450"/>
                <a:gd name="connsiteY0" fmla="*/ 0 h 433387"/>
                <a:gd name="connsiteX1" fmla="*/ 0 w 171450"/>
                <a:gd name="connsiteY1" fmla="*/ 0 h 433387"/>
                <a:gd name="connsiteX2" fmla="*/ 0 w 171450"/>
                <a:gd name="connsiteY2" fmla="*/ 433388 h 433387"/>
                <a:gd name="connsiteX3" fmla="*/ 171450 w 171450"/>
                <a:gd name="connsiteY3" fmla="*/ 433388 h 433387"/>
                <a:gd name="connsiteX4" fmla="*/ 171450 w 171450"/>
                <a:gd name="connsiteY4" fmla="*/ 0 h 433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433387">
                  <a:moveTo>
                    <a:pt x="171450" y="0"/>
                  </a:moveTo>
                  <a:lnTo>
                    <a:pt x="0" y="0"/>
                  </a:lnTo>
                  <a:lnTo>
                    <a:pt x="0" y="433388"/>
                  </a:lnTo>
                  <a:lnTo>
                    <a:pt x="171450" y="433388"/>
                  </a:lnTo>
                  <a:lnTo>
                    <a:pt x="1714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xmlns="" id="{0F131FC3-04ED-498A-B1D7-D5CDDC98FCF5}"/>
                </a:ext>
              </a:extLst>
            </p:cNvPr>
            <p:cNvSpPr/>
            <p:nvPr/>
          </p:nvSpPr>
          <p:spPr>
            <a:xfrm>
              <a:off x="12172487" y="-1898014"/>
              <a:ext cx="686752" cy="606742"/>
            </a:xfrm>
            <a:custGeom>
              <a:avLst/>
              <a:gdLst>
                <a:gd name="connsiteX0" fmla="*/ 686753 w 686752"/>
                <a:gd name="connsiteY0" fmla="*/ 0 h 606742"/>
                <a:gd name="connsiteX1" fmla="*/ 0 w 686752"/>
                <a:gd name="connsiteY1" fmla="*/ 0 h 606742"/>
                <a:gd name="connsiteX2" fmla="*/ 0 w 686752"/>
                <a:gd name="connsiteY2" fmla="*/ 173355 h 606742"/>
                <a:gd name="connsiteX3" fmla="*/ 513397 w 686752"/>
                <a:gd name="connsiteY3" fmla="*/ 173355 h 606742"/>
                <a:gd name="connsiteX4" fmla="*/ 513397 w 686752"/>
                <a:gd name="connsiteY4" fmla="*/ 606743 h 606742"/>
                <a:gd name="connsiteX5" fmla="*/ 686753 w 686752"/>
                <a:gd name="connsiteY5" fmla="*/ 606743 h 606742"/>
                <a:gd name="connsiteX6" fmla="*/ 686753 w 686752"/>
                <a:gd name="connsiteY6" fmla="*/ 606743 h 606742"/>
                <a:gd name="connsiteX7" fmla="*/ 686753 w 686752"/>
                <a:gd name="connsiteY7" fmla="*/ 0 h 606742"/>
                <a:gd name="connsiteX8" fmla="*/ 686753 w 686752"/>
                <a:gd name="connsiteY8" fmla="*/ 0 h 606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752" h="606742">
                  <a:moveTo>
                    <a:pt x="686753" y="0"/>
                  </a:moveTo>
                  <a:lnTo>
                    <a:pt x="0" y="0"/>
                  </a:lnTo>
                  <a:lnTo>
                    <a:pt x="0" y="173355"/>
                  </a:lnTo>
                  <a:lnTo>
                    <a:pt x="513397" y="173355"/>
                  </a:lnTo>
                  <a:lnTo>
                    <a:pt x="513397" y="606743"/>
                  </a:lnTo>
                  <a:lnTo>
                    <a:pt x="686753" y="606743"/>
                  </a:lnTo>
                  <a:lnTo>
                    <a:pt x="686753" y="606743"/>
                  </a:lnTo>
                  <a:lnTo>
                    <a:pt x="686753" y="0"/>
                  </a:lnTo>
                  <a:lnTo>
                    <a:pt x="68675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xmlns="" id="{B18CF88C-A07A-4EB3-9983-A7819DEE27BD}"/>
                </a:ext>
              </a:extLst>
            </p:cNvPr>
            <p:cNvSpPr/>
            <p:nvPr/>
          </p:nvSpPr>
          <p:spPr>
            <a:xfrm>
              <a:off x="11199985" y="-1898014"/>
              <a:ext cx="694372" cy="606742"/>
            </a:xfrm>
            <a:custGeom>
              <a:avLst/>
              <a:gdLst>
                <a:gd name="connsiteX0" fmla="*/ 247650 w 694372"/>
                <a:gd name="connsiteY0" fmla="*/ 173355 h 606742"/>
                <a:gd name="connsiteX1" fmla="*/ 693420 w 694372"/>
                <a:gd name="connsiteY1" fmla="*/ 173355 h 606742"/>
                <a:gd name="connsiteX2" fmla="*/ 693420 w 694372"/>
                <a:gd name="connsiteY2" fmla="*/ 0 h 606742"/>
                <a:gd name="connsiteX3" fmla="*/ 217170 w 694372"/>
                <a:gd name="connsiteY3" fmla="*/ 0 h 606742"/>
                <a:gd name="connsiteX4" fmla="*/ 0 w 694372"/>
                <a:gd name="connsiteY4" fmla="*/ 302895 h 606742"/>
                <a:gd name="connsiteX5" fmla="*/ 217170 w 694372"/>
                <a:gd name="connsiteY5" fmla="*/ 606743 h 606742"/>
                <a:gd name="connsiteX6" fmla="*/ 694372 w 694372"/>
                <a:gd name="connsiteY6" fmla="*/ 606743 h 606742"/>
                <a:gd name="connsiteX7" fmla="*/ 694372 w 694372"/>
                <a:gd name="connsiteY7" fmla="*/ 433388 h 606742"/>
                <a:gd name="connsiteX8" fmla="*/ 248602 w 694372"/>
                <a:gd name="connsiteY8" fmla="*/ 433388 h 606742"/>
                <a:gd name="connsiteX9" fmla="*/ 174308 w 694372"/>
                <a:gd name="connsiteY9" fmla="*/ 338138 h 606742"/>
                <a:gd name="connsiteX10" fmla="*/ 174308 w 694372"/>
                <a:gd name="connsiteY10" fmla="*/ 267653 h 606742"/>
                <a:gd name="connsiteX11" fmla="*/ 247650 w 694372"/>
                <a:gd name="connsiteY11" fmla="*/ 173355 h 606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4372" h="606742">
                  <a:moveTo>
                    <a:pt x="247650" y="173355"/>
                  </a:moveTo>
                  <a:lnTo>
                    <a:pt x="693420" y="173355"/>
                  </a:lnTo>
                  <a:lnTo>
                    <a:pt x="693420" y="0"/>
                  </a:lnTo>
                  <a:lnTo>
                    <a:pt x="217170" y="0"/>
                  </a:lnTo>
                  <a:cubicBezTo>
                    <a:pt x="33338" y="0"/>
                    <a:pt x="0" y="152400"/>
                    <a:pt x="0" y="302895"/>
                  </a:cubicBezTo>
                  <a:cubicBezTo>
                    <a:pt x="0" y="453390"/>
                    <a:pt x="32385" y="606743"/>
                    <a:pt x="217170" y="606743"/>
                  </a:cubicBezTo>
                  <a:lnTo>
                    <a:pt x="694372" y="606743"/>
                  </a:lnTo>
                  <a:lnTo>
                    <a:pt x="694372" y="433388"/>
                  </a:lnTo>
                  <a:lnTo>
                    <a:pt x="248602" y="433388"/>
                  </a:lnTo>
                  <a:cubicBezTo>
                    <a:pt x="201930" y="433388"/>
                    <a:pt x="174308" y="385763"/>
                    <a:pt x="174308" y="338138"/>
                  </a:cubicBezTo>
                  <a:cubicBezTo>
                    <a:pt x="174308" y="325755"/>
                    <a:pt x="174308" y="280988"/>
                    <a:pt x="174308" y="267653"/>
                  </a:cubicBezTo>
                  <a:cubicBezTo>
                    <a:pt x="173355" y="222885"/>
                    <a:pt x="200025" y="173355"/>
                    <a:pt x="247650" y="1733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xmlns="" id="{989EFDE2-D346-4FF5-ADCD-C97D6E1CC27C}"/>
                </a:ext>
              </a:extLst>
            </p:cNvPr>
            <p:cNvSpPr/>
            <p:nvPr/>
          </p:nvSpPr>
          <p:spPr>
            <a:xfrm>
              <a:off x="10224625" y="-1898014"/>
              <a:ext cx="866775" cy="606742"/>
            </a:xfrm>
            <a:custGeom>
              <a:avLst/>
              <a:gdLst>
                <a:gd name="connsiteX0" fmla="*/ 866775 w 866775"/>
                <a:gd name="connsiteY0" fmla="*/ 0 h 606742"/>
                <a:gd name="connsiteX1" fmla="*/ 606743 w 866775"/>
                <a:gd name="connsiteY1" fmla="*/ 0 h 606742"/>
                <a:gd name="connsiteX2" fmla="*/ 433388 w 866775"/>
                <a:gd name="connsiteY2" fmla="*/ 260033 h 606742"/>
                <a:gd name="connsiteX3" fmla="*/ 260033 w 866775"/>
                <a:gd name="connsiteY3" fmla="*/ 0 h 606742"/>
                <a:gd name="connsiteX4" fmla="*/ 0 w 866775"/>
                <a:gd name="connsiteY4" fmla="*/ 0 h 606742"/>
                <a:gd name="connsiteX5" fmla="*/ 0 w 866775"/>
                <a:gd name="connsiteY5" fmla="*/ 606743 h 606742"/>
                <a:gd name="connsiteX6" fmla="*/ 173355 w 866775"/>
                <a:gd name="connsiteY6" fmla="*/ 606743 h 606742"/>
                <a:gd name="connsiteX7" fmla="*/ 173355 w 866775"/>
                <a:gd name="connsiteY7" fmla="*/ 171450 h 606742"/>
                <a:gd name="connsiteX8" fmla="*/ 346710 w 866775"/>
                <a:gd name="connsiteY8" fmla="*/ 433388 h 606742"/>
                <a:gd name="connsiteX9" fmla="*/ 521017 w 866775"/>
                <a:gd name="connsiteY9" fmla="*/ 433388 h 606742"/>
                <a:gd name="connsiteX10" fmla="*/ 693420 w 866775"/>
                <a:gd name="connsiteY10" fmla="*/ 171450 h 606742"/>
                <a:gd name="connsiteX11" fmla="*/ 693420 w 866775"/>
                <a:gd name="connsiteY11" fmla="*/ 606743 h 606742"/>
                <a:gd name="connsiteX12" fmla="*/ 866775 w 866775"/>
                <a:gd name="connsiteY12" fmla="*/ 606743 h 606742"/>
                <a:gd name="connsiteX13" fmla="*/ 866775 w 866775"/>
                <a:gd name="connsiteY13" fmla="*/ 0 h 606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6775" h="606742">
                  <a:moveTo>
                    <a:pt x="866775" y="0"/>
                  </a:moveTo>
                  <a:lnTo>
                    <a:pt x="606743" y="0"/>
                  </a:lnTo>
                  <a:lnTo>
                    <a:pt x="433388" y="260033"/>
                  </a:lnTo>
                  <a:lnTo>
                    <a:pt x="260033" y="0"/>
                  </a:lnTo>
                  <a:lnTo>
                    <a:pt x="0" y="0"/>
                  </a:lnTo>
                  <a:lnTo>
                    <a:pt x="0" y="606743"/>
                  </a:lnTo>
                  <a:lnTo>
                    <a:pt x="173355" y="606743"/>
                  </a:lnTo>
                  <a:lnTo>
                    <a:pt x="173355" y="171450"/>
                  </a:lnTo>
                  <a:lnTo>
                    <a:pt x="346710" y="433388"/>
                  </a:lnTo>
                  <a:lnTo>
                    <a:pt x="521017" y="433388"/>
                  </a:lnTo>
                  <a:lnTo>
                    <a:pt x="693420" y="171450"/>
                  </a:lnTo>
                  <a:lnTo>
                    <a:pt x="693420" y="606743"/>
                  </a:lnTo>
                  <a:lnTo>
                    <a:pt x="866775" y="606743"/>
                  </a:lnTo>
                  <a:cubicBezTo>
                    <a:pt x="866775" y="606743"/>
                    <a:pt x="866775" y="0"/>
                    <a:pt x="8667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AD8641F9-6456-49A9-A83A-D4B43124D438}"/>
              </a:ext>
            </a:extLst>
          </p:cNvPr>
          <p:cNvGrpSpPr/>
          <p:nvPr/>
        </p:nvGrpSpPr>
        <p:grpSpPr>
          <a:xfrm>
            <a:off x="2109811" y="412432"/>
            <a:ext cx="2523429" cy="268571"/>
            <a:chOff x="409575" y="412432"/>
            <a:chExt cx="2523429" cy="268571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xmlns="" id="{06EF2F39-6110-44D7-BAD2-7FD200397D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3004" y="412432"/>
              <a:ext cx="1153143" cy="266286"/>
            </a:xfrm>
            <a:custGeom>
              <a:avLst/>
              <a:gdLst>
                <a:gd name="T0" fmla="*/ 4475 w 6054"/>
                <a:gd name="T1" fmla="*/ 398 h 1397"/>
                <a:gd name="T2" fmla="*/ 6052 w 6054"/>
                <a:gd name="T3" fmla="*/ 0 h 1397"/>
                <a:gd name="T4" fmla="*/ 5655 w 6054"/>
                <a:gd name="T5" fmla="*/ 398 h 1397"/>
                <a:gd name="T6" fmla="*/ 6054 w 6054"/>
                <a:gd name="T7" fmla="*/ 1397 h 1397"/>
                <a:gd name="T8" fmla="*/ 2809 w 6054"/>
                <a:gd name="T9" fmla="*/ 398 h 1397"/>
                <a:gd name="T10" fmla="*/ 2737 w 6054"/>
                <a:gd name="T11" fmla="*/ 0 h 1397"/>
                <a:gd name="T12" fmla="*/ 2628 w 6054"/>
                <a:gd name="T13" fmla="*/ 9 h 1397"/>
                <a:gd name="T14" fmla="*/ 2534 w 6054"/>
                <a:gd name="T15" fmla="*/ 34 h 1397"/>
                <a:gd name="T16" fmla="*/ 2458 w 6054"/>
                <a:gd name="T17" fmla="*/ 75 h 1397"/>
                <a:gd name="T18" fmla="*/ 2395 w 6054"/>
                <a:gd name="T19" fmla="*/ 130 h 1397"/>
                <a:gd name="T20" fmla="*/ 2344 w 6054"/>
                <a:gd name="T21" fmla="*/ 194 h 1397"/>
                <a:gd name="T22" fmla="*/ 2305 w 6054"/>
                <a:gd name="T23" fmla="*/ 269 h 1397"/>
                <a:gd name="T24" fmla="*/ 2278 w 6054"/>
                <a:gd name="T25" fmla="*/ 353 h 1397"/>
                <a:gd name="T26" fmla="*/ 2258 w 6054"/>
                <a:gd name="T27" fmla="*/ 442 h 1397"/>
                <a:gd name="T28" fmla="*/ 2246 w 6054"/>
                <a:gd name="T29" fmla="*/ 536 h 1397"/>
                <a:gd name="T30" fmla="*/ 2239 w 6054"/>
                <a:gd name="T31" fmla="*/ 697 h 1397"/>
                <a:gd name="T32" fmla="*/ 2246 w 6054"/>
                <a:gd name="T33" fmla="*/ 859 h 1397"/>
                <a:gd name="T34" fmla="*/ 2258 w 6054"/>
                <a:gd name="T35" fmla="*/ 953 h 1397"/>
                <a:gd name="T36" fmla="*/ 2277 w 6054"/>
                <a:gd name="T37" fmla="*/ 1042 h 1397"/>
                <a:gd name="T38" fmla="*/ 2305 w 6054"/>
                <a:gd name="T39" fmla="*/ 1126 h 1397"/>
                <a:gd name="T40" fmla="*/ 2344 w 6054"/>
                <a:gd name="T41" fmla="*/ 1201 h 1397"/>
                <a:gd name="T42" fmla="*/ 2395 w 6054"/>
                <a:gd name="T43" fmla="*/ 1265 h 1397"/>
                <a:gd name="T44" fmla="*/ 2457 w 6054"/>
                <a:gd name="T45" fmla="*/ 1320 h 1397"/>
                <a:gd name="T46" fmla="*/ 2534 w 6054"/>
                <a:gd name="T47" fmla="*/ 1361 h 1397"/>
                <a:gd name="T48" fmla="*/ 2628 w 6054"/>
                <a:gd name="T49" fmla="*/ 1386 h 1397"/>
                <a:gd name="T50" fmla="*/ 2737 w 6054"/>
                <a:gd name="T51" fmla="*/ 1397 h 1397"/>
                <a:gd name="T52" fmla="*/ 2809 w 6054"/>
                <a:gd name="T53" fmla="*/ 997 h 1397"/>
                <a:gd name="T54" fmla="*/ 2753 w 6054"/>
                <a:gd name="T55" fmla="*/ 986 h 1397"/>
                <a:gd name="T56" fmla="*/ 2709 w 6054"/>
                <a:gd name="T57" fmla="*/ 957 h 1397"/>
                <a:gd name="T58" fmla="*/ 2673 w 6054"/>
                <a:gd name="T59" fmla="*/ 912 h 1397"/>
                <a:gd name="T60" fmla="*/ 2650 w 6054"/>
                <a:gd name="T61" fmla="*/ 857 h 1397"/>
                <a:gd name="T62" fmla="*/ 2639 w 6054"/>
                <a:gd name="T63" fmla="*/ 798 h 1397"/>
                <a:gd name="T64" fmla="*/ 2638 w 6054"/>
                <a:gd name="T65" fmla="*/ 697 h 1397"/>
                <a:gd name="T66" fmla="*/ 2639 w 6054"/>
                <a:gd name="T67" fmla="*/ 597 h 1397"/>
                <a:gd name="T68" fmla="*/ 2650 w 6054"/>
                <a:gd name="T69" fmla="*/ 537 h 1397"/>
                <a:gd name="T70" fmla="*/ 2673 w 6054"/>
                <a:gd name="T71" fmla="*/ 484 h 1397"/>
                <a:gd name="T72" fmla="*/ 2707 w 6054"/>
                <a:gd name="T73" fmla="*/ 439 h 1397"/>
                <a:gd name="T74" fmla="*/ 2753 w 6054"/>
                <a:gd name="T75" fmla="*/ 409 h 1397"/>
                <a:gd name="T76" fmla="*/ 2809 w 6054"/>
                <a:gd name="T77" fmla="*/ 398 h 1397"/>
                <a:gd name="T78" fmla="*/ 995 w 6054"/>
                <a:gd name="T79" fmla="*/ 598 h 1397"/>
                <a:gd name="T80" fmla="*/ 0 w 6054"/>
                <a:gd name="T81" fmla="*/ 1397 h 1397"/>
                <a:gd name="T82" fmla="*/ 796 w 6054"/>
                <a:gd name="T83" fmla="*/ 997 h 1397"/>
                <a:gd name="T84" fmla="*/ 1593 w 6054"/>
                <a:gd name="T85" fmla="*/ 1397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54" h="1397">
                  <a:moveTo>
                    <a:pt x="4082" y="1397"/>
                  </a:moveTo>
                  <a:lnTo>
                    <a:pt x="4475" y="1397"/>
                  </a:lnTo>
                  <a:lnTo>
                    <a:pt x="4475" y="398"/>
                  </a:lnTo>
                  <a:lnTo>
                    <a:pt x="4082" y="398"/>
                  </a:lnTo>
                  <a:lnTo>
                    <a:pt x="4082" y="1397"/>
                  </a:lnTo>
                  <a:close/>
                  <a:moveTo>
                    <a:pt x="6052" y="0"/>
                  </a:moveTo>
                  <a:lnTo>
                    <a:pt x="4475" y="0"/>
                  </a:lnTo>
                  <a:lnTo>
                    <a:pt x="4475" y="398"/>
                  </a:lnTo>
                  <a:lnTo>
                    <a:pt x="5655" y="398"/>
                  </a:lnTo>
                  <a:lnTo>
                    <a:pt x="5655" y="1397"/>
                  </a:lnTo>
                  <a:lnTo>
                    <a:pt x="6052" y="1397"/>
                  </a:lnTo>
                  <a:lnTo>
                    <a:pt x="6054" y="1397"/>
                  </a:lnTo>
                  <a:lnTo>
                    <a:pt x="6054" y="0"/>
                  </a:lnTo>
                  <a:lnTo>
                    <a:pt x="6052" y="0"/>
                  </a:lnTo>
                  <a:close/>
                  <a:moveTo>
                    <a:pt x="2809" y="398"/>
                  </a:moveTo>
                  <a:lnTo>
                    <a:pt x="3833" y="398"/>
                  </a:lnTo>
                  <a:lnTo>
                    <a:pt x="3833" y="0"/>
                  </a:lnTo>
                  <a:lnTo>
                    <a:pt x="2737" y="0"/>
                  </a:lnTo>
                  <a:lnTo>
                    <a:pt x="2698" y="1"/>
                  </a:lnTo>
                  <a:lnTo>
                    <a:pt x="2662" y="4"/>
                  </a:lnTo>
                  <a:lnTo>
                    <a:pt x="2628" y="9"/>
                  </a:lnTo>
                  <a:lnTo>
                    <a:pt x="2595" y="16"/>
                  </a:lnTo>
                  <a:lnTo>
                    <a:pt x="2565" y="24"/>
                  </a:lnTo>
                  <a:lnTo>
                    <a:pt x="2534" y="34"/>
                  </a:lnTo>
                  <a:lnTo>
                    <a:pt x="2507" y="46"/>
                  </a:lnTo>
                  <a:lnTo>
                    <a:pt x="2482" y="60"/>
                  </a:lnTo>
                  <a:lnTo>
                    <a:pt x="2458" y="75"/>
                  </a:lnTo>
                  <a:lnTo>
                    <a:pt x="2435" y="92"/>
                  </a:lnTo>
                  <a:lnTo>
                    <a:pt x="2413" y="109"/>
                  </a:lnTo>
                  <a:lnTo>
                    <a:pt x="2395" y="130"/>
                  </a:lnTo>
                  <a:lnTo>
                    <a:pt x="2376" y="150"/>
                  </a:lnTo>
                  <a:lnTo>
                    <a:pt x="2360" y="171"/>
                  </a:lnTo>
                  <a:lnTo>
                    <a:pt x="2344" y="194"/>
                  </a:lnTo>
                  <a:lnTo>
                    <a:pt x="2330" y="219"/>
                  </a:lnTo>
                  <a:lnTo>
                    <a:pt x="2317" y="243"/>
                  </a:lnTo>
                  <a:lnTo>
                    <a:pt x="2305" y="269"/>
                  </a:lnTo>
                  <a:lnTo>
                    <a:pt x="2295" y="297"/>
                  </a:lnTo>
                  <a:lnTo>
                    <a:pt x="2285" y="324"/>
                  </a:lnTo>
                  <a:lnTo>
                    <a:pt x="2278" y="353"/>
                  </a:lnTo>
                  <a:lnTo>
                    <a:pt x="2269" y="382"/>
                  </a:lnTo>
                  <a:lnTo>
                    <a:pt x="2264" y="412"/>
                  </a:lnTo>
                  <a:lnTo>
                    <a:pt x="2258" y="442"/>
                  </a:lnTo>
                  <a:lnTo>
                    <a:pt x="2254" y="473"/>
                  </a:lnTo>
                  <a:lnTo>
                    <a:pt x="2249" y="504"/>
                  </a:lnTo>
                  <a:lnTo>
                    <a:pt x="2246" y="536"/>
                  </a:lnTo>
                  <a:lnTo>
                    <a:pt x="2243" y="568"/>
                  </a:lnTo>
                  <a:lnTo>
                    <a:pt x="2241" y="633"/>
                  </a:lnTo>
                  <a:lnTo>
                    <a:pt x="2239" y="697"/>
                  </a:lnTo>
                  <a:lnTo>
                    <a:pt x="2241" y="762"/>
                  </a:lnTo>
                  <a:lnTo>
                    <a:pt x="2243" y="826"/>
                  </a:lnTo>
                  <a:lnTo>
                    <a:pt x="2246" y="859"/>
                  </a:lnTo>
                  <a:lnTo>
                    <a:pt x="2249" y="891"/>
                  </a:lnTo>
                  <a:lnTo>
                    <a:pt x="2254" y="921"/>
                  </a:lnTo>
                  <a:lnTo>
                    <a:pt x="2258" y="953"/>
                  </a:lnTo>
                  <a:lnTo>
                    <a:pt x="2264" y="983"/>
                  </a:lnTo>
                  <a:lnTo>
                    <a:pt x="2269" y="1013"/>
                  </a:lnTo>
                  <a:lnTo>
                    <a:pt x="2277" y="1042"/>
                  </a:lnTo>
                  <a:lnTo>
                    <a:pt x="2285" y="1071"/>
                  </a:lnTo>
                  <a:lnTo>
                    <a:pt x="2295" y="1098"/>
                  </a:lnTo>
                  <a:lnTo>
                    <a:pt x="2305" y="1126"/>
                  </a:lnTo>
                  <a:lnTo>
                    <a:pt x="2317" y="1152"/>
                  </a:lnTo>
                  <a:lnTo>
                    <a:pt x="2330" y="1176"/>
                  </a:lnTo>
                  <a:lnTo>
                    <a:pt x="2344" y="1201"/>
                  </a:lnTo>
                  <a:lnTo>
                    <a:pt x="2359" y="1224"/>
                  </a:lnTo>
                  <a:lnTo>
                    <a:pt x="2376" y="1245"/>
                  </a:lnTo>
                  <a:lnTo>
                    <a:pt x="2395" y="1265"/>
                  </a:lnTo>
                  <a:lnTo>
                    <a:pt x="2413" y="1286"/>
                  </a:lnTo>
                  <a:lnTo>
                    <a:pt x="2435" y="1304"/>
                  </a:lnTo>
                  <a:lnTo>
                    <a:pt x="2457" y="1320"/>
                  </a:lnTo>
                  <a:lnTo>
                    <a:pt x="2481" y="1336"/>
                  </a:lnTo>
                  <a:lnTo>
                    <a:pt x="2507" y="1349"/>
                  </a:lnTo>
                  <a:lnTo>
                    <a:pt x="2534" y="1361"/>
                  </a:lnTo>
                  <a:lnTo>
                    <a:pt x="2563" y="1372"/>
                  </a:lnTo>
                  <a:lnTo>
                    <a:pt x="2595" y="1381"/>
                  </a:lnTo>
                  <a:lnTo>
                    <a:pt x="2628" y="1386"/>
                  </a:lnTo>
                  <a:lnTo>
                    <a:pt x="2662" y="1392"/>
                  </a:lnTo>
                  <a:lnTo>
                    <a:pt x="2698" y="1395"/>
                  </a:lnTo>
                  <a:lnTo>
                    <a:pt x="2737" y="1397"/>
                  </a:lnTo>
                  <a:lnTo>
                    <a:pt x="3833" y="1397"/>
                  </a:lnTo>
                  <a:lnTo>
                    <a:pt x="3833" y="997"/>
                  </a:lnTo>
                  <a:lnTo>
                    <a:pt x="2809" y="997"/>
                  </a:lnTo>
                  <a:lnTo>
                    <a:pt x="2789" y="996"/>
                  </a:lnTo>
                  <a:lnTo>
                    <a:pt x="2772" y="992"/>
                  </a:lnTo>
                  <a:lnTo>
                    <a:pt x="2753" y="986"/>
                  </a:lnTo>
                  <a:lnTo>
                    <a:pt x="2737" y="979"/>
                  </a:lnTo>
                  <a:lnTo>
                    <a:pt x="2722" y="968"/>
                  </a:lnTo>
                  <a:lnTo>
                    <a:pt x="2709" y="957"/>
                  </a:lnTo>
                  <a:lnTo>
                    <a:pt x="2696" y="943"/>
                  </a:lnTo>
                  <a:lnTo>
                    <a:pt x="2684" y="928"/>
                  </a:lnTo>
                  <a:lnTo>
                    <a:pt x="2673" y="912"/>
                  </a:lnTo>
                  <a:lnTo>
                    <a:pt x="2664" y="895"/>
                  </a:lnTo>
                  <a:lnTo>
                    <a:pt x="2657" y="878"/>
                  </a:lnTo>
                  <a:lnTo>
                    <a:pt x="2650" y="857"/>
                  </a:lnTo>
                  <a:lnTo>
                    <a:pt x="2645" y="839"/>
                  </a:lnTo>
                  <a:lnTo>
                    <a:pt x="2641" y="819"/>
                  </a:lnTo>
                  <a:lnTo>
                    <a:pt x="2639" y="798"/>
                  </a:lnTo>
                  <a:lnTo>
                    <a:pt x="2638" y="778"/>
                  </a:lnTo>
                  <a:lnTo>
                    <a:pt x="2638" y="745"/>
                  </a:lnTo>
                  <a:lnTo>
                    <a:pt x="2638" y="697"/>
                  </a:lnTo>
                  <a:lnTo>
                    <a:pt x="2638" y="650"/>
                  </a:lnTo>
                  <a:lnTo>
                    <a:pt x="2638" y="617"/>
                  </a:lnTo>
                  <a:lnTo>
                    <a:pt x="2639" y="597"/>
                  </a:lnTo>
                  <a:lnTo>
                    <a:pt x="2641" y="576"/>
                  </a:lnTo>
                  <a:lnTo>
                    <a:pt x="2645" y="556"/>
                  </a:lnTo>
                  <a:lnTo>
                    <a:pt x="2650" y="537"/>
                  </a:lnTo>
                  <a:lnTo>
                    <a:pt x="2655" y="519"/>
                  </a:lnTo>
                  <a:lnTo>
                    <a:pt x="2664" y="501"/>
                  </a:lnTo>
                  <a:lnTo>
                    <a:pt x="2673" y="484"/>
                  </a:lnTo>
                  <a:lnTo>
                    <a:pt x="2683" y="468"/>
                  </a:lnTo>
                  <a:lnTo>
                    <a:pt x="2694" y="452"/>
                  </a:lnTo>
                  <a:lnTo>
                    <a:pt x="2707" y="439"/>
                  </a:lnTo>
                  <a:lnTo>
                    <a:pt x="2722" y="428"/>
                  </a:lnTo>
                  <a:lnTo>
                    <a:pt x="2737" y="418"/>
                  </a:lnTo>
                  <a:lnTo>
                    <a:pt x="2753" y="409"/>
                  </a:lnTo>
                  <a:lnTo>
                    <a:pt x="2770" y="403"/>
                  </a:lnTo>
                  <a:lnTo>
                    <a:pt x="2789" y="399"/>
                  </a:lnTo>
                  <a:lnTo>
                    <a:pt x="2809" y="398"/>
                  </a:lnTo>
                  <a:close/>
                  <a:moveTo>
                    <a:pt x="1991" y="0"/>
                  </a:moveTo>
                  <a:lnTo>
                    <a:pt x="1394" y="0"/>
                  </a:lnTo>
                  <a:lnTo>
                    <a:pt x="995" y="598"/>
                  </a:lnTo>
                  <a:lnTo>
                    <a:pt x="596" y="0"/>
                  </a:lnTo>
                  <a:lnTo>
                    <a:pt x="0" y="0"/>
                  </a:lnTo>
                  <a:lnTo>
                    <a:pt x="0" y="1397"/>
                  </a:lnTo>
                  <a:lnTo>
                    <a:pt x="397" y="1397"/>
                  </a:lnTo>
                  <a:lnTo>
                    <a:pt x="397" y="393"/>
                  </a:lnTo>
                  <a:lnTo>
                    <a:pt x="796" y="997"/>
                  </a:lnTo>
                  <a:lnTo>
                    <a:pt x="1195" y="997"/>
                  </a:lnTo>
                  <a:lnTo>
                    <a:pt x="1593" y="393"/>
                  </a:lnTo>
                  <a:lnTo>
                    <a:pt x="1593" y="1397"/>
                  </a:lnTo>
                  <a:lnTo>
                    <a:pt x="1991" y="1397"/>
                  </a:lnTo>
                  <a:lnTo>
                    <a:pt x="19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cs typeface="Calibri" panose="020F050202020403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xmlns="" id="{E673D559-764D-4E0D-93A7-8888BF8D5F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22718" y="412432"/>
              <a:ext cx="810286" cy="268571"/>
            </a:xfrm>
            <a:custGeom>
              <a:avLst/>
              <a:gdLst>
                <a:gd name="T0" fmla="*/ 522 w 4253"/>
                <a:gd name="T1" fmla="*/ 565 h 1408"/>
                <a:gd name="T2" fmla="*/ 785 w 4253"/>
                <a:gd name="T3" fmla="*/ 597 h 1408"/>
                <a:gd name="T4" fmla="*/ 919 w 4253"/>
                <a:gd name="T5" fmla="*/ 660 h 1408"/>
                <a:gd name="T6" fmla="*/ 1010 w 4253"/>
                <a:gd name="T7" fmla="*/ 777 h 1408"/>
                <a:gd name="T8" fmla="*/ 1043 w 4253"/>
                <a:gd name="T9" fmla="*/ 955 h 1408"/>
                <a:gd name="T10" fmla="*/ 1010 w 4253"/>
                <a:gd name="T11" fmla="*/ 1144 h 1408"/>
                <a:gd name="T12" fmla="*/ 919 w 4253"/>
                <a:gd name="T13" fmla="*/ 1275 h 1408"/>
                <a:gd name="T14" fmla="*/ 782 w 4253"/>
                <a:gd name="T15" fmla="*/ 1353 h 1408"/>
                <a:gd name="T16" fmla="*/ 609 w 4253"/>
                <a:gd name="T17" fmla="*/ 1391 h 1408"/>
                <a:gd name="T18" fmla="*/ 520 w 4253"/>
                <a:gd name="T19" fmla="*/ 1203 h 1408"/>
                <a:gd name="T20" fmla="*/ 725 w 4253"/>
                <a:gd name="T21" fmla="*/ 1163 h 1408"/>
                <a:gd name="T22" fmla="*/ 795 w 4253"/>
                <a:gd name="T23" fmla="*/ 1104 h 1408"/>
                <a:gd name="T24" fmla="*/ 830 w 4253"/>
                <a:gd name="T25" fmla="*/ 1006 h 1408"/>
                <a:gd name="T26" fmla="*/ 821 w 4253"/>
                <a:gd name="T27" fmla="*/ 888 h 1408"/>
                <a:gd name="T28" fmla="*/ 772 w 4253"/>
                <a:gd name="T29" fmla="*/ 811 h 1408"/>
                <a:gd name="T30" fmla="*/ 651 w 4253"/>
                <a:gd name="T31" fmla="*/ 761 h 1408"/>
                <a:gd name="T32" fmla="*/ 209 w 4253"/>
                <a:gd name="T33" fmla="*/ 1205 h 1408"/>
                <a:gd name="T34" fmla="*/ 1373 w 4253"/>
                <a:gd name="T35" fmla="*/ 1384 h 1408"/>
                <a:gd name="T36" fmla="*/ 1273 w 4253"/>
                <a:gd name="T37" fmla="*/ 1332 h 1408"/>
                <a:gd name="T38" fmla="*/ 1198 w 4253"/>
                <a:gd name="T39" fmla="*/ 1250 h 1408"/>
                <a:gd name="T40" fmla="*/ 1162 w 4253"/>
                <a:gd name="T41" fmla="*/ 1136 h 1408"/>
                <a:gd name="T42" fmla="*/ 1175 w 4253"/>
                <a:gd name="T43" fmla="*/ 992 h 1408"/>
                <a:gd name="T44" fmla="*/ 1240 w 4253"/>
                <a:gd name="T45" fmla="*/ 886 h 1408"/>
                <a:gd name="T46" fmla="*/ 1344 w 4253"/>
                <a:gd name="T47" fmla="*/ 821 h 1408"/>
                <a:gd name="T48" fmla="*/ 1518 w 4253"/>
                <a:gd name="T49" fmla="*/ 784 h 1408"/>
                <a:gd name="T50" fmla="*/ 1851 w 4253"/>
                <a:gd name="T51" fmla="*/ 708 h 1408"/>
                <a:gd name="T52" fmla="*/ 1812 w 4253"/>
                <a:gd name="T53" fmla="*/ 605 h 1408"/>
                <a:gd name="T54" fmla="*/ 1733 w 4253"/>
                <a:gd name="T55" fmla="*/ 539 h 1408"/>
                <a:gd name="T56" fmla="*/ 1602 w 4253"/>
                <a:gd name="T57" fmla="*/ 522 h 1408"/>
                <a:gd name="T58" fmla="*/ 1456 w 4253"/>
                <a:gd name="T59" fmla="*/ 566 h 1408"/>
                <a:gd name="T60" fmla="*/ 1416 w 4253"/>
                <a:gd name="T61" fmla="*/ 620 h 1408"/>
                <a:gd name="T62" fmla="*/ 1226 w 4253"/>
                <a:gd name="T63" fmla="*/ 545 h 1408"/>
                <a:gd name="T64" fmla="*/ 1299 w 4253"/>
                <a:gd name="T65" fmla="*/ 451 h 1408"/>
                <a:gd name="T66" fmla="*/ 1453 w 4253"/>
                <a:gd name="T67" fmla="*/ 367 h 1408"/>
                <a:gd name="T68" fmla="*/ 1701 w 4253"/>
                <a:gd name="T69" fmla="*/ 346 h 1408"/>
                <a:gd name="T70" fmla="*/ 1897 w 4253"/>
                <a:gd name="T71" fmla="*/ 416 h 1408"/>
                <a:gd name="T72" fmla="*/ 2010 w 4253"/>
                <a:gd name="T73" fmla="*/ 571 h 1408"/>
                <a:gd name="T74" fmla="*/ 2054 w 4253"/>
                <a:gd name="T75" fmla="*/ 795 h 1408"/>
                <a:gd name="T76" fmla="*/ 1835 w 4253"/>
                <a:gd name="T77" fmla="*/ 1307 h 1408"/>
                <a:gd name="T78" fmla="*/ 1708 w 4253"/>
                <a:gd name="T79" fmla="*/ 1381 h 1408"/>
                <a:gd name="T80" fmla="*/ 1524 w 4253"/>
                <a:gd name="T81" fmla="*/ 1408 h 1408"/>
                <a:gd name="T82" fmla="*/ 1682 w 4253"/>
                <a:gd name="T83" fmla="*/ 1219 h 1408"/>
                <a:gd name="T84" fmla="*/ 1789 w 4253"/>
                <a:gd name="T85" fmla="*/ 1156 h 1408"/>
                <a:gd name="T86" fmla="*/ 1848 w 4253"/>
                <a:gd name="T87" fmla="*/ 1052 h 1408"/>
                <a:gd name="T88" fmla="*/ 1643 w 4253"/>
                <a:gd name="T89" fmla="*/ 937 h 1408"/>
                <a:gd name="T90" fmla="*/ 1459 w 4253"/>
                <a:gd name="T91" fmla="*/ 955 h 1408"/>
                <a:gd name="T92" fmla="*/ 1383 w 4253"/>
                <a:gd name="T93" fmla="*/ 1004 h 1408"/>
                <a:gd name="T94" fmla="*/ 1364 w 4253"/>
                <a:gd name="T95" fmla="*/ 1082 h 1408"/>
                <a:gd name="T96" fmla="*/ 1384 w 4253"/>
                <a:gd name="T97" fmla="*/ 1160 h 1408"/>
                <a:gd name="T98" fmla="*/ 1443 w 4253"/>
                <a:gd name="T99" fmla="*/ 1211 h 1408"/>
                <a:gd name="T100" fmla="*/ 1558 w 4253"/>
                <a:gd name="T101" fmla="*/ 1237 h 1408"/>
                <a:gd name="T102" fmla="*/ 3135 w 4253"/>
                <a:gd name="T103" fmla="*/ 356 h 1408"/>
                <a:gd name="T104" fmla="*/ 3334 w 4253"/>
                <a:gd name="T105" fmla="*/ 1397 h 1408"/>
                <a:gd name="T106" fmla="*/ 3893 w 4253"/>
                <a:gd name="T107" fmla="*/ 849 h 1408"/>
                <a:gd name="T108" fmla="*/ 3334 w 4253"/>
                <a:gd name="T109" fmla="*/ 1397 h 1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253" h="1408">
                  <a:moveTo>
                    <a:pt x="0" y="1397"/>
                  </a:moveTo>
                  <a:lnTo>
                    <a:pt x="0" y="0"/>
                  </a:lnTo>
                  <a:lnTo>
                    <a:pt x="975" y="0"/>
                  </a:lnTo>
                  <a:lnTo>
                    <a:pt x="975" y="192"/>
                  </a:lnTo>
                  <a:lnTo>
                    <a:pt x="210" y="192"/>
                  </a:lnTo>
                  <a:lnTo>
                    <a:pt x="210" y="565"/>
                  </a:lnTo>
                  <a:lnTo>
                    <a:pt x="522" y="565"/>
                  </a:lnTo>
                  <a:lnTo>
                    <a:pt x="572" y="566"/>
                  </a:lnTo>
                  <a:lnTo>
                    <a:pt x="622" y="569"/>
                  </a:lnTo>
                  <a:lnTo>
                    <a:pt x="670" y="574"/>
                  </a:lnTo>
                  <a:lnTo>
                    <a:pt x="717" y="581"/>
                  </a:lnTo>
                  <a:lnTo>
                    <a:pt x="740" y="585"/>
                  </a:lnTo>
                  <a:lnTo>
                    <a:pt x="763" y="589"/>
                  </a:lnTo>
                  <a:lnTo>
                    <a:pt x="785" y="597"/>
                  </a:lnTo>
                  <a:lnTo>
                    <a:pt x="807" y="602"/>
                  </a:lnTo>
                  <a:lnTo>
                    <a:pt x="827" y="611"/>
                  </a:lnTo>
                  <a:lnTo>
                    <a:pt x="847" y="618"/>
                  </a:lnTo>
                  <a:lnTo>
                    <a:pt x="866" y="628"/>
                  </a:lnTo>
                  <a:lnTo>
                    <a:pt x="884" y="638"/>
                  </a:lnTo>
                  <a:lnTo>
                    <a:pt x="902" y="648"/>
                  </a:lnTo>
                  <a:lnTo>
                    <a:pt x="919" y="660"/>
                  </a:lnTo>
                  <a:lnTo>
                    <a:pt x="935" y="674"/>
                  </a:lnTo>
                  <a:lnTo>
                    <a:pt x="951" y="689"/>
                  </a:lnTo>
                  <a:lnTo>
                    <a:pt x="964" y="703"/>
                  </a:lnTo>
                  <a:lnTo>
                    <a:pt x="977" y="721"/>
                  </a:lnTo>
                  <a:lnTo>
                    <a:pt x="990" y="738"/>
                  </a:lnTo>
                  <a:lnTo>
                    <a:pt x="1000" y="757"/>
                  </a:lnTo>
                  <a:lnTo>
                    <a:pt x="1010" y="777"/>
                  </a:lnTo>
                  <a:lnTo>
                    <a:pt x="1018" y="797"/>
                  </a:lnTo>
                  <a:lnTo>
                    <a:pt x="1026" y="820"/>
                  </a:lnTo>
                  <a:lnTo>
                    <a:pt x="1031" y="844"/>
                  </a:lnTo>
                  <a:lnTo>
                    <a:pt x="1037" y="870"/>
                  </a:lnTo>
                  <a:lnTo>
                    <a:pt x="1040" y="898"/>
                  </a:lnTo>
                  <a:lnTo>
                    <a:pt x="1041" y="925"/>
                  </a:lnTo>
                  <a:lnTo>
                    <a:pt x="1043" y="955"/>
                  </a:lnTo>
                  <a:lnTo>
                    <a:pt x="1041" y="986"/>
                  </a:lnTo>
                  <a:lnTo>
                    <a:pt x="1040" y="1015"/>
                  </a:lnTo>
                  <a:lnTo>
                    <a:pt x="1037" y="1043"/>
                  </a:lnTo>
                  <a:lnTo>
                    <a:pt x="1031" y="1071"/>
                  </a:lnTo>
                  <a:lnTo>
                    <a:pt x="1026" y="1097"/>
                  </a:lnTo>
                  <a:lnTo>
                    <a:pt x="1018" y="1121"/>
                  </a:lnTo>
                  <a:lnTo>
                    <a:pt x="1010" y="1144"/>
                  </a:lnTo>
                  <a:lnTo>
                    <a:pt x="1000" y="1167"/>
                  </a:lnTo>
                  <a:lnTo>
                    <a:pt x="990" y="1188"/>
                  </a:lnTo>
                  <a:lnTo>
                    <a:pt x="977" y="1208"/>
                  </a:lnTo>
                  <a:lnTo>
                    <a:pt x="964" y="1226"/>
                  </a:lnTo>
                  <a:lnTo>
                    <a:pt x="949" y="1244"/>
                  </a:lnTo>
                  <a:lnTo>
                    <a:pt x="935" y="1260"/>
                  </a:lnTo>
                  <a:lnTo>
                    <a:pt x="919" y="1275"/>
                  </a:lnTo>
                  <a:lnTo>
                    <a:pt x="902" y="1288"/>
                  </a:lnTo>
                  <a:lnTo>
                    <a:pt x="883" y="1303"/>
                  </a:lnTo>
                  <a:lnTo>
                    <a:pt x="864" y="1314"/>
                  </a:lnTo>
                  <a:lnTo>
                    <a:pt x="846" y="1326"/>
                  </a:lnTo>
                  <a:lnTo>
                    <a:pt x="825" y="1336"/>
                  </a:lnTo>
                  <a:lnTo>
                    <a:pt x="804" y="1346"/>
                  </a:lnTo>
                  <a:lnTo>
                    <a:pt x="782" y="1353"/>
                  </a:lnTo>
                  <a:lnTo>
                    <a:pt x="759" y="1362"/>
                  </a:lnTo>
                  <a:lnTo>
                    <a:pt x="735" y="1369"/>
                  </a:lnTo>
                  <a:lnTo>
                    <a:pt x="712" y="1375"/>
                  </a:lnTo>
                  <a:lnTo>
                    <a:pt x="686" y="1379"/>
                  </a:lnTo>
                  <a:lnTo>
                    <a:pt x="661" y="1384"/>
                  </a:lnTo>
                  <a:lnTo>
                    <a:pt x="635" y="1388"/>
                  </a:lnTo>
                  <a:lnTo>
                    <a:pt x="609" y="1391"/>
                  </a:lnTo>
                  <a:lnTo>
                    <a:pt x="556" y="1395"/>
                  </a:lnTo>
                  <a:lnTo>
                    <a:pt x="500" y="1397"/>
                  </a:lnTo>
                  <a:lnTo>
                    <a:pt x="2" y="1397"/>
                  </a:lnTo>
                  <a:lnTo>
                    <a:pt x="0" y="1397"/>
                  </a:lnTo>
                  <a:close/>
                  <a:moveTo>
                    <a:pt x="210" y="1205"/>
                  </a:moveTo>
                  <a:lnTo>
                    <a:pt x="488" y="1205"/>
                  </a:lnTo>
                  <a:lnTo>
                    <a:pt x="520" y="1203"/>
                  </a:lnTo>
                  <a:lnTo>
                    <a:pt x="550" y="1202"/>
                  </a:lnTo>
                  <a:lnTo>
                    <a:pt x="582" y="1199"/>
                  </a:lnTo>
                  <a:lnTo>
                    <a:pt x="614" y="1196"/>
                  </a:lnTo>
                  <a:lnTo>
                    <a:pt x="644" y="1190"/>
                  </a:lnTo>
                  <a:lnTo>
                    <a:pt x="673" y="1183"/>
                  </a:lnTo>
                  <a:lnTo>
                    <a:pt x="699" y="1175"/>
                  </a:lnTo>
                  <a:lnTo>
                    <a:pt x="725" y="1163"/>
                  </a:lnTo>
                  <a:lnTo>
                    <a:pt x="736" y="1157"/>
                  </a:lnTo>
                  <a:lnTo>
                    <a:pt x="748" y="1150"/>
                  </a:lnTo>
                  <a:lnTo>
                    <a:pt x="759" y="1141"/>
                  </a:lnTo>
                  <a:lnTo>
                    <a:pt x="769" y="1134"/>
                  </a:lnTo>
                  <a:lnTo>
                    <a:pt x="778" y="1124"/>
                  </a:lnTo>
                  <a:lnTo>
                    <a:pt x="786" y="1114"/>
                  </a:lnTo>
                  <a:lnTo>
                    <a:pt x="795" y="1104"/>
                  </a:lnTo>
                  <a:lnTo>
                    <a:pt x="802" y="1092"/>
                  </a:lnTo>
                  <a:lnTo>
                    <a:pt x="810" y="1081"/>
                  </a:lnTo>
                  <a:lnTo>
                    <a:pt x="815" y="1068"/>
                  </a:lnTo>
                  <a:lnTo>
                    <a:pt x="820" y="1053"/>
                  </a:lnTo>
                  <a:lnTo>
                    <a:pt x="824" y="1039"/>
                  </a:lnTo>
                  <a:lnTo>
                    <a:pt x="827" y="1023"/>
                  </a:lnTo>
                  <a:lnTo>
                    <a:pt x="830" y="1006"/>
                  </a:lnTo>
                  <a:lnTo>
                    <a:pt x="831" y="989"/>
                  </a:lnTo>
                  <a:lnTo>
                    <a:pt x="831" y="970"/>
                  </a:lnTo>
                  <a:lnTo>
                    <a:pt x="831" y="951"/>
                  </a:lnTo>
                  <a:lnTo>
                    <a:pt x="830" y="934"/>
                  </a:lnTo>
                  <a:lnTo>
                    <a:pt x="827" y="917"/>
                  </a:lnTo>
                  <a:lnTo>
                    <a:pt x="824" y="902"/>
                  </a:lnTo>
                  <a:lnTo>
                    <a:pt x="821" y="888"/>
                  </a:lnTo>
                  <a:lnTo>
                    <a:pt x="817" y="873"/>
                  </a:lnTo>
                  <a:lnTo>
                    <a:pt x="811" y="862"/>
                  </a:lnTo>
                  <a:lnTo>
                    <a:pt x="805" y="850"/>
                  </a:lnTo>
                  <a:lnTo>
                    <a:pt x="798" y="839"/>
                  </a:lnTo>
                  <a:lnTo>
                    <a:pt x="789" y="829"/>
                  </a:lnTo>
                  <a:lnTo>
                    <a:pt x="781" y="820"/>
                  </a:lnTo>
                  <a:lnTo>
                    <a:pt x="772" y="811"/>
                  </a:lnTo>
                  <a:lnTo>
                    <a:pt x="762" y="804"/>
                  </a:lnTo>
                  <a:lnTo>
                    <a:pt x="752" y="797"/>
                  </a:lnTo>
                  <a:lnTo>
                    <a:pt x="742" y="790"/>
                  </a:lnTo>
                  <a:lnTo>
                    <a:pt x="729" y="785"/>
                  </a:lnTo>
                  <a:lnTo>
                    <a:pt x="704" y="775"/>
                  </a:lnTo>
                  <a:lnTo>
                    <a:pt x="678" y="768"/>
                  </a:lnTo>
                  <a:lnTo>
                    <a:pt x="651" y="761"/>
                  </a:lnTo>
                  <a:lnTo>
                    <a:pt x="622" y="757"/>
                  </a:lnTo>
                  <a:lnTo>
                    <a:pt x="592" y="754"/>
                  </a:lnTo>
                  <a:lnTo>
                    <a:pt x="562" y="752"/>
                  </a:lnTo>
                  <a:lnTo>
                    <a:pt x="530" y="751"/>
                  </a:lnTo>
                  <a:lnTo>
                    <a:pt x="497" y="751"/>
                  </a:lnTo>
                  <a:lnTo>
                    <a:pt x="209" y="751"/>
                  </a:lnTo>
                  <a:lnTo>
                    <a:pt x="209" y="1205"/>
                  </a:lnTo>
                  <a:lnTo>
                    <a:pt x="210" y="1205"/>
                  </a:lnTo>
                  <a:close/>
                  <a:moveTo>
                    <a:pt x="1524" y="1408"/>
                  </a:moveTo>
                  <a:lnTo>
                    <a:pt x="1489" y="1407"/>
                  </a:lnTo>
                  <a:lnTo>
                    <a:pt x="1455" y="1404"/>
                  </a:lnTo>
                  <a:lnTo>
                    <a:pt x="1422" y="1398"/>
                  </a:lnTo>
                  <a:lnTo>
                    <a:pt x="1390" y="1389"/>
                  </a:lnTo>
                  <a:lnTo>
                    <a:pt x="1373" y="1384"/>
                  </a:lnTo>
                  <a:lnTo>
                    <a:pt x="1358" y="1378"/>
                  </a:lnTo>
                  <a:lnTo>
                    <a:pt x="1342" y="1372"/>
                  </a:lnTo>
                  <a:lnTo>
                    <a:pt x="1328" y="1365"/>
                  </a:lnTo>
                  <a:lnTo>
                    <a:pt x="1314" y="1358"/>
                  </a:lnTo>
                  <a:lnTo>
                    <a:pt x="1299" y="1350"/>
                  </a:lnTo>
                  <a:lnTo>
                    <a:pt x="1286" y="1342"/>
                  </a:lnTo>
                  <a:lnTo>
                    <a:pt x="1273" y="1332"/>
                  </a:lnTo>
                  <a:lnTo>
                    <a:pt x="1260" y="1322"/>
                  </a:lnTo>
                  <a:lnTo>
                    <a:pt x="1249" y="1312"/>
                  </a:lnTo>
                  <a:lnTo>
                    <a:pt x="1237" y="1300"/>
                  </a:lnTo>
                  <a:lnTo>
                    <a:pt x="1227" y="1288"/>
                  </a:lnTo>
                  <a:lnTo>
                    <a:pt x="1217" y="1275"/>
                  </a:lnTo>
                  <a:lnTo>
                    <a:pt x="1207" y="1262"/>
                  </a:lnTo>
                  <a:lnTo>
                    <a:pt x="1198" y="1250"/>
                  </a:lnTo>
                  <a:lnTo>
                    <a:pt x="1191" y="1235"/>
                  </a:lnTo>
                  <a:lnTo>
                    <a:pt x="1184" y="1221"/>
                  </a:lnTo>
                  <a:lnTo>
                    <a:pt x="1178" y="1205"/>
                  </a:lnTo>
                  <a:lnTo>
                    <a:pt x="1172" y="1189"/>
                  </a:lnTo>
                  <a:lnTo>
                    <a:pt x="1168" y="1172"/>
                  </a:lnTo>
                  <a:lnTo>
                    <a:pt x="1165" y="1154"/>
                  </a:lnTo>
                  <a:lnTo>
                    <a:pt x="1162" y="1136"/>
                  </a:lnTo>
                  <a:lnTo>
                    <a:pt x="1161" y="1117"/>
                  </a:lnTo>
                  <a:lnTo>
                    <a:pt x="1161" y="1098"/>
                  </a:lnTo>
                  <a:lnTo>
                    <a:pt x="1161" y="1075"/>
                  </a:lnTo>
                  <a:lnTo>
                    <a:pt x="1162" y="1052"/>
                  </a:lnTo>
                  <a:lnTo>
                    <a:pt x="1165" y="1032"/>
                  </a:lnTo>
                  <a:lnTo>
                    <a:pt x="1170" y="1012"/>
                  </a:lnTo>
                  <a:lnTo>
                    <a:pt x="1175" y="992"/>
                  </a:lnTo>
                  <a:lnTo>
                    <a:pt x="1181" y="974"/>
                  </a:lnTo>
                  <a:lnTo>
                    <a:pt x="1188" y="957"/>
                  </a:lnTo>
                  <a:lnTo>
                    <a:pt x="1197" y="941"/>
                  </a:lnTo>
                  <a:lnTo>
                    <a:pt x="1207" y="925"/>
                  </a:lnTo>
                  <a:lnTo>
                    <a:pt x="1217" y="911"/>
                  </a:lnTo>
                  <a:lnTo>
                    <a:pt x="1229" y="898"/>
                  </a:lnTo>
                  <a:lnTo>
                    <a:pt x="1240" y="886"/>
                  </a:lnTo>
                  <a:lnTo>
                    <a:pt x="1253" y="873"/>
                  </a:lnTo>
                  <a:lnTo>
                    <a:pt x="1266" y="863"/>
                  </a:lnTo>
                  <a:lnTo>
                    <a:pt x="1280" y="853"/>
                  </a:lnTo>
                  <a:lnTo>
                    <a:pt x="1295" y="844"/>
                  </a:lnTo>
                  <a:lnTo>
                    <a:pt x="1311" y="836"/>
                  </a:lnTo>
                  <a:lnTo>
                    <a:pt x="1326" y="829"/>
                  </a:lnTo>
                  <a:lnTo>
                    <a:pt x="1344" y="821"/>
                  </a:lnTo>
                  <a:lnTo>
                    <a:pt x="1361" y="814"/>
                  </a:lnTo>
                  <a:lnTo>
                    <a:pt x="1378" y="808"/>
                  </a:lnTo>
                  <a:lnTo>
                    <a:pt x="1397" y="803"/>
                  </a:lnTo>
                  <a:lnTo>
                    <a:pt x="1416" y="798"/>
                  </a:lnTo>
                  <a:lnTo>
                    <a:pt x="1436" y="794"/>
                  </a:lnTo>
                  <a:lnTo>
                    <a:pt x="1476" y="788"/>
                  </a:lnTo>
                  <a:lnTo>
                    <a:pt x="1518" y="784"/>
                  </a:lnTo>
                  <a:lnTo>
                    <a:pt x="1560" y="781"/>
                  </a:lnTo>
                  <a:lnTo>
                    <a:pt x="1603" y="780"/>
                  </a:lnTo>
                  <a:lnTo>
                    <a:pt x="1856" y="780"/>
                  </a:lnTo>
                  <a:lnTo>
                    <a:pt x="1856" y="761"/>
                  </a:lnTo>
                  <a:lnTo>
                    <a:pt x="1855" y="742"/>
                  </a:lnTo>
                  <a:lnTo>
                    <a:pt x="1854" y="725"/>
                  </a:lnTo>
                  <a:lnTo>
                    <a:pt x="1851" y="708"/>
                  </a:lnTo>
                  <a:lnTo>
                    <a:pt x="1848" y="692"/>
                  </a:lnTo>
                  <a:lnTo>
                    <a:pt x="1843" y="674"/>
                  </a:lnTo>
                  <a:lnTo>
                    <a:pt x="1839" y="660"/>
                  </a:lnTo>
                  <a:lnTo>
                    <a:pt x="1833" y="644"/>
                  </a:lnTo>
                  <a:lnTo>
                    <a:pt x="1826" y="631"/>
                  </a:lnTo>
                  <a:lnTo>
                    <a:pt x="1819" y="617"/>
                  </a:lnTo>
                  <a:lnTo>
                    <a:pt x="1812" y="605"/>
                  </a:lnTo>
                  <a:lnTo>
                    <a:pt x="1803" y="592"/>
                  </a:lnTo>
                  <a:lnTo>
                    <a:pt x="1793" y="582"/>
                  </a:lnTo>
                  <a:lnTo>
                    <a:pt x="1783" y="572"/>
                  </a:lnTo>
                  <a:lnTo>
                    <a:pt x="1771" y="562"/>
                  </a:lnTo>
                  <a:lnTo>
                    <a:pt x="1760" y="553"/>
                  </a:lnTo>
                  <a:lnTo>
                    <a:pt x="1746" y="546"/>
                  </a:lnTo>
                  <a:lnTo>
                    <a:pt x="1733" y="539"/>
                  </a:lnTo>
                  <a:lnTo>
                    <a:pt x="1717" y="535"/>
                  </a:lnTo>
                  <a:lnTo>
                    <a:pt x="1701" y="529"/>
                  </a:lnTo>
                  <a:lnTo>
                    <a:pt x="1684" y="526"/>
                  </a:lnTo>
                  <a:lnTo>
                    <a:pt x="1665" y="523"/>
                  </a:lnTo>
                  <a:lnTo>
                    <a:pt x="1646" y="522"/>
                  </a:lnTo>
                  <a:lnTo>
                    <a:pt x="1626" y="522"/>
                  </a:lnTo>
                  <a:lnTo>
                    <a:pt x="1602" y="522"/>
                  </a:lnTo>
                  <a:lnTo>
                    <a:pt x="1578" y="525"/>
                  </a:lnTo>
                  <a:lnTo>
                    <a:pt x="1555" y="527"/>
                  </a:lnTo>
                  <a:lnTo>
                    <a:pt x="1532" y="532"/>
                  </a:lnTo>
                  <a:lnTo>
                    <a:pt x="1511" y="539"/>
                  </a:lnTo>
                  <a:lnTo>
                    <a:pt x="1491" y="546"/>
                  </a:lnTo>
                  <a:lnTo>
                    <a:pt x="1473" y="556"/>
                  </a:lnTo>
                  <a:lnTo>
                    <a:pt x="1456" y="566"/>
                  </a:lnTo>
                  <a:lnTo>
                    <a:pt x="1449" y="574"/>
                  </a:lnTo>
                  <a:lnTo>
                    <a:pt x="1442" y="579"/>
                  </a:lnTo>
                  <a:lnTo>
                    <a:pt x="1436" y="586"/>
                  </a:lnTo>
                  <a:lnTo>
                    <a:pt x="1430" y="594"/>
                  </a:lnTo>
                  <a:lnTo>
                    <a:pt x="1424" y="602"/>
                  </a:lnTo>
                  <a:lnTo>
                    <a:pt x="1420" y="611"/>
                  </a:lnTo>
                  <a:lnTo>
                    <a:pt x="1416" y="620"/>
                  </a:lnTo>
                  <a:lnTo>
                    <a:pt x="1413" y="630"/>
                  </a:lnTo>
                  <a:lnTo>
                    <a:pt x="1200" y="630"/>
                  </a:lnTo>
                  <a:lnTo>
                    <a:pt x="1204" y="611"/>
                  </a:lnTo>
                  <a:lnTo>
                    <a:pt x="1208" y="594"/>
                  </a:lnTo>
                  <a:lnTo>
                    <a:pt x="1213" y="576"/>
                  </a:lnTo>
                  <a:lnTo>
                    <a:pt x="1220" y="561"/>
                  </a:lnTo>
                  <a:lnTo>
                    <a:pt x="1226" y="545"/>
                  </a:lnTo>
                  <a:lnTo>
                    <a:pt x="1234" y="529"/>
                  </a:lnTo>
                  <a:lnTo>
                    <a:pt x="1243" y="514"/>
                  </a:lnTo>
                  <a:lnTo>
                    <a:pt x="1253" y="500"/>
                  </a:lnTo>
                  <a:lnTo>
                    <a:pt x="1265" y="487"/>
                  </a:lnTo>
                  <a:lnTo>
                    <a:pt x="1275" y="474"/>
                  </a:lnTo>
                  <a:lnTo>
                    <a:pt x="1288" y="463"/>
                  </a:lnTo>
                  <a:lnTo>
                    <a:pt x="1299" y="451"/>
                  </a:lnTo>
                  <a:lnTo>
                    <a:pt x="1314" y="439"/>
                  </a:lnTo>
                  <a:lnTo>
                    <a:pt x="1326" y="429"/>
                  </a:lnTo>
                  <a:lnTo>
                    <a:pt x="1341" y="419"/>
                  </a:lnTo>
                  <a:lnTo>
                    <a:pt x="1355" y="411"/>
                  </a:lnTo>
                  <a:lnTo>
                    <a:pt x="1387" y="395"/>
                  </a:lnTo>
                  <a:lnTo>
                    <a:pt x="1419" y="380"/>
                  </a:lnTo>
                  <a:lnTo>
                    <a:pt x="1453" y="367"/>
                  </a:lnTo>
                  <a:lnTo>
                    <a:pt x="1488" y="359"/>
                  </a:lnTo>
                  <a:lnTo>
                    <a:pt x="1522" y="352"/>
                  </a:lnTo>
                  <a:lnTo>
                    <a:pt x="1558" y="346"/>
                  </a:lnTo>
                  <a:lnTo>
                    <a:pt x="1594" y="343"/>
                  </a:lnTo>
                  <a:lnTo>
                    <a:pt x="1630" y="341"/>
                  </a:lnTo>
                  <a:lnTo>
                    <a:pt x="1666" y="343"/>
                  </a:lnTo>
                  <a:lnTo>
                    <a:pt x="1701" y="346"/>
                  </a:lnTo>
                  <a:lnTo>
                    <a:pt x="1734" y="350"/>
                  </a:lnTo>
                  <a:lnTo>
                    <a:pt x="1766" y="356"/>
                  </a:lnTo>
                  <a:lnTo>
                    <a:pt x="1796" y="365"/>
                  </a:lnTo>
                  <a:lnTo>
                    <a:pt x="1823" y="375"/>
                  </a:lnTo>
                  <a:lnTo>
                    <a:pt x="1849" y="388"/>
                  </a:lnTo>
                  <a:lnTo>
                    <a:pt x="1874" y="401"/>
                  </a:lnTo>
                  <a:lnTo>
                    <a:pt x="1897" y="416"/>
                  </a:lnTo>
                  <a:lnTo>
                    <a:pt x="1917" y="434"/>
                  </a:lnTo>
                  <a:lnTo>
                    <a:pt x="1937" y="452"/>
                  </a:lnTo>
                  <a:lnTo>
                    <a:pt x="1954" y="473"/>
                  </a:lnTo>
                  <a:lnTo>
                    <a:pt x="1972" y="496"/>
                  </a:lnTo>
                  <a:lnTo>
                    <a:pt x="1986" y="519"/>
                  </a:lnTo>
                  <a:lnTo>
                    <a:pt x="1999" y="543"/>
                  </a:lnTo>
                  <a:lnTo>
                    <a:pt x="2010" y="571"/>
                  </a:lnTo>
                  <a:lnTo>
                    <a:pt x="2021" y="599"/>
                  </a:lnTo>
                  <a:lnTo>
                    <a:pt x="2029" y="628"/>
                  </a:lnTo>
                  <a:lnTo>
                    <a:pt x="2038" y="660"/>
                  </a:lnTo>
                  <a:lnTo>
                    <a:pt x="2044" y="692"/>
                  </a:lnTo>
                  <a:lnTo>
                    <a:pt x="2048" y="725"/>
                  </a:lnTo>
                  <a:lnTo>
                    <a:pt x="2051" y="759"/>
                  </a:lnTo>
                  <a:lnTo>
                    <a:pt x="2054" y="795"/>
                  </a:lnTo>
                  <a:lnTo>
                    <a:pt x="2054" y="833"/>
                  </a:lnTo>
                  <a:lnTo>
                    <a:pt x="2054" y="1397"/>
                  </a:lnTo>
                  <a:lnTo>
                    <a:pt x="1878" y="1397"/>
                  </a:lnTo>
                  <a:lnTo>
                    <a:pt x="1871" y="1268"/>
                  </a:lnTo>
                  <a:lnTo>
                    <a:pt x="1859" y="1281"/>
                  </a:lnTo>
                  <a:lnTo>
                    <a:pt x="1848" y="1294"/>
                  </a:lnTo>
                  <a:lnTo>
                    <a:pt x="1835" y="1307"/>
                  </a:lnTo>
                  <a:lnTo>
                    <a:pt x="1822" y="1319"/>
                  </a:lnTo>
                  <a:lnTo>
                    <a:pt x="1809" y="1329"/>
                  </a:lnTo>
                  <a:lnTo>
                    <a:pt x="1796" y="1339"/>
                  </a:lnTo>
                  <a:lnTo>
                    <a:pt x="1782" y="1348"/>
                  </a:lnTo>
                  <a:lnTo>
                    <a:pt x="1767" y="1356"/>
                  </a:lnTo>
                  <a:lnTo>
                    <a:pt x="1738" y="1369"/>
                  </a:lnTo>
                  <a:lnTo>
                    <a:pt x="1708" y="1381"/>
                  </a:lnTo>
                  <a:lnTo>
                    <a:pt x="1678" y="1391"/>
                  </a:lnTo>
                  <a:lnTo>
                    <a:pt x="1646" y="1397"/>
                  </a:lnTo>
                  <a:lnTo>
                    <a:pt x="1614" y="1402"/>
                  </a:lnTo>
                  <a:lnTo>
                    <a:pt x="1584" y="1405"/>
                  </a:lnTo>
                  <a:lnTo>
                    <a:pt x="1554" y="1407"/>
                  </a:lnTo>
                  <a:lnTo>
                    <a:pt x="1524" y="1408"/>
                  </a:lnTo>
                  <a:lnTo>
                    <a:pt x="1524" y="1408"/>
                  </a:lnTo>
                  <a:close/>
                  <a:moveTo>
                    <a:pt x="1558" y="1237"/>
                  </a:moveTo>
                  <a:lnTo>
                    <a:pt x="1581" y="1235"/>
                  </a:lnTo>
                  <a:lnTo>
                    <a:pt x="1603" y="1234"/>
                  </a:lnTo>
                  <a:lnTo>
                    <a:pt x="1623" y="1232"/>
                  </a:lnTo>
                  <a:lnTo>
                    <a:pt x="1643" y="1228"/>
                  </a:lnTo>
                  <a:lnTo>
                    <a:pt x="1663" y="1224"/>
                  </a:lnTo>
                  <a:lnTo>
                    <a:pt x="1682" y="1219"/>
                  </a:lnTo>
                  <a:lnTo>
                    <a:pt x="1699" y="1212"/>
                  </a:lnTo>
                  <a:lnTo>
                    <a:pt x="1717" y="1205"/>
                  </a:lnTo>
                  <a:lnTo>
                    <a:pt x="1733" y="1198"/>
                  </a:lnTo>
                  <a:lnTo>
                    <a:pt x="1748" y="1189"/>
                  </a:lnTo>
                  <a:lnTo>
                    <a:pt x="1763" y="1179"/>
                  </a:lnTo>
                  <a:lnTo>
                    <a:pt x="1776" y="1167"/>
                  </a:lnTo>
                  <a:lnTo>
                    <a:pt x="1789" y="1156"/>
                  </a:lnTo>
                  <a:lnTo>
                    <a:pt x="1800" y="1144"/>
                  </a:lnTo>
                  <a:lnTo>
                    <a:pt x="1810" y="1131"/>
                  </a:lnTo>
                  <a:lnTo>
                    <a:pt x="1820" y="1117"/>
                  </a:lnTo>
                  <a:lnTo>
                    <a:pt x="1829" y="1101"/>
                  </a:lnTo>
                  <a:lnTo>
                    <a:pt x="1836" y="1087"/>
                  </a:lnTo>
                  <a:lnTo>
                    <a:pt x="1842" y="1069"/>
                  </a:lnTo>
                  <a:lnTo>
                    <a:pt x="1848" y="1052"/>
                  </a:lnTo>
                  <a:lnTo>
                    <a:pt x="1852" y="1035"/>
                  </a:lnTo>
                  <a:lnTo>
                    <a:pt x="1855" y="1016"/>
                  </a:lnTo>
                  <a:lnTo>
                    <a:pt x="1856" y="997"/>
                  </a:lnTo>
                  <a:lnTo>
                    <a:pt x="1856" y="977"/>
                  </a:lnTo>
                  <a:lnTo>
                    <a:pt x="1856" y="937"/>
                  </a:lnTo>
                  <a:lnTo>
                    <a:pt x="1671" y="937"/>
                  </a:lnTo>
                  <a:lnTo>
                    <a:pt x="1643" y="937"/>
                  </a:lnTo>
                  <a:lnTo>
                    <a:pt x="1614" y="937"/>
                  </a:lnTo>
                  <a:lnTo>
                    <a:pt x="1587" y="938"/>
                  </a:lnTo>
                  <a:lnTo>
                    <a:pt x="1558" y="940"/>
                  </a:lnTo>
                  <a:lnTo>
                    <a:pt x="1532" y="941"/>
                  </a:lnTo>
                  <a:lnTo>
                    <a:pt x="1506" y="944"/>
                  </a:lnTo>
                  <a:lnTo>
                    <a:pt x="1482" y="950"/>
                  </a:lnTo>
                  <a:lnTo>
                    <a:pt x="1459" y="955"/>
                  </a:lnTo>
                  <a:lnTo>
                    <a:pt x="1439" y="963"/>
                  </a:lnTo>
                  <a:lnTo>
                    <a:pt x="1420" y="971"/>
                  </a:lnTo>
                  <a:lnTo>
                    <a:pt x="1411" y="977"/>
                  </a:lnTo>
                  <a:lnTo>
                    <a:pt x="1403" y="983"/>
                  </a:lnTo>
                  <a:lnTo>
                    <a:pt x="1396" y="990"/>
                  </a:lnTo>
                  <a:lnTo>
                    <a:pt x="1388" y="997"/>
                  </a:lnTo>
                  <a:lnTo>
                    <a:pt x="1383" y="1004"/>
                  </a:lnTo>
                  <a:lnTo>
                    <a:pt x="1378" y="1013"/>
                  </a:lnTo>
                  <a:lnTo>
                    <a:pt x="1374" y="1023"/>
                  </a:lnTo>
                  <a:lnTo>
                    <a:pt x="1370" y="1033"/>
                  </a:lnTo>
                  <a:lnTo>
                    <a:pt x="1367" y="1045"/>
                  </a:lnTo>
                  <a:lnTo>
                    <a:pt x="1365" y="1056"/>
                  </a:lnTo>
                  <a:lnTo>
                    <a:pt x="1364" y="1069"/>
                  </a:lnTo>
                  <a:lnTo>
                    <a:pt x="1364" y="1082"/>
                  </a:lnTo>
                  <a:lnTo>
                    <a:pt x="1364" y="1095"/>
                  </a:lnTo>
                  <a:lnTo>
                    <a:pt x="1365" y="1108"/>
                  </a:lnTo>
                  <a:lnTo>
                    <a:pt x="1367" y="1120"/>
                  </a:lnTo>
                  <a:lnTo>
                    <a:pt x="1371" y="1131"/>
                  </a:lnTo>
                  <a:lnTo>
                    <a:pt x="1374" y="1141"/>
                  </a:lnTo>
                  <a:lnTo>
                    <a:pt x="1378" y="1152"/>
                  </a:lnTo>
                  <a:lnTo>
                    <a:pt x="1384" y="1160"/>
                  </a:lnTo>
                  <a:lnTo>
                    <a:pt x="1391" y="1169"/>
                  </a:lnTo>
                  <a:lnTo>
                    <a:pt x="1398" y="1177"/>
                  </a:lnTo>
                  <a:lnTo>
                    <a:pt x="1406" y="1185"/>
                  </a:lnTo>
                  <a:lnTo>
                    <a:pt x="1414" y="1192"/>
                  </a:lnTo>
                  <a:lnTo>
                    <a:pt x="1423" y="1199"/>
                  </a:lnTo>
                  <a:lnTo>
                    <a:pt x="1433" y="1205"/>
                  </a:lnTo>
                  <a:lnTo>
                    <a:pt x="1443" y="1211"/>
                  </a:lnTo>
                  <a:lnTo>
                    <a:pt x="1453" y="1215"/>
                  </a:lnTo>
                  <a:lnTo>
                    <a:pt x="1465" y="1219"/>
                  </a:lnTo>
                  <a:lnTo>
                    <a:pt x="1486" y="1226"/>
                  </a:lnTo>
                  <a:lnTo>
                    <a:pt x="1511" y="1232"/>
                  </a:lnTo>
                  <a:lnTo>
                    <a:pt x="1534" y="1235"/>
                  </a:lnTo>
                  <a:lnTo>
                    <a:pt x="1558" y="1237"/>
                  </a:lnTo>
                  <a:lnTo>
                    <a:pt x="1558" y="1237"/>
                  </a:lnTo>
                  <a:close/>
                  <a:moveTo>
                    <a:pt x="2250" y="1397"/>
                  </a:moveTo>
                  <a:lnTo>
                    <a:pt x="2250" y="356"/>
                  </a:lnTo>
                  <a:lnTo>
                    <a:pt x="2453" y="356"/>
                  </a:lnTo>
                  <a:lnTo>
                    <a:pt x="2453" y="794"/>
                  </a:lnTo>
                  <a:lnTo>
                    <a:pt x="2932" y="794"/>
                  </a:lnTo>
                  <a:lnTo>
                    <a:pt x="2932" y="356"/>
                  </a:lnTo>
                  <a:lnTo>
                    <a:pt x="3135" y="356"/>
                  </a:lnTo>
                  <a:lnTo>
                    <a:pt x="3135" y="1397"/>
                  </a:lnTo>
                  <a:lnTo>
                    <a:pt x="2932" y="1397"/>
                  </a:lnTo>
                  <a:lnTo>
                    <a:pt x="2932" y="973"/>
                  </a:lnTo>
                  <a:lnTo>
                    <a:pt x="2453" y="973"/>
                  </a:lnTo>
                  <a:lnTo>
                    <a:pt x="2453" y="1397"/>
                  </a:lnTo>
                  <a:lnTo>
                    <a:pt x="2250" y="1397"/>
                  </a:lnTo>
                  <a:close/>
                  <a:moveTo>
                    <a:pt x="3334" y="1397"/>
                  </a:moveTo>
                  <a:lnTo>
                    <a:pt x="3334" y="356"/>
                  </a:lnTo>
                  <a:lnTo>
                    <a:pt x="3537" y="356"/>
                  </a:lnTo>
                  <a:lnTo>
                    <a:pt x="3537" y="788"/>
                  </a:lnTo>
                  <a:lnTo>
                    <a:pt x="3711" y="788"/>
                  </a:lnTo>
                  <a:lnTo>
                    <a:pt x="4001" y="356"/>
                  </a:lnTo>
                  <a:lnTo>
                    <a:pt x="4234" y="356"/>
                  </a:lnTo>
                  <a:lnTo>
                    <a:pt x="3893" y="849"/>
                  </a:lnTo>
                  <a:lnTo>
                    <a:pt x="4253" y="1395"/>
                  </a:lnTo>
                  <a:lnTo>
                    <a:pt x="4016" y="1395"/>
                  </a:lnTo>
                  <a:lnTo>
                    <a:pt x="3730" y="967"/>
                  </a:lnTo>
                  <a:lnTo>
                    <a:pt x="3537" y="967"/>
                  </a:lnTo>
                  <a:lnTo>
                    <a:pt x="3537" y="1395"/>
                  </a:lnTo>
                  <a:lnTo>
                    <a:pt x="3334" y="1395"/>
                  </a:lnTo>
                  <a:lnTo>
                    <a:pt x="3334" y="13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427488EC-E173-4220-BC5B-356571187F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718" y="412432"/>
              <a:ext cx="88572" cy="88572"/>
            </a:xfrm>
            <a:prstGeom prst="rect">
              <a:avLst/>
            </a:prstGeom>
            <a:solidFill>
              <a:srgbClr val="443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xmlns="" id="{62C75643-AD2C-4914-A6D4-83C6AB4CF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75" y="412432"/>
              <a:ext cx="265714" cy="266286"/>
            </a:xfrm>
            <a:custGeom>
              <a:avLst/>
              <a:gdLst>
                <a:gd name="T0" fmla="*/ 930 w 1394"/>
                <a:gd name="T1" fmla="*/ 931 h 1397"/>
                <a:gd name="T2" fmla="*/ 465 w 1394"/>
                <a:gd name="T3" fmla="*/ 931 h 1397"/>
                <a:gd name="T4" fmla="*/ 465 w 1394"/>
                <a:gd name="T5" fmla="*/ 465 h 1397"/>
                <a:gd name="T6" fmla="*/ 799 w 1394"/>
                <a:gd name="T7" fmla="*/ 465 h 1397"/>
                <a:gd name="T8" fmla="*/ 799 w 1394"/>
                <a:gd name="T9" fmla="*/ 0 h 1397"/>
                <a:gd name="T10" fmla="*/ 0 w 1394"/>
                <a:gd name="T11" fmla="*/ 0 h 1397"/>
                <a:gd name="T12" fmla="*/ 0 w 1394"/>
                <a:gd name="T13" fmla="*/ 1397 h 1397"/>
                <a:gd name="T14" fmla="*/ 1394 w 1394"/>
                <a:gd name="T15" fmla="*/ 1397 h 1397"/>
                <a:gd name="T16" fmla="*/ 1394 w 1394"/>
                <a:gd name="T17" fmla="*/ 595 h 1397"/>
                <a:gd name="T18" fmla="*/ 930 w 1394"/>
                <a:gd name="T19" fmla="*/ 595 h 1397"/>
                <a:gd name="T20" fmla="*/ 930 w 1394"/>
                <a:gd name="T21" fmla="*/ 931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94" h="1397">
                  <a:moveTo>
                    <a:pt x="930" y="931"/>
                  </a:moveTo>
                  <a:lnTo>
                    <a:pt x="465" y="931"/>
                  </a:lnTo>
                  <a:lnTo>
                    <a:pt x="465" y="465"/>
                  </a:lnTo>
                  <a:lnTo>
                    <a:pt x="799" y="465"/>
                  </a:lnTo>
                  <a:lnTo>
                    <a:pt x="799" y="0"/>
                  </a:lnTo>
                  <a:lnTo>
                    <a:pt x="0" y="0"/>
                  </a:lnTo>
                  <a:lnTo>
                    <a:pt x="0" y="1397"/>
                  </a:lnTo>
                  <a:lnTo>
                    <a:pt x="1394" y="1397"/>
                  </a:lnTo>
                  <a:lnTo>
                    <a:pt x="1394" y="595"/>
                  </a:lnTo>
                  <a:lnTo>
                    <a:pt x="930" y="595"/>
                  </a:lnTo>
                  <a:lnTo>
                    <a:pt x="930" y="931"/>
                  </a:lnTo>
                  <a:close/>
                </a:path>
              </a:pathLst>
            </a:custGeom>
            <a:solidFill>
              <a:srgbClr val="00C4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5631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xmlns="" id="{D34EB035-B775-4F2F-935D-0B7CB74F7C2C}"/>
              </a:ext>
            </a:extLst>
          </p:cNvPr>
          <p:cNvSpPr/>
          <p:nvPr/>
        </p:nvSpPr>
        <p:spPr>
          <a:xfrm>
            <a:off x="1486297" y="4114518"/>
            <a:ext cx="4403796" cy="1887300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 panose="020F0502020204030204" pitchFamily="34" charset="0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1DEEFC40-544A-44A1-8AA7-030BAC5903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6" name="Номер слайда 17">
            <a:extLst>
              <a:ext uri="{FF2B5EF4-FFF2-40B4-BE49-F238E27FC236}">
                <a16:creationId xmlns:a16="http://schemas.microsoft.com/office/drawing/2014/main" xmlns="" id="{63A75E90-2EDE-4C63-BF67-FE6C17E6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xmlns="" id="{6B608122-DA93-481B-A78F-DE896A93A4A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A7E25E0-011C-49AF-9536-08E6CF3E15C0}"/>
              </a:ext>
            </a:extLst>
          </p:cNvPr>
          <p:cNvSpPr txBox="1"/>
          <p:nvPr/>
        </p:nvSpPr>
        <p:spPr>
          <a:xfrm>
            <a:off x="1486297" y="1195475"/>
            <a:ext cx="4639538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250">
                <a:cs typeface="Calibri" panose="020F0502020204030204" pitchFamily="34" charset="0"/>
              </a:defRPr>
            </a:lvl1pPr>
          </a:lstStyle>
          <a:p>
            <a:r>
              <a:rPr lang="ru-RU" sz="1600" dirty="0">
                <a:solidFill>
                  <a:srgbClr val="443D81"/>
                </a:solidFill>
                <a:latin typeface="+mj-lt"/>
              </a:rPr>
              <a:t>МСП-Банк, Корпорация МСП совместно</a:t>
            </a:r>
            <a:br>
              <a:rPr lang="ru-RU" sz="1600" dirty="0">
                <a:solidFill>
                  <a:srgbClr val="443D81"/>
                </a:solidFill>
                <a:latin typeface="+mj-lt"/>
              </a:rPr>
            </a:br>
            <a:r>
              <a:rPr lang="ru-RU" sz="1600" dirty="0">
                <a:solidFill>
                  <a:srgbClr val="443D81"/>
                </a:solidFill>
                <a:latin typeface="+mj-lt"/>
              </a:rPr>
              <a:t>с </a:t>
            </a:r>
            <a:r>
              <a:rPr lang="ru-RU" sz="1600" dirty="0" err="1">
                <a:solidFill>
                  <a:srgbClr val="443D81"/>
                </a:solidFill>
                <a:latin typeface="+mj-lt"/>
              </a:rPr>
              <a:t>Минэк</a:t>
            </a:r>
            <a:r>
              <a:rPr lang="ru-RU" sz="1600" dirty="0">
                <a:solidFill>
                  <a:srgbClr val="443D81"/>
                </a:solidFill>
                <a:latin typeface="+mj-lt"/>
              </a:rPr>
              <a:t> разработали программу развития и поддержи субъектов МСП в моногородах</a:t>
            </a:r>
            <a:r>
              <a:rPr lang="en-US" sz="1600" dirty="0">
                <a:solidFill>
                  <a:srgbClr val="443D81"/>
                </a:solidFill>
                <a:latin typeface="+mj-lt"/>
              </a:rPr>
              <a:t> </a:t>
            </a:r>
            <a:r>
              <a:rPr lang="ru-RU" sz="1600" dirty="0">
                <a:solidFill>
                  <a:srgbClr val="443D81"/>
                </a:solidFill>
                <a:latin typeface="+mj-lt"/>
              </a:rPr>
              <a:t>и особых экономических зонах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2713A87-5FDD-4BE3-8F04-B833CE96BF4D}"/>
              </a:ext>
            </a:extLst>
          </p:cNvPr>
          <p:cNvSpPr txBox="1"/>
          <p:nvPr/>
        </p:nvSpPr>
        <p:spPr>
          <a:xfrm>
            <a:off x="1486297" y="2496531"/>
            <a:ext cx="4609703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250">
                <a:cs typeface="Calibri" panose="020F0502020204030204" pitchFamily="34" charset="0"/>
              </a:defRPr>
            </a:lvl1pPr>
          </a:lstStyle>
          <a:p>
            <a:r>
              <a:rPr lang="ru-RU" dirty="0"/>
              <a:t>Льготная финансовая поддержка должна оказываться хозяйствующим субъектам, не относящимся к крупному бизнесу и не аффилированным с градообразующими предприятиями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xmlns="" id="{A3FB46A1-7F72-4C36-88AC-6EC99A172D3A}"/>
              </a:ext>
            </a:extLst>
          </p:cNvPr>
          <p:cNvSpPr/>
          <p:nvPr/>
        </p:nvSpPr>
        <p:spPr>
          <a:xfrm>
            <a:off x="7042256" y="2190924"/>
            <a:ext cx="979907" cy="539942"/>
          </a:xfrm>
          <a:prstGeom prst="rect">
            <a:avLst/>
          </a:prstGeom>
          <a:solidFill>
            <a:srgbClr val="CCF3FA"/>
          </a:solidFill>
        </p:spPr>
        <p:txBody>
          <a:bodyPr wrap="square" lIns="36000" tIns="72000" rIns="36000" bIns="36000">
            <a:spAutoFit/>
          </a:bodyPr>
          <a:lstStyle/>
          <a:p>
            <a:pPr algn="ctr"/>
            <a:r>
              <a:rPr lang="ru-RU" sz="2800" dirty="0">
                <a:solidFill>
                  <a:srgbClr val="443D81"/>
                </a:solidFill>
                <a:latin typeface="+mj-lt"/>
                <a:cs typeface="Calibri" panose="020F0502020204030204" pitchFamily="34" charset="0"/>
              </a:rPr>
              <a:t>321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1399853B-B065-4741-BAB6-63B8FA6F919C}"/>
              </a:ext>
            </a:extLst>
          </p:cNvPr>
          <p:cNvSpPr/>
          <p:nvPr/>
        </p:nvSpPr>
        <p:spPr>
          <a:xfrm>
            <a:off x="8129756" y="2252501"/>
            <a:ext cx="1816501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+mj-lt"/>
                <a:cs typeface="Calibri" panose="020F0502020204030204" pitchFamily="34" charset="0"/>
              </a:rPr>
              <a:t>Общее количество моногородов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FD9F4DF-A9BA-47E9-A321-E2A9422FD959}"/>
              </a:ext>
            </a:extLst>
          </p:cNvPr>
          <p:cNvSpPr txBox="1"/>
          <p:nvPr/>
        </p:nvSpPr>
        <p:spPr>
          <a:xfrm>
            <a:off x="9687289" y="2819121"/>
            <a:ext cx="209512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250">
                <a:cs typeface="Calibri" panose="020F0502020204030204" pitchFamily="34" charset="0"/>
              </a:defRPr>
            </a:lvl1pPr>
          </a:lstStyle>
          <a:p>
            <a:r>
              <a:rPr lang="ru-RU" sz="900" dirty="0">
                <a:solidFill>
                  <a:srgbClr val="FD0202"/>
                </a:solidFill>
              </a:rPr>
              <a:t>Где безработица более чем в два</a:t>
            </a:r>
            <a:br>
              <a:rPr lang="ru-RU" sz="900" dirty="0">
                <a:solidFill>
                  <a:srgbClr val="FD0202"/>
                </a:solidFill>
              </a:rPr>
            </a:br>
            <a:r>
              <a:rPr lang="ru-RU" sz="900" dirty="0">
                <a:solidFill>
                  <a:srgbClr val="FD0202"/>
                </a:solidFill>
              </a:rPr>
              <a:t>раза превышает среднероссийскую</a:t>
            </a:r>
            <a:br>
              <a:rPr lang="ru-RU" sz="900" dirty="0">
                <a:solidFill>
                  <a:srgbClr val="FD0202"/>
                </a:solidFill>
              </a:rPr>
            </a:br>
            <a:r>
              <a:rPr lang="ru-RU" sz="900" dirty="0">
                <a:solidFill>
                  <a:srgbClr val="FD0202"/>
                </a:solidFill>
              </a:rPr>
              <a:t>в течение 3-х лет</a:t>
            </a:r>
          </a:p>
        </p:txBody>
      </p:sp>
      <p:sp>
        <p:nvSpPr>
          <p:cNvPr id="39" name="Rectangle 8">
            <a:extLst>
              <a:ext uri="{FF2B5EF4-FFF2-40B4-BE49-F238E27FC236}">
                <a16:creationId xmlns:a16="http://schemas.microsoft.com/office/drawing/2014/main" xmlns="" id="{5D2C7083-C4BD-456D-A630-47942326AFAD}"/>
              </a:ext>
            </a:extLst>
          </p:cNvPr>
          <p:cNvSpPr/>
          <p:nvPr/>
        </p:nvSpPr>
        <p:spPr>
          <a:xfrm>
            <a:off x="7042249" y="2768274"/>
            <a:ext cx="979906" cy="539942"/>
          </a:xfrm>
          <a:prstGeom prst="rect">
            <a:avLst/>
          </a:prstGeom>
          <a:solidFill>
            <a:srgbClr val="443D81"/>
          </a:solidFill>
        </p:spPr>
        <p:txBody>
          <a:bodyPr wrap="square" lIns="36000" tIns="72000" rIns="36000" bIns="36000">
            <a:sp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  <a:latin typeface="+mj-lt"/>
                <a:cs typeface="Calibri" panose="020F0502020204030204" pitchFamily="34" charset="0"/>
              </a:rPr>
              <a:t>17</a:t>
            </a: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xmlns="" id="{A5BA0AA5-761E-4EF1-BA9D-3B922D5E2853}"/>
              </a:ext>
            </a:extLst>
          </p:cNvPr>
          <p:cNvSpPr/>
          <p:nvPr/>
        </p:nvSpPr>
        <p:spPr>
          <a:xfrm>
            <a:off x="8129755" y="1195475"/>
            <a:ext cx="355562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600" dirty="0">
                <a:solidFill>
                  <a:srgbClr val="443D81"/>
                </a:solidFill>
                <a:latin typeface="+mj-lt"/>
                <a:cs typeface="Calibri" panose="020F0502020204030204" pitchFamily="34" charset="0"/>
              </a:rPr>
              <a:t>МСП Банк будет оказывать финансовую поддержку особо нуждающимся моногородам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1A28F8AE-21E0-4EDF-991B-85949089E218}"/>
              </a:ext>
            </a:extLst>
          </p:cNvPr>
          <p:cNvSpPr txBox="1"/>
          <p:nvPr/>
        </p:nvSpPr>
        <p:spPr>
          <a:xfrm>
            <a:off x="8129757" y="2804451"/>
            <a:ext cx="1367926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sz="1400" dirty="0">
                <a:solidFill>
                  <a:schemeClr val="tx1"/>
                </a:solidFill>
              </a:rPr>
              <a:t>Отобранные для поддержки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24470"/>
              </p:ext>
            </p:extLst>
          </p:nvPr>
        </p:nvGraphicFramePr>
        <p:xfrm>
          <a:off x="7037810" y="3508175"/>
          <a:ext cx="4763659" cy="24936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1665">
                  <a:extLst>
                    <a:ext uri="{9D8B030D-6E8A-4147-A177-3AD203B41FA5}">
                      <a16:colId xmlns:a16="http://schemas.microsoft.com/office/drawing/2014/main" xmlns="" val="1473573048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xmlns="" val="4091532979"/>
                    </a:ext>
                  </a:extLst>
                </a:gridCol>
                <a:gridCol w="2228844">
                  <a:extLst>
                    <a:ext uri="{9D8B030D-6E8A-4147-A177-3AD203B41FA5}">
                      <a16:colId xmlns:a16="http://schemas.microsoft.com/office/drawing/2014/main" xmlns="" val="1859466714"/>
                    </a:ext>
                  </a:extLst>
                </a:gridCol>
              </a:tblGrid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443D81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Пермский край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г. Александровск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93228713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443D81"/>
                          </a:solidFill>
                          <a:effectLst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Челябинская область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г. Верхний Уфалей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05766220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443D81"/>
                          </a:solidFill>
                          <a:effectLst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Республика Дагестан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г. Дагестанские Огни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69950014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443D81"/>
                          </a:solidFill>
                          <a:effectLst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Республика Коми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г. Емва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8270714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443D81"/>
                          </a:solidFill>
                          <a:effectLst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Республика Коми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г. Инта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31744798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443D81"/>
                          </a:solidFill>
                          <a:effectLst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Челябинская область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г. Нязепетровск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93166219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443D81"/>
                          </a:solidFill>
                          <a:effectLst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Архангельская область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г. Онега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74593592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443D81"/>
                          </a:solidFill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Республика Карелия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г. Пудож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30781555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443D81"/>
                          </a:solidFill>
                          <a:effectLst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Ярославская область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г. Тутаев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17315282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443D81"/>
                          </a:solidFill>
                          <a:effectLst/>
                        </a:rPr>
                        <a:t>10</a:t>
                      </a:r>
                      <a:endParaRPr lang="ru-RU" sz="900" b="0" i="0" u="none" strike="noStrike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Челябинская область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г. Усть-Катав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01685513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443D81"/>
                          </a:solidFill>
                          <a:effectLst/>
                        </a:rPr>
                        <a:t>11</a:t>
                      </a:r>
                      <a:endParaRPr lang="ru-RU" sz="900" b="0" i="0" u="none" strike="noStrike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Амурская область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пгт. Прогресс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46344971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443D81"/>
                          </a:solidFill>
                          <a:effectLst/>
                        </a:rPr>
                        <a:t>12</a:t>
                      </a:r>
                      <a:endParaRPr lang="ru-RU" sz="900" b="0" i="0" u="none" strike="noStrike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Тверская область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пос. Великооктябрьский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26541494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443D81"/>
                          </a:solidFill>
                          <a:effectLst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Кировская область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пос. Красная Поляна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51241761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443D81"/>
                          </a:solidFill>
                          <a:effectLst/>
                        </a:rPr>
                        <a:t>14</a:t>
                      </a:r>
                      <a:endParaRPr lang="ru-RU" sz="900" b="0" i="0" u="none" strike="noStrike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Мурманская область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пос. Никель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39168624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443D81"/>
                          </a:solidFill>
                          <a:effectLst/>
                        </a:rPr>
                        <a:t>15</a:t>
                      </a:r>
                      <a:endParaRPr lang="ru-RU" sz="900" b="0" i="0" u="none" strike="noStrike" dirty="0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Забайкальский край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пос. Первомайский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85726050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443D81"/>
                          </a:solidFill>
                          <a:effectLst/>
                        </a:rPr>
                        <a:t>16</a:t>
                      </a:r>
                      <a:endParaRPr lang="ru-RU" sz="900" b="0" i="0" u="none" strike="noStrike" dirty="0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Мурманская область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пос. Ревда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88673645"/>
                  </a:ext>
                </a:extLst>
              </a:tr>
              <a:tr h="138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443D81"/>
                          </a:solidFill>
                          <a:effectLst/>
                        </a:rPr>
                        <a:t>17</a:t>
                      </a:r>
                      <a:endParaRPr lang="ru-RU" sz="900" b="0" i="0" u="none" strike="noStrike" dirty="0">
                        <a:solidFill>
                          <a:srgbClr val="443D8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Приморский край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пос. Ярославский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800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30993977"/>
                  </a:ext>
                </a:extLst>
              </a:tr>
            </a:tbl>
          </a:graphicData>
        </a:graphic>
      </p:graphicFrame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D5B51AD2-0BE3-4918-83BD-574C1A3B8F79}"/>
              </a:ext>
            </a:extLst>
          </p:cNvPr>
          <p:cNvGrpSpPr/>
          <p:nvPr/>
        </p:nvGrpSpPr>
        <p:grpSpPr>
          <a:xfrm>
            <a:off x="3630289" y="298499"/>
            <a:ext cx="2347884" cy="615553"/>
            <a:chOff x="3876617" y="-1082934"/>
            <a:chExt cx="3099055" cy="81249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EC430712-B367-4C08-9A63-9C4495A4C3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76617" y="-1082934"/>
              <a:ext cx="808216" cy="812490"/>
            </a:xfrm>
            <a:custGeom>
              <a:avLst/>
              <a:gdLst>
                <a:gd name="T0" fmla="*/ 1657 w 16640"/>
                <a:gd name="T1" fmla="*/ 11718 h 16728"/>
                <a:gd name="T2" fmla="*/ 4331 w 16640"/>
                <a:gd name="T3" fmla="*/ 14007 h 16728"/>
                <a:gd name="T4" fmla="*/ 6250 w 16640"/>
                <a:gd name="T5" fmla="*/ 12993 h 16728"/>
                <a:gd name="T6" fmla="*/ 5975 w 16640"/>
                <a:gd name="T7" fmla="*/ 14334 h 16728"/>
                <a:gd name="T8" fmla="*/ 7877 w 16640"/>
                <a:gd name="T9" fmla="*/ 13905 h 16728"/>
                <a:gd name="T10" fmla="*/ 8057 w 16640"/>
                <a:gd name="T11" fmla="*/ 14122 h 16728"/>
                <a:gd name="T12" fmla="*/ 8917 w 16640"/>
                <a:gd name="T13" fmla="*/ 16154 h 16728"/>
                <a:gd name="T14" fmla="*/ 9949 w 16640"/>
                <a:gd name="T15" fmla="*/ 15811 h 16728"/>
                <a:gd name="T16" fmla="*/ 10407 w 16640"/>
                <a:gd name="T17" fmla="*/ 15217 h 16728"/>
                <a:gd name="T18" fmla="*/ 8824 w 16640"/>
                <a:gd name="T19" fmla="*/ 13404 h 16728"/>
                <a:gd name="T20" fmla="*/ 11038 w 16640"/>
                <a:gd name="T21" fmla="*/ 13368 h 16728"/>
                <a:gd name="T22" fmla="*/ 13817 w 16640"/>
                <a:gd name="T23" fmla="*/ 12789 h 16728"/>
                <a:gd name="T24" fmla="*/ 11322 w 16640"/>
                <a:gd name="T25" fmla="*/ 11377 h 16728"/>
                <a:gd name="T26" fmla="*/ 8551 w 16640"/>
                <a:gd name="T27" fmla="*/ 12357 h 16728"/>
                <a:gd name="T28" fmla="*/ 5624 w 16640"/>
                <a:gd name="T29" fmla="*/ 10930 h 16728"/>
                <a:gd name="T30" fmla="*/ 3977 w 16640"/>
                <a:gd name="T31" fmla="*/ 12941 h 16728"/>
                <a:gd name="T32" fmla="*/ 1499 w 16640"/>
                <a:gd name="T33" fmla="*/ 10500 h 16728"/>
                <a:gd name="T34" fmla="*/ 652 w 16640"/>
                <a:gd name="T35" fmla="*/ 6655 h 16728"/>
                <a:gd name="T36" fmla="*/ 757 w 16640"/>
                <a:gd name="T37" fmla="*/ 7280 h 16728"/>
                <a:gd name="T38" fmla="*/ 3426 w 16640"/>
                <a:gd name="T39" fmla="*/ 8326 h 16728"/>
                <a:gd name="T40" fmla="*/ 2647 w 16640"/>
                <a:gd name="T41" fmla="*/ 9480 h 16728"/>
                <a:gd name="T42" fmla="*/ 3223 w 16640"/>
                <a:gd name="T43" fmla="*/ 10478 h 16728"/>
                <a:gd name="T44" fmla="*/ 3943 w 16640"/>
                <a:gd name="T45" fmla="*/ 11246 h 16728"/>
                <a:gd name="T46" fmla="*/ 6353 w 16640"/>
                <a:gd name="T47" fmla="*/ 8593 h 16728"/>
                <a:gd name="T48" fmla="*/ 3793 w 16640"/>
                <a:gd name="T49" fmla="*/ 6019 h 16728"/>
                <a:gd name="T50" fmla="*/ 1341 w 16640"/>
                <a:gd name="T51" fmla="*/ 5139 h 16728"/>
                <a:gd name="T52" fmla="*/ 12694 w 16640"/>
                <a:gd name="T53" fmla="*/ 11245 h 16728"/>
                <a:gd name="T54" fmla="*/ 13699 w 16640"/>
                <a:gd name="T55" fmla="*/ 10555 h 16728"/>
                <a:gd name="T56" fmla="*/ 13984 w 16640"/>
                <a:gd name="T57" fmla="*/ 9479 h 16728"/>
                <a:gd name="T58" fmla="*/ 13364 w 16640"/>
                <a:gd name="T59" fmla="*/ 8130 h 16728"/>
                <a:gd name="T60" fmla="*/ 15933 w 16640"/>
                <a:gd name="T61" fmla="*/ 7260 h 16728"/>
                <a:gd name="T62" fmla="*/ 16391 w 16640"/>
                <a:gd name="T63" fmla="*/ 6266 h 16728"/>
                <a:gd name="T64" fmla="*/ 13776 w 16640"/>
                <a:gd name="T65" fmla="*/ 6229 h 16728"/>
                <a:gd name="T66" fmla="*/ 14389 w 16640"/>
                <a:gd name="T67" fmla="*/ 4292 h 16728"/>
                <a:gd name="T68" fmla="*/ 11737 w 16640"/>
                <a:gd name="T69" fmla="*/ 8462 h 16728"/>
                <a:gd name="T70" fmla="*/ 6233 w 16640"/>
                <a:gd name="T71" fmla="*/ 5322 h 16728"/>
                <a:gd name="T72" fmla="*/ 9631 w 16640"/>
                <a:gd name="T73" fmla="*/ 6674 h 16728"/>
                <a:gd name="T74" fmla="*/ 12197 w 16640"/>
                <a:gd name="T75" fmla="*/ 4577 h 16728"/>
                <a:gd name="T76" fmla="*/ 9496 w 16640"/>
                <a:gd name="T77" fmla="*/ 4816 h 16728"/>
                <a:gd name="T78" fmla="*/ 7295 w 16640"/>
                <a:gd name="T79" fmla="*/ 4734 h 16728"/>
                <a:gd name="T80" fmla="*/ 4447 w 16640"/>
                <a:gd name="T81" fmla="*/ 4937 h 16728"/>
                <a:gd name="T82" fmla="*/ 5083 w 16640"/>
                <a:gd name="T83" fmla="*/ 2894 h 16728"/>
                <a:gd name="T84" fmla="*/ 9767 w 16640"/>
                <a:gd name="T85" fmla="*/ 3661 h 16728"/>
                <a:gd name="T86" fmla="*/ 9949 w 16640"/>
                <a:gd name="T87" fmla="*/ 2874 h 16728"/>
                <a:gd name="T88" fmla="*/ 9357 w 16640"/>
                <a:gd name="T89" fmla="*/ 1231 h 16728"/>
                <a:gd name="T90" fmla="*/ 7468 w 16640"/>
                <a:gd name="T91" fmla="*/ 2842 h 16728"/>
                <a:gd name="T92" fmla="*/ 7312 w 16640"/>
                <a:gd name="T93" fmla="*/ 9038 h 16728"/>
                <a:gd name="T94" fmla="*/ 7113 w 16640"/>
                <a:gd name="T95" fmla="*/ 10031 h 16728"/>
                <a:gd name="T96" fmla="*/ 7155 w 16640"/>
                <a:gd name="T97" fmla="*/ 11151 h 16728"/>
                <a:gd name="T98" fmla="*/ 8638 w 16640"/>
                <a:gd name="T99" fmla="*/ 11052 h 16728"/>
                <a:gd name="T100" fmla="*/ 8826 w 16640"/>
                <a:gd name="T101" fmla="*/ 11213 h 16728"/>
                <a:gd name="T102" fmla="*/ 9279 w 16640"/>
                <a:gd name="T103" fmla="*/ 10222 h 16728"/>
                <a:gd name="T104" fmla="*/ 9099 w 16640"/>
                <a:gd name="T105" fmla="*/ 9440 h 16728"/>
                <a:gd name="T106" fmla="*/ 8545 w 16640"/>
                <a:gd name="T107" fmla="*/ 8609 h 16728"/>
                <a:gd name="T108" fmla="*/ 3668 w 16640"/>
                <a:gd name="T109" fmla="*/ 3747 h 16728"/>
                <a:gd name="T110" fmla="*/ 4719 w 16640"/>
                <a:gd name="T111" fmla="*/ 3667 h 16728"/>
                <a:gd name="T112" fmla="*/ 3744 w 16640"/>
                <a:gd name="T113" fmla="*/ 2289 h 16728"/>
                <a:gd name="T114" fmla="*/ 12194 w 16640"/>
                <a:gd name="T115" fmla="*/ 3353 h 16728"/>
                <a:gd name="T116" fmla="*/ 13240 w 16640"/>
                <a:gd name="T117" fmla="*/ 2666 h 16728"/>
                <a:gd name="T118" fmla="*/ 13736 w 16640"/>
                <a:gd name="T119" fmla="*/ 4085 h 16728"/>
                <a:gd name="T120" fmla="*/ 12213 w 16640"/>
                <a:gd name="T121" fmla="*/ 2049 h 16728"/>
                <a:gd name="T122" fmla="*/ 5611 w 16640"/>
                <a:gd name="T123" fmla="*/ 1979 h 16728"/>
                <a:gd name="T124" fmla="*/ 5384 w 16640"/>
                <a:gd name="T125" fmla="*/ 5531 h 16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640" h="16728">
                  <a:moveTo>
                    <a:pt x="1499" y="10500"/>
                  </a:moveTo>
                  <a:lnTo>
                    <a:pt x="1496" y="10497"/>
                  </a:lnTo>
                  <a:lnTo>
                    <a:pt x="1492" y="10493"/>
                  </a:lnTo>
                  <a:lnTo>
                    <a:pt x="1485" y="10490"/>
                  </a:lnTo>
                  <a:lnTo>
                    <a:pt x="1479" y="10485"/>
                  </a:lnTo>
                  <a:lnTo>
                    <a:pt x="1462" y="10478"/>
                  </a:lnTo>
                  <a:lnTo>
                    <a:pt x="1442" y="10470"/>
                  </a:lnTo>
                  <a:lnTo>
                    <a:pt x="1421" y="10461"/>
                  </a:lnTo>
                  <a:lnTo>
                    <a:pt x="1397" y="10453"/>
                  </a:lnTo>
                  <a:lnTo>
                    <a:pt x="1370" y="10445"/>
                  </a:lnTo>
                  <a:lnTo>
                    <a:pt x="1343" y="10436"/>
                  </a:lnTo>
                  <a:lnTo>
                    <a:pt x="1288" y="10420"/>
                  </a:lnTo>
                  <a:lnTo>
                    <a:pt x="1236" y="10407"/>
                  </a:lnTo>
                  <a:lnTo>
                    <a:pt x="1191" y="10396"/>
                  </a:lnTo>
                  <a:lnTo>
                    <a:pt x="1157" y="10389"/>
                  </a:lnTo>
                  <a:lnTo>
                    <a:pt x="1132" y="10384"/>
                  </a:lnTo>
                  <a:lnTo>
                    <a:pt x="1106" y="10381"/>
                  </a:lnTo>
                  <a:lnTo>
                    <a:pt x="1080" y="10379"/>
                  </a:lnTo>
                  <a:lnTo>
                    <a:pt x="1054" y="10379"/>
                  </a:lnTo>
                  <a:lnTo>
                    <a:pt x="1028" y="10380"/>
                  </a:lnTo>
                  <a:lnTo>
                    <a:pt x="1003" y="10382"/>
                  </a:lnTo>
                  <a:lnTo>
                    <a:pt x="979" y="10386"/>
                  </a:lnTo>
                  <a:lnTo>
                    <a:pt x="955" y="10390"/>
                  </a:lnTo>
                  <a:lnTo>
                    <a:pt x="932" y="10396"/>
                  </a:lnTo>
                  <a:lnTo>
                    <a:pt x="910" y="10404"/>
                  </a:lnTo>
                  <a:lnTo>
                    <a:pt x="889" y="10412"/>
                  </a:lnTo>
                  <a:lnTo>
                    <a:pt x="869" y="10420"/>
                  </a:lnTo>
                  <a:lnTo>
                    <a:pt x="850" y="10431"/>
                  </a:lnTo>
                  <a:lnTo>
                    <a:pt x="834" y="10442"/>
                  </a:lnTo>
                  <a:lnTo>
                    <a:pt x="819" y="10454"/>
                  </a:lnTo>
                  <a:lnTo>
                    <a:pt x="805" y="10467"/>
                  </a:lnTo>
                  <a:lnTo>
                    <a:pt x="792" y="10483"/>
                  </a:lnTo>
                  <a:lnTo>
                    <a:pt x="779" y="10501"/>
                  </a:lnTo>
                  <a:lnTo>
                    <a:pt x="769" y="10519"/>
                  </a:lnTo>
                  <a:lnTo>
                    <a:pt x="759" y="10539"/>
                  </a:lnTo>
                  <a:lnTo>
                    <a:pt x="752" y="10559"/>
                  </a:lnTo>
                  <a:lnTo>
                    <a:pt x="746" y="10579"/>
                  </a:lnTo>
                  <a:lnTo>
                    <a:pt x="741" y="10601"/>
                  </a:lnTo>
                  <a:lnTo>
                    <a:pt x="737" y="10624"/>
                  </a:lnTo>
                  <a:lnTo>
                    <a:pt x="735" y="10647"/>
                  </a:lnTo>
                  <a:lnTo>
                    <a:pt x="733" y="10670"/>
                  </a:lnTo>
                  <a:lnTo>
                    <a:pt x="733" y="10694"/>
                  </a:lnTo>
                  <a:lnTo>
                    <a:pt x="734" y="10718"/>
                  </a:lnTo>
                  <a:lnTo>
                    <a:pt x="736" y="10743"/>
                  </a:lnTo>
                  <a:lnTo>
                    <a:pt x="740" y="10767"/>
                  </a:lnTo>
                  <a:lnTo>
                    <a:pt x="744" y="10792"/>
                  </a:lnTo>
                  <a:lnTo>
                    <a:pt x="748" y="10816"/>
                  </a:lnTo>
                  <a:lnTo>
                    <a:pt x="754" y="10841"/>
                  </a:lnTo>
                  <a:lnTo>
                    <a:pt x="759" y="10865"/>
                  </a:lnTo>
                  <a:lnTo>
                    <a:pt x="767" y="10889"/>
                  </a:lnTo>
                  <a:lnTo>
                    <a:pt x="774" y="10912"/>
                  </a:lnTo>
                  <a:lnTo>
                    <a:pt x="781" y="10935"/>
                  </a:lnTo>
                  <a:lnTo>
                    <a:pt x="790" y="10958"/>
                  </a:lnTo>
                  <a:lnTo>
                    <a:pt x="798" y="10980"/>
                  </a:lnTo>
                  <a:lnTo>
                    <a:pt x="806" y="11002"/>
                  </a:lnTo>
                  <a:lnTo>
                    <a:pt x="825" y="11042"/>
                  </a:lnTo>
                  <a:lnTo>
                    <a:pt x="844" y="11079"/>
                  </a:lnTo>
                  <a:lnTo>
                    <a:pt x="853" y="11096"/>
                  </a:lnTo>
                  <a:lnTo>
                    <a:pt x="863" y="11112"/>
                  </a:lnTo>
                  <a:lnTo>
                    <a:pt x="872" y="11126"/>
                  </a:lnTo>
                  <a:lnTo>
                    <a:pt x="881" y="11139"/>
                  </a:lnTo>
                  <a:lnTo>
                    <a:pt x="536" y="11144"/>
                  </a:lnTo>
                  <a:lnTo>
                    <a:pt x="537" y="11155"/>
                  </a:lnTo>
                  <a:lnTo>
                    <a:pt x="540" y="11168"/>
                  </a:lnTo>
                  <a:lnTo>
                    <a:pt x="544" y="11183"/>
                  </a:lnTo>
                  <a:lnTo>
                    <a:pt x="550" y="11198"/>
                  </a:lnTo>
                  <a:lnTo>
                    <a:pt x="565" y="11233"/>
                  </a:lnTo>
                  <a:lnTo>
                    <a:pt x="583" y="11269"/>
                  </a:lnTo>
                  <a:lnTo>
                    <a:pt x="602" y="11305"/>
                  </a:lnTo>
                  <a:lnTo>
                    <a:pt x="619" y="11337"/>
                  </a:lnTo>
                  <a:lnTo>
                    <a:pt x="636" y="11364"/>
                  </a:lnTo>
                  <a:lnTo>
                    <a:pt x="649" y="11382"/>
                  </a:lnTo>
                  <a:lnTo>
                    <a:pt x="671" y="11410"/>
                  </a:lnTo>
                  <a:lnTo>
                    <a:pt x="694" y="11435"/>
                  </a:lnTo>
                  <a:lnTo>
                    <a:pt x="718" y="11459"/>
                  </a:lnTo>
                  <a:lnTo>
                    <a:pt x="742" y="11482"/>
                  </a:lnTo>
                  <a:lnTo>
                    <a:pt x="767" y="11503"/>
                  </a:lnTo>
                  <a:lnTo>
                    <a:pt x="793" y="11522"/>
                  </a:lnTo>
                  <a:lnTo>
                    <a:pt x="820" y="11540"/>
                  </a:lnTo>
                  <a:lnTo>
                    <a:pt x="848" y="11557"/>
                  </a:lnTo>
                  <a:lnTo>
                    <a:pt x="876" y="11573"/>
                  </a:lnTo>
                  <a:lnTo>
                    <a:pt x="907" y="11585"/>
                  </a:lnTo>
                  <a:lnTo>
                    <a:pt x="938" y="11598"/>
                  </a:lnTo>
                  <a:lnTo>
                    <a:pt x="969" y="11608"/>
                  </a:lnTo>
                  <a:lnTo>
                    <a:pt x="1003" y="11617"/>
                  </a:lnTo>
                  <a:lnTo>
                    <a:pt x="1037" y="11623"/>
                  </a:lnTo>
                  <a:lnTo>
                    <a:pt x="1073" y="11628"/>
                  </a:lnTo>
                  <a:lnTo>
                    <a:pt x="1110" y="11632"/>
                  </a:lnTo>
                  <a:lnTo>
                    <a:pt x="1140" y="11633"/>
                  </a:lnTo>
                  <a:lnTo>
                    <a:pt x="1170" y="11633"/>
                  </a:lnTo>
                  <a:lnTo>
                    <a:pt x="1201" y="11631"/>
                  </a:lnTo>
                  <a:lnTo>
                    <a:pt x="1231" y="11628"/>
                  </a:lnTo>
                  <a:lnTo>
                    <a:pt x="1262" y="11622"/>
                  </a:lnTo>
                  <a:lnTo>
                    <a:pt x="1290" y="11616"/>
                  </a:lnTo>
                  <a:lnTo>
                    <a:pt x="1304" y="11611"/>
                  </a:lnTo>
                  <a:lnTo>
                    <a:pt x="1317" y="11607"/>
                  </a:lnTo>
                  <a:lnTo>
                    <a:pt x="1331" y="11602"/>
                  </a:lnTo>
                  <a:lnTo>
                    <a:pt x="1343" y="11597"/>
                  </a:lnTo>
                  <a:lnTo>
                    <a:pt x="1356" y="11590"/>
                  </a:lnTo>
                  <a:lnTo>
                    <a:pt x="1374" y="11580"/>
                  </a:lnTo>
                  <a:lnTo>
                    <a:pt x="1390" y="11570"/>
                  </a:lnTo>
                  <a:lnTo>
                    <a:pt x="1399" y="11565"/>
                  </a:lnTo>
                  <a:lnTo>
                    <a:pt x="1400" y="11576"/>
                  </a:lnTo>
                  <a:lnTo>
                    <a:pt x="1402" y="11585"/>
                  </a:lnTo>
                  <a:lnTo>
                    <a:pt x="1405" y="11596"/>
                  </a:lnTo>
                  <a:lnTo>
                    <a:pt x="1408" y="11604"/>
                  </a:lnTo>
                  <a:lnTo>
                    <a:pt x="1413" y="11613"/>
                  </a:lnTo>
                  <a:lnTo>
                    <a:pt x="1418" y="11623"/>
                  </a:lnTo>
                  <a:lnTo>
                    <a:pt x="1425" y="11631"/>
                  </a:lnTo>
                  <a:lnTo>
                    <a:pt x="1432" y="11640"/>
                  </a:lnTo>
                  <a:lnTo>
                    <a:pt x="1440" y="11647"/>
                  </a:lnTo>
                  <a:lnTo>
                    <a:pt x="1449" y="11655"/>
                  </a:lnTo>
                  <a:lnTo>
                    <a:pt x="1458" y="11663"/>
                  </a:lnTo>
                  <a:lnTo>
                    <a:pt x="1469" y="11669"/>
                  </a:lnTo>
                  <a:lnTo>
                    <a:pt x="1479" y="11676"/>
                  </a:lnTo>
                  <a:lnTo>
                    <a:pt x="1489" y="11682"/>
                  </a:lnTo>
                  <a:lnTo>
                    <a:pt x="1501" y="11688"/>
                  </a:lnTo>
                  <a:lnTo>
                    <a:pt x="1513" y="11693"/>
                  </a:lnTo>
                  <a:lnTo>
                    <a:pt x="1525" y="11698"/>
                  </a:lnTo>
                  <a:lnTo>
                    <a:pt x="1538" y="11702"/>
                  </a:lnTo>
                  <a:lnTo>
                    <a:pt x="1550" y="11706"/>
                  </a:lnTo>
                  <a:lnTo>
                    <a:pt x="1564" y="11710"/>
                  </a:lnTo>
                  <a:lnTo>
                    <a:pt x="1576" y="11713"/>
                  </a:lnTo>
                  <a:lnTo>
                    <a:pt x="1590" y="11715"/>
                  </a:lnTo>
                  <a:lnTo>
                    <a:pt x="1603" y="11717"/>
                  </a:lnTo>
                  <a:lnTo>
                    <a:pt x="1617" y="11718"/>
                  </a:lnTo>
                  <a:lnTo>
                    <a:pt x="1629" y="11719"/>
                  </a:lnTo>
                  <a:lnTo>
                    <a:pt x="1643" y="11719"/>
                  </a:lnTo>
                  <a:lnTo>
                    <a:pt x="1657" y="11718"/>
                  </a:lnTo>
                  <a:lnTo>
                    <a:pt x="1669" y="11717"/>
                  </a:lnTo>
                  <a:lnTo>
                    <a:pt x="1682" y="11715"/>
                  </a:lnTo>
                  <a:lnTo>
                    <a:pt x="1694" y="11713"/>
                  </a:lnTo>
                  <a:lnTo>
                    <a:pt x="1707" y="11710"/>
                  </a:lnTo>
                  <a:lnTo>
                    <a:pt x="1718" y="11705"/>
                  </a:lnTo>
                  <a:lnTo>
                    <a:pt x="1739" y="11697"/>
                  </a:lnTo>
                  <a:lnTo>
                    <a:pt x="1757" y="11690"/>
                  </a:lnTo>
                  <a:lnTo>
                    <a:pt x="1773" y="11681"/>
                  </a:lnTo>
                  <a:lnTo>
                    <a:pt x="1786" y="11674"/>
                  </a:lnTo>
                  <a:lnTo>
                    <a:pt x="1808" y="11663"/>
                  </a:lnTo>
                  <a:lnTo>
                    <a:pt x="1825" y="11653"/>
                  </a:lnTo>
                  <a:lnTo>
                    <a:pt x="1831" y="11650"/>
                  </a:lnTo>
                  <a:lnTo>
                    <a:pt x="1837" y="11648"/>
                  </a:lnTo>
                  <a:lnTo>
                    <a:pt x="1844" y="11648"/>
                  </a:lnTo>
                  <a:lnTo>
                    <a:pt x="1850" y="11649"/>
                  </a:lnTo>
                  <a:lnTo>
                    <a:pt x="1856" y="11652"/>
                  </a:lnTo>
                  <a:lnTo>
                    <a:pt x="1862" y="11656"/>
                  </a:lnTo>
                  <a:lnTo>
                    <a:pt x="1871" y="11663"/>
                  </a:lnTo>
                  <a:lnTo>
                    <a:pt x="1879" y="11671"/>
                  </a:lnTo>
                  <a:lnTo>
                    <a:pt x="1909" y="11701"/>
                  </a:lnTo>
                  <a:lnTo>
                    <a:pt x="1941" y="11731"/>
                  </a:lnTo>
                  <a:lnTo>
                    <a:pt x="1972" y="11760"/>
                  </a:lnTo>
                  <a:lnTo>
                    <a:pt x="2002" y="11789"/>
                  </a:lnTo>
                  <a:lnTo>
                    <a:pt x="2064" y="11850"/>
                  </a:lnTo>
                  <a:lnTo>
                    <a:pt x="2126" y="11909"/>
                  </a:lnTo>
                  <a:lnTo>
                    <a:pt x="2188" y="11968"/>
                  </a:lnTo>
                  <a:lnTo>
                    <a:pt x="2251" y="12026"/>
                  </a:lnTo>
                  <a:lnTo>
                    <a:pt x="2315" y="12085"/>
                  </a:lnTo>
                  <a:lnTo>
                    <a:pt x="2377" y="12145"/>
                  </a:lnTo>
                  <a:lnTo>
                    <a:pt x="2440" y="12203"/>
                  </a:lnTo>
                  <a:lnTo>
                    <a:pt x="2502" y="12264"/>
                  </a:lnTo>
                  <a:lnTo>
                    <a:pt x="2563" y="12323"/>
                  </a:lnTo>
                  <a:lnTo>
                    <a:pt x="2625" y="12382"/>
                  </a:lnTo>
                  <a:lnTo>
                    <a:pt x="2689" y="12440"/>
                  </a:lnTo>
                  <a:lnTo>
                    <a:pt x="2751" y="12499"/>
                  </a:lnTo>
                  <a:lnTo>
                    <a:pt x="2815" y="12556"/>
                  </a:lnTo>
                  <a:lnTo>
                    <a:pt x="2878" y="12615"/>
                  </a:lnTo>
                  <a:lnTo>
                    <a:pt x="2939" y="12675"/>
                  </a:lnTo>
                  <a:lnTo>
                    <a:pt x="3000" y="12734"/>
                  </a:lnTo>
                  <a:lnTo>
                    <a:pt x="3028" y="12763"/>
                  </a:lnTo>
                  <a:lnTo>
                    <a:pt x="3058" y="12793"/>
                  </a:lnTo>
                  <a:lnTo>
                    <a:pt x="3091" y="12824"/>
                  </a:lnTo>
                  <a:lnTo>
                    <a:pt x="3123" y="12855"/>
                  </a:lnTo>
                  <a:lnTo>
                    <a:pt x="3155" y="12886"/>
                  </a:lnTo>
                  <a:lnTo>
                    <a:pt x="3188" y="12916"/>
                  </a:lnTo>
                  <a:lnTo>
                    <a:pt x="3219" y="12944"/>
                  </a:lnTo>
                  <a:lnTo>
                    <a:pt x="3249" y="12970"/>
                  </a:lnTo>
                  <a:lnTo>
                    <a:pt x="3272" y="12992"/>
                  </a:lnTo>
                  <a:lnTo>
                    <a:pt x="3304" y="13023"/>
                  </a:lnTo>
                  <a:lnTo>
                    <a:pt x="3340" y="13058"/>
                  </a:lnTo>
                  <a:lnTo>
                    <a:pt x="3379" y="13097"/>
                  </a:lnTo>
                  <a:lnTo>
                    <a:pt x="3417" y="13134"/>
                  </a:lnTo>
                  <a:lnTo>
                    <a:pt x="3451" y="13166"/>
                  </a:lnTo>
                  <a:lnTo>
                    <a:pt x="3467" y="13180"/>
                  </a:lnTo>
                  <a:lnTo>
                    <a:pt x="3479" y="13191"/>
                  </a:lnTo>
                  <a:lnTo>
                    <a:pt x="3491" y="13199"/>
                  </a:lnTo>
                  <a:lnTo>
                    <a:pt x="3499" y="13205"/>
                  </a:lnTo>
                  <a:lnTo>
                    <a:pt x="3496" y="13212"/>
                  </a:lnTo>
                  <a:lnTo>
                    <a:pt x="3489" y="13228"/>
                  </a:lnTo>
                  <a:lnTo>
                    <a:pt x="3478" y="13251"/>
                  </a:lnTo>
                  <a:lnTo>
                    <a:pt x="3465" y="13278"/>
                  </a:lnTo>
                  <a:lnTo>
                    <a:pt x="3452" y="13306"/>
                  </a:lnTo>
                  <a:lnTo>
                    <a:pt x="3440" y="13334"/>
                  </a:lnTo>
                  <a:lnTo>
                    <a:pt x="3429" y="13359"/>
                  </a:lnTo>
                  <a:lnTo>
                    <a:pt x="3423" y="13378"/>
                  </a:lnTo>
                  <a:lnTo>
                    <a:pt x="3419" y="13397"/>
                  </a:lnTo>
                  <a:lnTo>
                    <a:pt x="3416" y="13417"/>
                  </a:lnTo>
                  <a:lnTo>
                    <a:pt x="3412" y="13436"/>
                  </a:lnTo>
                  <a:lnTo>
                    <a:pt x="3409" y="13456"/>
                  </a:lnTo>
                  <a:lnTo>
                    <a:pt x="3408" y="13474"/>
                  </a:lnTo>
                  <a:lnTo>
                    <a:pt x="3407" y="13493"/>
                  </a:lnTo>
                  <a:lnTo>
                    <a:pt x="3407" y="13513"/>
                  </a:lnTo>
                  <a:lnTo>
                    <a:pt x="3407" y="13532"/>
                  </a:lnTo>
                  <a:lnTo>
                    <a:pt x="3409" y="13551"/>
                  </a:lnTo>
                  <a:lnTo>
                    <a:pt x="3410" y="13568"/>
                  </a:lnTo>
                  <a:lnTo>
                    <a:pt x="3413" y="13587"/>
                  </a:lnTo>
                  <a:lnTo>
                    <a:pt x="3417" y="13606"/>
                  </a:lnTo>
                  <a:lnTo>
                    <a:pt x="3420" y="13624"/>
                  </a:lnTo>
                  <a:lnTo>
                    <a:pt x="3424" y="13642"/>
                  </a:lnTo>
                  <a:lnTo>
                    <a:pt x="3429" y="13659"/>
                  </a:lnTo>
                  <a:lnTo>
                    <a:pt x="3434" y="13677"/>
                  </a:lnTo>
                  <a:lnTo>
                    <a:pt x="3441" y="13695"/>
                  </a:lnTo>
                  <a:lnTo>
                    <a:pt x="3447" y="13712"/>
                  </a:lnTo>
                  <a:lnTo>
                    <a:pt x="3454" y="13730"/>
                  </a:lnTo>
                  <a:lnTo>
                    <a:pt x="3463" y="13746"/>
                  </a:lnTo>
                  <a:lnTo>
                    <a:pt x="3471" y="13762"/>
                  </a:lnTo>
                  <a:lnTo>
                    <a:pt x="3479" y="13779"/>
                  </a:lnTo>
                  <a:lnTo>
                    <a:pt x="3489" y="13794"/>
                  </a:lnTo>
                  <a:lnTo>
                    <a:pt x="3498" y="13810"/>
                  </a:lnTo>
                  <a:lnTo>
                    <a:pt x="3508" y="13826"/>
                  </a:lnTo>
                  <a:lnTo>
                    <a:pt x="3520" y="13840"/>
                  </a:lnTo>
                  <a:lnTo>
                    <a:pt x="3531" y="13855"/>
                  </a:lnTo>
                  <a:lnTo>
                    <a:pt x="3543" y="13870"/>
                  </a:lnTo>
                  <a:lnTo>
                    <a:pt x="3555" y="13884"/>
                  </a:lnTo>
                  <a:lnTo>
                    <a:pt x="3568" y="13898"/>
                  </a:lnTo>
                  <a:lnTo>
                    <a:pt x="3582" y="13910"/>
                  </a:lnTo>
                  <a:lnTo>
                    <a:pt x="3595" y="13924"/>
                  </a:lnTo>
                  <a:lnTo>
                    <a:pt x="3613" y="13940"/>
                  </a:lnTo>
                  <a:lnTo>
                    <a:pt x="3631" y="13955"/>
                  </a:lnTo>
                  <a:lnTo>
                    <a:pt x="3649" y="13969"/>
                  </a:lnTo>
                  <a:lnTo>
                    <a:pt x="3667" y="13981"/>
                  </a:lnTo>
                  <a:lnTo>
                    <a:pt x="3686" y="13994"/>
                  </a:lnTo>
                  <a:lnTo>
                    <a:pt x="3705" y="14004"/>
                  </a:lnTo>
                  <a:lnTo>
                    <a:pt x="3724" y="14014"/>
                  </a:lnTo>
                  <a:lnTo>
                    <a:pt x="3744" y="14023"/>
                  </a:lnTo>
                  <a:lnTo>
                    <a:pt x="3763" y="14032"/>
                  </a:lnTo>
                  <a:lnTo>
                    <a:pt x="3785" y="14040"/>
                  </a:lnTo>
                  <a:lnTo>
                    <a:pt x="3807" y="14047"/>
                  </a:lnTo>
                  <a:lnTo>
                    <a:pt x="3830" y="14054"/>
                  </a:lnTo>
                  <a:lnTo>
                    <a:pt x="3854" y="14060"/>
                  </a:lnTo>
                  <a:lnTo>
                    <a:pt x="3880" y="14066"/>
                  </a:lnTo>
                  <a:lnTo>
                    <a:pt x="3906" y="14071"/>
                  </a:lnTo>
                  <a:lnTo>
                    <a:pt x="3936" y="14078"/>
                  </a:lnTo>
                  <a:lnTo>
                    <a:pt x="3963" y="14082"/>
                  </a:lnTo>
                  <a:lnTo>
                    <a:pt x="3992" y="14084"/>
                  </a:lnTo>
                  <a:lnTo>
                    <a:pt x="4022" y="14085"/>
                  </a:lnTo>
                  <a:lnTo>
                    <a:pt x="4053" y="14084"/>
                  </a:lnTo>
                  <a:lnTo>
                    <a:pt x="4083" y="14082"/>
                  </a:lnTo>
                  <a:lnTo>
                    <a:pt x="4111" y="14078"/>
                  </a:lnTo>
                  <a:lnTo>
                    <a:pt x="4138" y="14073"/>
                  </a:lnTo>
                  <a:lnTo>
                    <a:pt x="4162" y="14068"/>
                  </a:lnTo>
                  <a:lnTo>
                    <a:pt x="4180" y="14063"/>
                  </a:lnTo>
                  <a:lnTo>
                    <a:pt x="4204" y="14056"/>
                  </a:lnTo>
                  <a:lnTo>
                    <a:pt x="4232" y="14047"/>
                  </a:lnTo>
                  <a:lnTo>
                    <a:pt x="4262" y="14038"/>
                  </a:lnTo>
                  <a:lnTo>
                    <a:pt x="4289" y="14027"/>
                  </a:lnTo>
                  <a:lnTo>
                    <a:pt x="4313" y="14017"/>
                  </a:lnTo>
                  <a:lnTo>
                    <a:pt x="4322" y="14012"/>
                  </a:lnTo>
                  <a:lnTo>
                    <a:pt x="4331" y="14007"/>
                  </a:lnTo>
                  <a:lnTo>
                    <a:pt x="4337" y="14001"/>
                  </a:lnTo>
                  <a:lnTo>
                    <a:pt x="4341" y="13997"/>
                  </a:lnTo>
                  <a:lnTo>
                    <a:pt x="4347" y="14000"/>
                  </a:lnTo>
                  <a:lnTo>
                    <a:pt x="4359" y="14009"/>
                  </a:lnTo>
                  <a:lnTo>
                    <a:pt x="4375" y="14021"/>
                  </a:lnTo>
                  <a:lnTo>
                    <a:pt x="4395" y="14038"/>
                  </a:lnTo>
                  <a:lnTo>
                    <a:pt x="4443" y="14081"/>
                  </a:lnTo>
                  <a:lnTo>
                    <a:pt x="4497" y="14130"/>
                  </a:lnTo>
                  <a:lnTo>
                    <a:pt x="4551" y="14180"/>
                  </a:lnTo>
                  <a:lnTo>
                    <a:pt x="4600" y="14227"/>
                  </a:lnTo>
                  <a:lnTo>
                    <a:pt x="4640" y="14264"/>
                  </a:lnTo>
                  <a:lnTo>
                    <a:pt x="4662" y="14287"/>
                  </a:lnTo>
                  <a:lnTo>
                    <a:pt x="4697" y="14322"/>
                  </a:lnTo>
                  <a:lnTo>
                    <a:pt x="4738" y="14360"/>
                  </a:lnTo>
                  <a:lnTo>
                    <a:pt x="4760" y="14380"/>
                  </a:lnTo>
                  <a:lnTo>
                    <a:pt x="4783" y="14398"/>
                  </a:lnTo>
                  <a:lnTo>
                    <a:pt x="4794" y="14406"/>
                  </a:lnTo>
                  <a:lnTo>
                    <a:pt x="4807" y="14413"/>
                  </a:lnTo>
                  <a:lnTo>
                    <a:pt x="4818" y="14422"/>
                  </a:lnTo>
                  <a:lnTo>
                    <a:pt x="4831" y="14428"/>
                  </a:lnTo>
                  <a:lnTo>
                    <a:pt x="4844" y="14434"/>
                  </a:lnTo>
                  <a:lnTo>
                    <a:pt x="4857" y="14439"/>
                  </a:lnTo>
                  <a:lnTo>
                    <a:pt x="4871" y="14445"/>
                  </a:lnTo>
                  <a:lnTo>
                    <a:pt x="4883" y="14448"/>
                  </a:lnTo>
                  <a:lnTo>
                    <a:pt x="4897" y="14451"/>
                  </a:lnTo>
                  <a:lnTo>
                    <a:pt x="4910" y="14453"/>
                  </a:lnTo>
                  <a:lnTo>
                    <a:pt x="4924" y="14453"/>
                  </a:lnTo>
                  <a:lnTo>
                    <a:pt x="4937" y="14453"/>
                  </a:lnTo>
                  <a:lnTo>
                    <a:pt x="4952" y="14451"/>
                  </a:lnTo>
                  <a:lnTo>
                    <a:pt x="4966" y="14449"/>
                  </a:lnTo>
                  <a:lnTo>
                    <a:pt x="4980" y="14444"/>
                  </a:lnTo>
                  <a:lnTo>
                    <a:pt x="4994" y="14438"/>
                  </a:lnTo>
                  <a:lnTo>
                    <a:pt x="5008" y="14431"/>
                  </a:lnTo>
                  <a:lnTo>
                    <a:pt x="5023" y="14422"/>
                  </a:lnTo>
                  <a:lnTo>
                    <a:pt x="5038" y="14411"/>
                  </a:lnTo>
                  <a:lnTo>
                    <a:pt x="5051" y="14400"/>
                  </a:lnTo>
                  <a:lnTo>
                    <a:pt x="5062" y="14389"/>
                  </a:lnTo>
                  <a:lnTo>
                    <a:pt x="5071" y="14378"/>
                  </a:lnTo>
                  <a:lnTo>
                    <a:pt x="5079" y="14366"/>
                  </a:lnTo>
                  <a:lnTo>
                    <a:pt x="5087" y="14354"/>
                  </a:lnTo>
                  <a:lnTo>
                    <a:pt x="5093" y="14340"/>
                  </a:lnTo>
                  <a:lnTo>
                    <a:pt x="5098" y="14325"/>
                  </a:lnTo>
                  <a:lnTo>
                    <a:pt x="5102" y="14312"/>
                  </a:lnTo>
                  <a:lnTo>
                    <a:pt x="5106" y="14297"/>
                  </a:lnTo>
                  <a:lnTo>
                    <a:pt x="5107" y="14282"/>
                  </a:lnTo>
                  <a:lnTo>
                    <a:pt x="5108" y="14267"/>
                  </a:lnTo>
                  <a:lnTo>
                    <a:pt x="5107" y="14251"/>
                  </a:lnTo>
                  <a:lnTo>
                    <a:pt x="5103" y="14237"/>
                  </a:lnTo>
                  <a:lnTo>
                    <a:pt x="5099" y="14222"/>
                  </a:lnTo>
                  <a:lnTo>
                    <a:pt x="5094" y="14207"/>
                  </a:lnTo>
                  <a:lnTo>
                    <a:pt x="5087" y="14193"/>
                  </a:lnTo>
                  <a:lnTo>
                    <a:pt x="5077" y="14179"/>
                  </a:lnTo>
                  <a:lnTo>
                    <a:pt x="5064" y="14163"/>
                  </a:lnTo>
                  <a:lnTo>
                    <a:pt x="5044" y="14141"/>
                  </a:lnTo>
                  <a:lnTo>
                    <a:pt x="5017" y="14115"/>
                  </a:lnTo>
                  <a:lnTo>
                    <a:pt x="4984" y="14085"/>
                  </a:lnTo>
                  <a:lnTo>
                    <a:pt x="4910" y="14016"/>
                  </a:lnTo>
                  <a:lnTo>
                    <a:pt x="4828" y="13941"/>
                  </a:lnTo>
                  <a:lnTo>
                    <a:pt x="4748" y="13869"/>
                  </a:lnTo>
                  <a:lnTo>
                    <a:pt x="4678" y="13806"/>
                  </a:lnTo>
                  <a:lnTo>
                    <a:pt x="4651" y="13780"/>
                  </a:lnTo>
                  <a:lnTo>
                    <a:pt x="4629" y="13759"/>
                  </a:lnTo>
                  <a:lnTo>
                    <a:pt x="4615" y="13743"/>
                  </a:lnTo>
                  <a:lnTo>
                    <a:pt x="4608" y="13735"/>
                  </a:lnTo>
                  <a:lnTo>
                    <a:pt x="4637" y="13719"/>
                  </a:lnTo>
                  <a:lnTo>
                    <a:pt x="4665" y="13703"/>
                  </a:lnTo>
                  <a:lnTo>
                    <a:pt x="4692" y="13687"/>
                  </a:lnTo>
                  <a:lnTo>
                    <a:pt x="4720" y="13670"/>
                  </a:lnTo>
                  <a:lnTo>
                    <a:pt x="4748" y="13652"/>
                  </a:lnTo>
                  <a:lnTo>
                    <a:pt x="4778" y="13635"/>
                  </a:lnTo>
                  <a:lnTo>
                    <a:pt x="4807" y="13619"/>
                  </a:lnTo>
                  <a:lnTo>
                    <a:pt x="4838" y="13604"/>
                  </a:lnTo>
                  <a:lnTo>
                    <a:pt x="4871" y="13588"/>
                  </a:lnTo>
                  <a:lnTo>
                    <a:pt x="4903" y="13575"/>
                  </a:lnTo>
                  <a:lnTo>
                    <a:pt x="4935" y="13562"/>
                  </a:lnTo>
                  <a:lnTo>
                    <a:pt x="4968" y="13549"/>
                  </a:lnTo>
                  <a:lnTo>
                    <a:pt x="5000" y="13537"/>
                  </a:lnTo>
                  <a:lnTo>
                    <a:pt x="5033" y="13525"/>
                  </a:lnTo>
                  <a:lnTo>
                    <a:pt x="5066" y="13511"/>
                  </a:lnTo>
                  <a:lnTo>
                    <a:pt x="5100" y="13497"/>
                  </a:lnTo>
                  <a:lnTo>
                    <a:pt x="5147" y="13480"/>
                  </a:lnTo>
                  <a:lnTo>
                    <a:pt x="5197" y="13462"/>
                  </a:lnTo>
                  <a:lnTo>
                    <a:pt x="5250" y="13445"/>
                  </a:lnTo>
                  <a:lnTo>
                    <a:pt x="5305" y="13429"/>
                  </a:lnTo>
                  <a:lnTo>
                    <a:pt x="5362" y="13415"/>
                  </a:lnTo>
                  <a:lnTo>
                    <a:pt x="5421" y="13400"/>
                  </a:lnTo>
                  <a:lnTo>
                    <a:pt x="5482" y="13387"/>
                  </a:lnTo>
                  <a:lnTo>
                    <a:pt x="5542" y="13374"/>
                  </a:lnTo>
                  <a:lnTo>
                    <a:pt x="5604" y="13364"/>
                  </a:lnTo>
                  <a:lnTo>
                    <a:pt x="5664" y="13353"/>
                  </a:lnTo>
                  <a:lnTo>
                    <a:pt x="5726" y="13344"/>
                  </a:lnTo>
                  <a:lnTo>
                    <a:pt x="5786" y="13335"/>
                  </a:lnTo>
                  <a:lnTo>
                    <a:pt x="5845" y="13328"/>
                  </a:lnTo>
                  <a:lnTo>
                    <a:pt x="5902" y="13322"/>
                  </a:lnTo>
                  <a:lnTo>
                    <a:pt x="5959" y="13318"/>
                  </a:lnTo>
                  <a:lnTo>
                    <a:pt x="6012" y="13313"/>
                  </a:lnTo>
                  <a:lnTo>
                    <a:pt x="6057" y="13312"/>
                  </a:lnTo>
                  <a:lnTo>
                    <a:pt x="6104" y="13312"/>
                  </a:lnTo>
                  <a:lnTo>
                    <a:pt x="6126" y="13312"/>
                  </a:lnTo>
                  <a:lnTo>
                    <a:pt x="6149" y="13311"/>
                  </a:lnTo>
                  <a:lnTo>
                    <a:pt x="6171" y="13310"/>
                  </a:lnTo>
                  <a:lnTo>
                    <a:pt x="6192" y="13308"/>
                  </a:lnTo>
                  <a:lnTo>
                    <a:pt x="6212" y="13305"/>
                  </a:lnTo>
                  <a:lnTo>
                    <a:pt x="6230" y="13300"/>
                  </a:lnTo>
                  <a:lnTo>
                    <a:pt x="6239" y="13297"/>
                  </a:lnTo>
                  <a:lnTo>
                    <a:pt x="6247" y="13294"/>
                  </a:lnTo>
                  <a:lnTo>
                    <a:pt x="6256" y="13290"/>
                  </a:lnTo>
                  <a:lnTo>
                    <a:pt x="6263" y="13286"/>
                  </a:lnTo>
                  <a:lnTo>
                    <a:pt x="6269" y="13281"/>
                  </a:lnTo>
                  <a:lnTo>
                    <a:pt x="6276" y="13276"/>
                  </a:lnTo>
                  <a:lnTo>
                    <a:pt x="6282" y="13271"/>
                  </a:lnTo>
                  <a:lnTo>
                    <a:pt x="6287" y="13264"/>
                  </a:lnTo>
                  <a:lnTo>
                    <a:pt x="6292" y="13257"/>
                  </a:lnTo>
                  <a:lnTo>
                    <a:pt x="6296" y="13250"/>
                  </a:lnTo>
                  <a:lnTo>
                    <a:pt x="6299" y="13241"/>
                  </a:lnTo>
                  <a:lnTo>
                    <a:pt x="6303" y="13232"/>
                  </a:lnTo>
                  <a:lnTo>
                    <a:pt x="6304" y="13225"/>
                  </a:lnTo>
                  <a:lnTo>
                    <a:pt x="6305" y="13217"/>
                  </a:lnTo>
                  <a:lnTo>
                    <a:pt x="6306" y="13210"/>
                  </a:lnTo>
                  <a:lnTo>
                    <a:pt x="6306" y="13202"/>
                  </a:lnTo>
                  <a:lnTo>
                    <a:pt x="6305" y="13185"/>
                  </a:lnTo>
                  <a:lnTo>
                    <a:pt x="6301" y="13168"/>
                  </a:lnTo>
                  <a:lnTo>
                    <a:pt x="6298" y="13149"/>
                  </a:lnTo>
                  <a:lnTo>
                    <a:pt x="6293" y="13130"/>
                  </a:lnTo>
                  <a:lnTo>
                    <a:pt x="6287" y="13112"/>
                  </a:lnTo>
                  <a:lnTo>
                    <a:pt x="6281" y="13092"/>
                  </a:lnTo>
                  <a:lnTo>
                    <a:pt x="6268" y="13053"/>
                  </a:lnTo>
                  <a:lnTo>
                    <a:pt x="6256" y="13013"/>
                  </a:lnTo>
                  <a:lnTo>
                    <a:pt x="6250" y="12993"/>
                  </a:lnTo>
                  <a:lnTo>
                    <a:pt x="6245" y="12975"/>
                  </a:lnTo>
                  <a:lnTo>
                    <a:pt x="6242" y="12956"/>
                  </a:lnTo>
                  <a:lnTo>
                    <a:pt x="6241" y="12938"/>
                  </a:lnTo>
                  <a:lnTo>
                    <a:pt x="6239" y="12890"/>
                  </a:lnTo>
                  <a:lnTo>
                    <a:pt x="6238" y="12846"/>
                  </a:lnTo>
                  <a:lnTo>
                    <a:pt x="6238" y="12825"/>
                  </a:lnTo>
                  <a:lnTo>
                    <a:pt x="6238" y="12805"/>
                  </a:lnTo>
                  <a:lnTo>
                    <a:pt x="6239" y="12785"/>
                  </a:lnTo>
                  <a:lnTo>
                    <a:pt x="6241" y="12767"/>
                  </a:lnTo>
                  <a:lnTo>
                    <a:pt x="6243" y="12748"/>
                  </a:lnTo>
                  <a:lnTo>
                    <a:pt x="6246" y="12730"/>
                  </a:lnTo>
                  <a:lnTo>
                    <a:pt x="6249" y="12711"/>
                  </a:lnTo>
                  <a:lnTo>
                    <a:pt x="6253" y="12693"/>
                  </a:lnTo>
                  <a:lnTo>
                    <a:pt x="6259" y="12676"/>
                  </a:lnTo>
                  <a:lnTo>
                    <a:pt x="6265" y="12658"/>
                  </a:lnTo>
                  <a:lnTo>
                    <a:pt x="6272" y="12640"/>
                  </a:lnTo>
                  <a:lnTo>
                    <a:pt x="6281" y="12622"/>
                  </a:lnTo>
                  <a:lnTo>
                    <a:pt x="6298" y="12586"/>
                  </a:lnTo>
                  <a:lnTo>
                    <a:pt x="6319" y="12552"/>
                  </a:lnTo>
                  <a:lnTo>
                    <a:pt x="6340" y="12521"/>
                  </a:lnTo>
                  <a:lnTo>
                    <a:pt x="6364" y="12493"/>
                  </a:lnTo>
                  <a:lnTo>
                    <a:pt x="6388" y="12467"/>
                  </a:lnTo>
                  <a:lnTo>
                    <a:pt x="6414" y="12442"/>
                  </a:lnTo>
                  <a:lnTo>
                    <a:pt x="6440" y="12422"/>
                  </a:lnTo>
                  <a:lnTo>
                    <a:pt x="6469" y="12403"/>
                  </a:lnTo>
                  <a:lnTo>
                    <a:pt x="6498" y="12387"/>
                  </a:lnTo>
                  <a:lnTo>
                    <a:pt x="6528" y="12372"/>
                  </a:lnTo>
                  <a:lnTo>
                    <a:pt x="6558" y="12361"/>
                  </a:lnTo>
                  <a:lnTo>
                    <a:pt x="6591" y="12350"/>
                  </a:lnTo>
                  <a:lnTo>
                    <a:pt x="6623" y="12343"/>
                  </a:lnTo>
                  <a:lnTo>
                    <a:pt x="6656" y="12337"/>
                  </a:lnTo>
                  <a:lnTo>
                    <a:pt x="6689" y="12334"/>
                  </a:lnTo>
                  <a:lnTo>
                    <a:pt x="6722" y="12332"/>
                  </a:lnTo>
                  <a:lnTo>
                    <a:pt x="6757" y="12333"/>
                  </a:lnTo>
                  <a:lnTo>
                    <a:pt x="6791" y="12335"/>
                  </a:lnTo>
                  <a:lnTo>
                    <a:pt x="6826" y="12339"/>
                  </a:lnTo>
                  <a:lnTo>
                    <a:pt x="6860" y="12344"/>
                  </a:lnTo>
                  <a:lnTo>
                    <a:pt x="6895" y="12352"/>
                  </a:lnTo>
                  <a:lnTo>
                    <a:pt x="6929" y="12361"/>
                  </a:lnTo>
                  <a:lnTo>
                    <a:pt x="6963" y="12372"/>
                  </a:lnTo>
                  <a:lnTo>
                    <a:pt x="6997" y="12384"/>
                  </a:lnTo>
                  <a:lnTo>
                    <a:pt x="7031" y="12399"/>
                  </a:lnTo>
                  <a:lnTo>
                    <a:pt x="7064" y="12413"/>
                  </a:lnTo>
                  <a:lnTo>
                    <a:pt x="7096" y="12430"/>
                  </a:lnTo>
                  <a:lnTo>
                    <a:pt x="7128" y="12449"/>
                  </a:lnTo>
                  <a:lnTo>
                    <a:pt x="7159" y="12469"/>
                  </a:lnTo>
                  <a:lnTo>
                    <a:pt x="7189" y="12488"/>
                  </a:lnTo>
                  <a:lnTo>
                    <a:pt x="7220" y="12511"/>
                  </a:lnTo>
                  <a:lnTo>
                    <a:pt x="7248" y="12534"/>
                  </a:lnTo>
                  <a:lnTo>
                    <a:pt x="7272" y="12555"/>
                  </a:lnTo>
                  <a:lnTo>
                    <a:pt x="7296" y="12577"/>
                  </a:lnTo>
                  <a:lnTo>
                    <a:pt x="7320" y="12599"/>
                  </a:lnTo>
                  <a:lnTo>
                    <a:pt x="7343" y="12621"/>
                  </a:lnTo>
                  <a:lnTo>
                    <a:pt x="7366" y="12644"/>
                  </a:lnTo>
                  <a:lnTo>
                    <a:pt x="7388" y="12668"/>
                  </a:lnTo>
                  <a:lnTo>
                    <a:pt x="7410" y="12692"/>
                  </a:lnTo>
                  <a:lnTo>
                    <a:pt x="7432" y="12717"/>
                  </a:lnTo>
                  <a:lnTo>
                    <a:pt x="7453" y="12743"/>
                  </a:lnTo>
                  <a:lnTo>
                    <a:pt x="7472" y="12768"/>
                  </a:lnTo>
                  <a:lnTo>
                    <a:pt x="7492" y="12794"/>
                  </a:lnTo>
                  <a:lnTo>
                    <a:pt x="7512" y="12820"/>
                  </a:lnTo>
                  <a:lnTo>
                    <a:pt x="7531" y="12847"/>
                  </a:lnTo>
                  <a:lnTo>
                    <a:pt x="7549" y="12874"/>
                  </a:lnTo>
                  <a:lnTo>
                    <a:pt x="7566" y="12903"/>
                  </a:lnTo>
                  <a:lnTo>
                    <a:pt x="7584" y="12931"/>
                  </a:lnTo>
                  <a:lnTo>
                    <a:pt x="7601" y="12960"/>
                  </a:lnTo>
                  <a:lnTo>
                    <a:pt x="7619" y="12988"/>
                  </a:lnTo>
                  <a:lnTo>
                    <a:pt x="7635" y="13019"/>
                  </a:lnTo>
                  <a:lnTo>
                    <a:pt x="7652" y="13048"/>
                  </a:lnTo>
                  <a:lnTo>
                    <a:pt x="7668" y="13077"/>
                  </a:lnTo>
                  <a:lnTo>
                    <a:pt x="7683" y="13107"/>
                  </a:lnTo>
                  <a:lnTo>
                    <a:pt x="7699" y="13138"/>
                  </a:lnTo>
                  <a:lnTo>
                    <a:pt x="7714" y="13169"/>
                  </a:lnTo>
                  <a:lnTo>
                    <a:pt x="7722" y="13189"/>
                  </a:lnTo>
                  <a:lnTo>
                    <a:pt x="7737" y="13220"/>
                  </a:lnTo>
                  <a:lnTo>
                    <a:pt x="7753" y="13260"/>
                  </a:lnTo>
                  <a:lnTo>
                    <a:pt x="7772" y="13303"/>
                  </a:lnTo>
                  <a:lnTo>
                    <a:pt x="7790" y="13345"/>
                  </a:lnTo>
                  <a:lnTo>
                    <a:pt x="7806" y="13383"/>
                  </a:lnTo>
                  <a:lnTo>
                    <a:pt x="7811" y="13399"/>
                  </a:lnTo>
                  <a:lnTo>
                    <a:pt x="7816" y="13413"/>
                  </a:lnTo>
                  <a:lnTo>
                    <a:pt x="7819" y="13424"/>
                  </a:lnTo>
                  <a:lnTo>
                    <a:pt x="7820" y="13432"/>
                  </a:lnTo>
                  <a:lnTo>
                    <a:pt x="7795" y="13440"/>
                  </a:lnTo>
                  <a:lnTo>
                    <a:pt x="7769" y="13447"/>
                  </a:lnTo>
                  <a:lnTo>
                    <a:pt x="7742" y="13455"/>
                  </a:lnTo>
                  <a:lnTo>
                    <a:pt x="7714" y="13461"/>
                  </a:lnTo>
                  <a:lnTo>
                    <a:pt x="7685" y="13467"/>
                  </a:lnTo>
                  <a:lnTo>
                    <a:pt x="7657" y="13474"/>
                  </a:lnTo>
                  <a:lnTo>
                    <a:pt x="7631" y="13482"/>
                  </a:lnTo>
                  <a:lnTo>
                    <a:pt x="7605" y="13490"/>
                  </a:lnTo>
                  <a:lnTo>
                    <a:pt x="7580" y="13499"/>
                  </a:lnTo>
                  <a:lnTo>
                    <a:pt x="7554" y="13508"/>
                  </a:lnTo>
                  <a:lnTo>
                    <a:pt x="7528" y="13516"/>
                  </a:lnTo>
                  <a:lnTo>
                    <a:pt x="7501" y="13524"/>
                  </a:lnTo>
                  <a:lnTo>
                    <a:pt x="7474" y="13532"/>
                  </a:lnTo>
                  <a:lnTo>
                    <a:pt x="7448" y="13540"/>
                  </a:lnTo>
                  <a:lnTo>
                    <a:pt x="7422" y="13549"/>
                  </a:lnTo>
                  <a:lnTo>
                    <a:pt x="7396" y="13557"/>
                  </a:lnTo>
                  <a:lnTo>
                    <a:pt x="7344" y="13576"/>
                  </a:lnTo>
                  <a:lnTo>
                    <a:pt x="7293" y="13595"/>
                  </a:lnTo>
                  <a:lnTo>
                    <a:pt x="7244" y="13613"/>
                  </a:lnTo>
                  <a:lnTo>
                    <a:pt x="7196" y="13633"/>
                  </a:lnTo>
                  <a:lnTo>
                    <a:pt x="7148" y="13652"/>
                  </a:lnTo>
                  <a:lnTo>
                    <a:pt x="7099" y="13672"/>
                  </a:lnTo>
                  <a:lnTo>
                    <a:pt x="7051" y="13692"/>
                  </a:lnTo>
                  <a:lnTo>
                    <a:pt x="7001" y="13712"/>
                  </a:lnTo>
                  <a:lnTo>
                    <a:pt x="6956" y="13731"/>
                  </a:lnTo>
                  <a:lnTo>
                    <a:pt x="6910" y="13750"/>
                  </a:lnTo>
                  <a:lnTo>
                    <a:pt x="6864" y="13771"/>
                  </a:lnTo>
                  <a:lnTo>
                    <a:pt x="6817" y="13793"/>
                  </a:lnTo>
                  <a:lnTo>
                    <a:pt x="6770" y="13816"/>
                  </a:lnTo>
                  <a:lnTo>
                    <a:pt x="6723" y="13840"/>
                  </a:lnTo>
                  <a:lnTo>
                    <a:pt x="6676" y="13864"/>
                  </a:lnTo>
                  <a:lnTo>
                    <a:pt x="6631" y="13889"/>
                  </a:lnTo>
                  <a:lnTo>
                    <a:pt x="6585" y="13916"/>
                  </a:lnTo>
                  <a:lnTo>
                    <a:pt x="6539" y="13942"/>
                  </a:lnTo>
                  <a:lnTo>
                    <a:pt x="6495" y="13968"/>
                  </a:lnTo>
                  <a:lnTo>
                    <a:pt x="6451" y="13994"/>
                  </a:lnTo>
                  <a:lnTo>
                    <a:pt x="6366" y="14046"/>
                  </a:lnTo>
                  <a:lnTo>
                    <a:pt x="6287" y="14098"/>
                  </a:lnTo>
                  <a:lnTo>
                    <a:pt x="6244" y="14127"/>
                  </a:lnTo>
                  <a:lnTo>
                    <a:pt x="6203" y="14155"/>
                  </a:lnTo>
                  <a:lnTo>
                    <a:pt x="6163" y="14184"/>
                  </a:lnTo>
                  <a:lnTo>
                    <a:pt x="6123" y="14214"/>
                  </a:lnTo>
                  <a:lnTo>
                    <a:pt x="6084" y="14243"/>
                  </a:lnTo>
                  <a:lnTo>
                    <a:pt x="6048" y="14273"/>
                  </a:lnTo>
                  <a:lnTo>
                    <a:pt x="6011" y="14303"/>
                  </a:lnTo>
                  <a:lnTo>
                    <a:pt x="5975" y="14334"/>
                  </a:lnTo>
                  <a:lnTo>
                    <a:pt x="5939" y="14366"/>
                  </a:lnTo>
                  <a:lnTo>
                    <a:pt x="5905" y="14399"/>
                  </a:lnTo>
                  <a:lnTo>
                    <a:pt x="5870" y="14431"/>
                  </a:lnTo>
                  <a:lnTo>
                    <a:pt x="5837" y="14466"/>
                  </a:lnTo>
                  <a:lnTo>
                    <a:pt x="5803" y="14501"/>
                  </a:lnTo>
                  <a:lnTo>
                    <a:pt x="5770" y="14538"/>
                  </a:lnTo>
                  <a:lnTo>
                    <a:pt x="5736" y="14575"/>
                  </a:lnTo>
                  <a:lnTo>
                    <a:pt x="5704" y="14614"/>
                  </a:lnTo>
                  <a:lnTo>
                    <a:pt x="5692" y="14629"/>
                  </a:lnTo>
                  <a:lnTo>
                    <a:pt x="5679" y="14646"/>
                  </a:lnTo>
                  <a:lnTo>
                    <a:pt x="5665" y="14665"/>
                  </a:lnTo>
                  <a:lnTo>
                    <a:pt x="5651" y="14685"/>
                  </a:lnTo>
                  <a:lnTo>
                    <a:pt x="5636" y="14707"/>
                  </a:lnTo>
                  <a:lnTo>
                    <a:pt x="5622" y="14730"/>
                  </a:lnTo>
                  <a:lnTo>
                    <a:pt x="5607" y="14754"/>
                  </a:lnTo>
                  <a:lnTo>
                    <a:pt x="5593" y="14779"/>
                  </a:lnTo>
                  <a:lnTo>
                    <a:pt x="5579" y="14804"/>
                  </a:lnTo>
                  <a:lnTo>
                    <a:pt x="5566" y="14829"/>
                  </a:lnTo>
                  <a:lnTo>
                    <a:pt x="5554" y="14854"/>
                  </a:lnTo>
                  <a:lnTo>
                    <a:pt x="5542" y="14880"/>
                  </a:lnTo>
                  <a:lnTo>
                    <a:pt x="5533" y="14904"/>
                  </a:lnTo>
                  <a:lnTo>
                    <a:pt x="5523" y="14927"/>
                  </a:lnTo>
                  <a:lnTo>
                    <a:pt x="5517" y="14949"/>
                  </a:lnTo>
                  <a:lnTo>
                    <a:pt x="5512" y="14969"/>
                  </a:lnTo>
                  <a:lnTo>
                    <a:pt x="5510" y="14984"/>
                  </a:lnTo>
                  <a:lnTo>
                    <a:pt x="5508" y="14999"/>
                  </a:lnTo>
                  <a:lnTo>
                    <a:pt x="5507" y="15013"/>
                  </a:lnTo>
                  <a:lnTo>
                    <a:pt x="5507" y="15028"/>
                  </a:lnTo>
                  <a:lnTo>
                    <a:pt x="5508" y="15043"/>
                  </a:lnTo>
                  <a:lnTo>
                    <a:pt x="5509" y="15058"/>
                  </a:lnTo>
                  <a:lnTo>
                    <a:pt x="5510" y="15073"/>
                  </a:lnTo>
                  <a:lnTo>
                    <a:pt x="5513" y="15088"/>
                  </a:lnTo>
                  <a:lnTo>
                    <a:pt x="5519" y="15116"/>
                  </a:lnTo>
                  <a:lnTo>
                    <a:pt x="5528" y="15145"/>
                  </a:lnTo>
                  <a:lnTo>
                    <a:pt x="5537" y="15172"/>
                  </a:lnTo>
                  <a:lnTo>
                    <a:pt x="5548" y="15199"/>
                  </a:lnTo>
                  <a:lnTo>
                    <a:pt x="5561" y="15226"/>
                  </a:lnTo>
                  <a:lnTo>
                    <a:pt x="5575" y="15251"/>
                  </a:lnTo>
                  <a:lnTo>
                    <a:pt x="5589" y="15275"/>
                  </a:lnTo>
                  <a:lnTo>
                    <a:pt x="5604" y="15297"/>
                  </a:lnTo>
                  <a:lnTo>
                    <a:pt x="5618" y="15318"/>
                  </a:lnTo>
                  <a:lnTo>
                    <a:pt x="5633" y="15335"/>
                  </a:lnTo>
                  <a:lnTo>
                    <a:pt x="5647" y="15352"/>
                  </a:lnTo>
                  <a:lnTo>
                    <a:pt x="5660" y="15367"/>
                  </a:lnTo>
                  <a:lnTo>
                    <a:pt x="5694" y="15399"/>
                  </a:lnTo>
                  <a:lnTo>
                    <a:pt x="5729" y="15433"/>
                  </a:lnTo>
                  <a:lnTo>
                    <a:pt x="5748" y="15448"/>
                  </a:lnTo>
                  <a:lnTo>
                    <a:pt x="5768" y="15464"/>
                  </a:lnTo>
                  <a:lnTo>
                    <a:pt x="5788" y="15479"/>
                  </a:lnTo>
                  <a:lnTo>
                    <a:pt x="5807" y="15493"/>
                  </a:lnTo>
                  <a:lnTo>
                    <a:pt x="5828" y="15508"/>
                  </a:lnTo>
                  <a:lnTo>
                    <a:pt x="5849" y="15521"/>
                  </a:lnTo>
                  <a:lnTo>
                    <a:pt x="5871" y="15534"/>
                  </a:lnTo>
                  <a:lnTo>
                    <a:pt x="5894" y="15547"/>
                  </a:lnTo>
                  <a:lnTo>
                    <a:pt x="5917" y="15557"/>
                  </a:lnTo>
                  <a:lnTo>
                    <a:pt x="5941" y="15567"/>
                  </a:lnTo>
                  <a:lnTo>
                    <a:pt x="5965" y="15577"/>
                  </a:lnTo>
                  <a:lnTo>
                    <a:pt x="5990" y="15584"/>
                  </a:lnTo>
                  <a:lnTo>
                    <a:pt x="6023" y="15595"/>
                  </a:lnTo>
                  <a:lnTo>
                    <a:pt x="6049" y="15602"/>
                  </a:lnTo>
                  <a:lnTo>
                    <a:pt x="6070" y="15608"/>
                  </a:lnTo>
                  <a:lnTo>
                    <a:pt x="6085" y="15611"/>
                  </a:lnTo>
                  <a:lnTo>
                    <a:pt x="6092" y="15612"/>
                  </a:lnTo>
                  <a:lnTo>
                    <a:pt x="6097" y="15611"/>
                  </a:lnTo>
                  <a:lnTo>
                    <a:pt x="6102" y="15610"/>
                  </a:lnTo>
                  <a:lnTo>
                    <a:pt x="6106" y="15608"/>
                  </a:lnTo>
                  <a:lnTo>
                    <a:pt x="6109" y="15605"/>
                  </a:lnTo>
                  <a:lnTo>
                    <a:pt x="6112" y="15601"/>
                  </a:lnTo>
                  <a:lnTo>
                    <a:pt x="6116" y="15596"/>
                  </a:lnTo>
                  <a:lnTo>
                    <a:pt x="6118" y="15589"/>
                  </a:lnTo>
                  <a:lnTo>
                    <a:pt x="6126" y="15553"/>
                  </a:lnTo>
                  <a:lnTo>
                    <a:pt x="6140" y="15493"/>
                  </a:lnTo>
                  <a:lnTo>
                    <a:pt x="6149" y="15455"/>
                  </a:lnTo>
                  <a:lnTo>
                    <a:pt x="6162" y="15409"/>
                  </a:lnTo>
                  <a:lnTo>
                    <a:pt x="6170" y="15382"/>
                  </a:lnTo>
                  <a:lnTo>
                    <a:pt x="6179" y="15355"/>
                  </a:lnTo>
                  <a:lnTo>
                    <a:pt x="6190" y="15326"/>
                  </a:lnTo>
                  <a:lnTo>
                    <a:pt x="6201" y="15295"/>
                  </a:lnTo>
                  <a:lnTo>
                    <a:pt x="6221" y="15244"/>
                  </a:lnTo>
                  <a:lnTo>
                    <a:pt x="6242" y="15196"/>
                  </a:lnTo>
                  <a:lnTo>
                    <a:pt x="6264" y="15148"/>
                  </a:lnTo>
                  <a:lnTo>
                    <a:pt x="6287" y="15102"/>
                  </a:lnTo>
                  <a:lnTo>
                    <a:pt x="6310" y="15057"/>
                  </a:lnTo>
                  <a:lnTo>
                    <a:pt x="6334" y="15013"/>
                  </a:lnTo>
                  <a:lnTo>
                    <a:pt x="6359" y="14971"/>
                  </a:lnTo>
                  <a:lnTo>
                    <a:pt x="6385" y="14929"/>
                  </a:lnTo>
                  <a:lnTo>
                    <a:pt x="6411" y="14887"/>
                  </a:lnTo>
                  <a:lnTo>
                    <a:pt x="6438" y="14846"/>
                  </a:lnTo>
                  <a:lnTo>
                    <a:pt x="6467" y="14806"/>
                  </a:lnTo>
                  <a:lnTo>
                    <a:pt x="6495" y="14767"/>
                  </a:lnTo>
                  <a:lnTo>
                    <a:pt x="6525" y="14728"/>
                  </a:lnTo>
                  <a:lnTo>
                    <a:pt x="6555" y="14688"/>
                  </a:lnTo>
                  <a:lnTo>
                    <a:pt x="6586" y="14650"/>
                  </a:lnTo>
                  <a:lnTo>
                    <a:pt x="6618" y="14611"/>
                  </a:lnTo>
                  <a:lnTo>
                    <a:pt x="6640" y="14585"/>
                  </a:lnTo>
                  <a:lnTo>
                    <a:pt x="6663" y="14559"/>
                  </a:lnTo>
                  <a:lnTo>
                    <a:pt x="6687" y="14531"/>
                  </a:lnTo>
                  <a:lnTo>
                    <a:pt x="6711" y="14505"/>
                  </a:lnTo>
                  <a:lnTo>
                    <a:pt x="6761" y="14453"/>
                  </a:lnTo>
                  <a:lnTo>
                    <a:pt x="6813" y="14402"/>
                  </a:lnTo>
                  <a:lnTo>
                    <a:pt x="6868" y="14352"/>
                  </a:lnTo>
                  <a:lnTo>
                    <a:pt x="6924" y="14301"/>
                  </a:lnTo>
                  <a:lnTo>
                    <a:pt x="6981" y="14252"/>
                  </a:lnTo>
                  <a:lnTo>
                    <a:pt x="7040" y="14204"/>
                  </a:lnTo>
                  <a:lnTo>
                    <a:pt x="7099" y="14158"/>
                  </a:lnTo>
                  <a:lnTo>
                    <a:pt x="7161" y="14113"/>
                  </a:lnTo>
                  <a:lnTo>
                    <a:pt x="7223" y="14069"/>
                  </a:lnTo>
                  <a:lnTo>
                    <a:pt x="7285" y="14029"/>
                  </a:lnTo>
                  <a:lnTo>
                    <a:pt x="7348" y="13988"/>
                  </a:lnTo>
                  <a:lnTo>
                    <a:pt x="7411" y="13950"/>
                  </a:lnTo>
                  <a:lnTo>
                    <a:pt x="7473" y="13915"/>
                  </a:lnTo>
                  <a:lnTo>
                    <a:pt x="7536" y="13881"/>
                  </a:lnTo>
                  <a:lnTo>
                    <a:pt x="7563" y="13868"/>
                  </a:lnTo>
                  <a:lnTo>
                    <a:pt x="7610" y="13846"/>
                  </a:lnTo>
                  <a:lnTo>
                    <a:pt x="7670" y="13819"/>
                  </a:lnTo>
                  <a:lnTo>
                    <a:pt x="7735" y="13791"/>
                  </a:lnTo>
                  <a:lnTo>
                    <a:pt x="7768" y="13778"/>
                  </a:lnTo>
                  <a:lnTo>
                    <a:pt x="7800" y="13765"/>
                  </a:lnTo>
                  <a:lnTo>
                    <a:pt x="7832" y="13755"/>
                  </a:lnTo>
                  <a:lnTo>
                    <a:pt x="7860" y="13745"/>
                  </a:lnTo>
                  <a:lnTo>
                    <a:pt x="7885" y="13737"/>
                  </a:lnTo>
                  <a:lnTo>
                    <a:pt x="7907" y="13733"/>
                  </a:lnTo>
                  <a:lnTo>
                    <a:pt x="7915" y="13732"/>
                  </a:lnTo>
                  <a:lnTo>
                    <a:pt x="7923" y="13731"/>
                  </a:lnTo>
                  <a:lnTo>
                    <a:pt x="7929" y="13731"/>
                  </a:lnTo>
                  <a:lnTo>
                    <a:pt x="7934" y="13733"/>
                  </a:lnTo>
                  <a:lnTo>
                    <a:pt x="7981" y="13854"/>
                  </a:lnTo>
                  <a:lnTo>
                    <a:pt x="7929" y="13879"/>
                  </a:lnTo>
                  <a:lnTo>
                    <a:pt x="7877" y="13905"/>
                  </a:lnTo>
                  <a:lnTo>
                    <a:pt x="7824" y="13933"/>
                  </a:lnTo>
                  <a:lnTo>
                    <a:pt x="7772" y="13964"/>
                  </a:lnTo>
                  <a:lnTo>
                    <a:pt x="7721" y="13995"/>
                  </a:lnTo>
                  <a:lnTo>
                    <a:pt x="7670" y="14027"/>
                  </a:lnTo>
                  <a:lnTo>
                    <a:pt x="7619" y="14062"/>
                  </a:lnTo>
                  <a:lnTo>
                    <a:pt x="7568" y="14099"/>
                  </a:lnTo>
                  <a:lnTo>
                    <a:pt x="7519" y="14136"/>
                  </a:lnTo>
                  <a:lnTo>
                    <a:pt x="7470" y="14175"/>
                  </a:lnTo>
                  <a:lnTo>
                    <a:pt x="7422" y="14215"/>
                  </a:lnTo>
                  <a:lnTo>
                    <a:pt x="7374" y="14255"/>
                  </a:lnTo>
                  <a:lnTo>
                    <a:pt x="7328" y="14298"/>
                  </a:lnTo>
                  <a:lnTo>
                    <a:pt x="7282" y="14342"/>
                  </a:lnTo>
                  <a:lnTo>
                    <a:pt x="7237" y="14386"/>
                  </a:lnTo>
                  <a:lnTo>
                    <a:pt x="7194" y="14432"/>
                  </a:lnTo>
                  <a:lnTo>
                    <a:pt x="7151" y="14479"/>
                  </a:lnTo>
                  <a:lnTo>
                    <a:pt x="7110" y="14526"/>
                  </a:lnTo>
                  <a:lnTo>
                    <a:pt x="7069" y="14575"/>
                  </a:lnTo>
                  <a:lnTo>
                    <a:pt x="7030" y="14624"/>
                  </a:lnTo>
                  <a:lnTo>
                    <a:pt x="6992" y="14675"/>
                  </a:lnTo>
                  <a:lnTo>
                    <a:pt x="6955" y="14725"/>
                  </a:lnTo>
                  <a:lnTo>
                    <a:pt x="6921" y="14776"/>
                  </a:lnTo>
                  <a:lnTo>
                    <a:pt x="6886" y="14828"/>
                  </a:lnTo>
                  <a:lnTo>
                    <a:pt x="6855" y="14881"/>
                  </a:lnTo>
                  <a:lnTo>
                    <a:pt x="6824" y="14934"/>
                  </a:lnTo>
                  <a:lnTo>
                    <a:pt x="6796" y="14987"/>
                  </a:lnTo>
                  <a:lnTo>
                    <a:pt x="6768" y="15041"/>
                  </a:lnTo>
                  <a:lnTo>
                    <a:pt x="6743" y="15095"/>
                  </a:lnTo>
                  <a:lnTo>
                    <a:pt x="6719" y="15149"/>
                  </a:lnTo>
                  <a:lnTo>
                    <a:pt x="6697" y="15204"/>
                  </a:lnTo>
                  <a:lnTo>
                    <a:pt x="6678" y="15259"/>
                  </a:lnTo>
                  <a:lnTo>
                    <a:pt x="6661" y="15310"/>
                  </a:lnTo>
                  <a:lnTo>
                    <a:pt x="6644" y="15363"/>
                  </a:lnTo>
                  <a:lnTo>
                    <a:pt x="6636" y="15389"/>
                  </a:lnTo>
                  <a:lnTo>
                    <a:pt x="6629" y="15416"/>
                  </a:lnTo>
                  <a:lnTo>
                    <a:pt x="6623" y="15443"/>
                  </a:lnTo>
                  <a:lnTo>
                    <a:pt x="6618" y="15470"/>
                  </a:lnTo>
                  <a:lnTo>
                    <a:pt x="6614" y="15498"/>
                  </a:lnTo>
                  <a:lnTo>
                    <a:pt x="6611" y="15527"/>
                  </a:lnTo>
                  <a:lnTo>
                    <a:pt x="6610" y="15555"/>
                  </a:lnTo>
                  <a:lnTo>
                    <a:pt x="6611" y="15584"/>
                  </a:lnTo>
                  <a:lnTo>
                    <a:pt x="6613" y="15613"/>
                  </a:lnTo>
                  <a:lnTo>
                    <a:pt x="6618" y="15643"/>
                  </a:lnTo>
                  <a:lnTo>
                    <a:pt x="6621" y="15658"/>
                  </a:lnTo>
                  <a:lnTo>
                    <a:pt x="6625" y="15673"/>
                  </a:lnTo>
                  <a:lnTo>
                    <a:pt x="6629" y="15688"/>
                  </a:lnTo>
                  <a:lnTo>
                    <a:pt x="6635" y="15703"/>
                  </a:lnTo>
                  <a:lnTo>
                    <a:pt x="6644" y="15726"/>
                  </a:lnTo>
                  <a:lnTo>
                    <a:pt x="6653" y="15749"/>
                  </a:lnTo>
                  <a:lnTo>
                    <a:pt x="6665" y="15771"/>
                  </a:lnTo>
                  <a:lnTo>
                    <a:pt x="6678" y="15793"/>
                  </a:lnTo>
                  <a:lnTo>
                    <a:pt x="6690" y="15814"/>
                  </a:lnTo>
                  <a:lnTo>
                    <a:pt x="6705" y="15834"/>
                  </a:lnTo>
                  <a:lnTo>
                    <a:pt x="6719" y="15854"/>
                  </a:lnTo>
                  <a:lnTo>
                    <a:pt x="6734" y="15873"/>
                  </a:lnTo>
                  <a:lnTo>
                    <a:pt x="6751" y="15892"/>
                  </a:lnTo>
                  <a:lnTo>
                    <a:pt x="6767" y="15909"/>
                  </a:lnTo>
                  <a:lnTo>
                    <a:pt x="6784" y="15926"/>
                  </a:lnTo>
                  <a:lnTo>
                    <a:pt x="6802" y="15943"/>
                  </a:lnTo>
                  <a:lnTo>
                    <a:pt x="6837" y="15975"/>
                  </a:lnTo>
                  <a:lnTo>
                    <a:pt x="6874" y="16006"/>
                  </a:lnTo>
                  <a:lnTo>
                    <a:pt x="6898" y="16021"/>
                  </a:lnTo>
                  <a:lnTo>
                    <a:pt x="6939" y="16048"/>
                  </a:lnTo>
                  <a:lnTo>
                    <a:pt x="6965" y="16064"/>
                  </a:lnTo>
                  <a:lnTo>
                    <a:pt x="6993" y="16081"/>
                  </a:lnTo>
                  <a:lnTo>
                    <a:pt x="7023" y="16099"/>
                  </a:lnTo>
                  <a:lnTo>
                    <a:pt x="7054" y="16115"/>
                  </a:lnTo>
                  <a:lnTo>
                    <a:pt x="7084" y="16131"/>
                  </a:lnTo>
                  <a:lnTo>
                    <a:pt x="7114" y="16145"/>
                  </a:lnTo>
                  <a:lnTo>
                    <a:pt x="7143" y="16157"/>
                  </a:lnTo>
                  <a:lnTo>
                    <a:pt x="7169" y="16167"/>
                  </a:lnTo>
                  <a:lnTo>
                    <a:pt x="7181" y="16170"/>
                  </a:lnTo>
                  <a:lnTo>
                    <a:pt x="7192" y="16172"/>
                  </a:lnTo>
                  <a:lnTo>
                    <a:pt x="7203" y="16174"/>
                  </a:lnTo>
                  <a:lnTo>
                    <a:pt x="7212" y="16174"/>
                  </a:lnTo>
                  <a:lnTo>
                    <a:pt x="7221" y="16173"/>
                  </a:lnTo>
                  <a:lnTo>
                    <a:pt x="7228" y="16172"/>
                  </a:lnTo>
                  <a:lnTo>
                    <a:pt x="7233" y="16168"/>
                  </a:lnTo>
                  <a:lnTo>
                    <a:pt x="7237" y="16163"/>
                  </a:lnTo>
                  <a:lnTo>
                    <a:pt x="7239" y="16151"/>
                  </a:lnTo>
                  <a:lnTo>
                    <a:pt x="7244" y="16116"/>
                  </a:lnTo>
                  <a:lnTo>
                    <a:pt x="7249" y="16068"/>
                  </a:lnTo>
                  <a:lnTo>
                    <a:pt x="7255" y="16012"/>
                  </a:lnTo>
                  <a:lnTo>
                    <a:pt x="7262" y="15954"/>
                  </a:lnTo>
                  <a:lnTo>
                    <a:pt x="7268" y="15902"/>
                  </a:lnTo>
                  <a:lnTo>
                    <a:pt x="7272" y="15862"/>
                  </a:lnTo>
                  <a:lnTo>
                    <a:pt x="7274" y="15840"/>
                  </a:lnTo>
                  <a:lnTo>
                    <a:pt x="7278" y="15807"/>
                  </a:lnTo>
                  <a:lnTo>
                    <a:pt x="7282" y="15772"/>
                  </a:lnTo>
                  <a:lnTo>
                    <a:pt x="7289" y="15737"/>
                  </a:lnTo>
                  <a:lnTo>
                    <a:pt x="7296" y="15700"/>
                  </a:lnTo>
                  <a:lnTo>
                    <a:pt x="7303" y="15664"/>
                  </a:lnTo>
                  <a:lnTo>
                    <a:pt x="7312" y="15626"/>
                  </a:lnTo>
                  <a:lnTo>
                    <a:pt x="7321" y="15587"/>
                  </a:lnTo>
                  <a:lnTo>
                    <a:pt x="7331" y="15550"/>
                  </a:lnTo>
                  <a:lnTo>
                    <a:pt x="7351" y="15473"/>
                  </a:lnTo>
                  <a:lnTo>
                    <a:pt x="7372" y="15399"/>
                  </a:lnTo>
                  <a:lnTo>
                    <a:pt x="7393" y="15328"/>
                  </a:lnTo>
                  <a:lnTo>
                    <a:pt x="7412" y="15262"/>
                  </a:lnTo>
                  <a:lnTo>
                    <a:pt x="7421" y="15229"/>
                  </a:lnTo>
                  <a:lnTo>
                    <a:pt x="7433" y="15195"/>
                  </a:lnTo>
                  <a:lnTo>
                    <a:pt x="7445" y="15162"/>
                  </a:lnTo>
                  <a:lnTo>
                    <a:pt x="7458" y="15129"/>
                  </a:lnTo>
                  <a:lnTo>
                    <a:pt x="7470" y="15097"/>
                  </a:lnTo>
                  <a:lnTo>
                    <a:pt x="7483" y="15065"/>
                  </a:lnTo>
                  <a:lnTo>
                    <a:pt x="7495" y="15032"/>
                  </a:lnTo>
                  <a:lnTo>
                    <a:pt x="7507" y="14999"/>
                  </a:lnTo>
                  <a:lnTo>
                    <a:pt x="7517" y="14971"/>
                  </a:lnTo>
                  <a:lnTo>
                    <a:pt x="7529" y="14940"/>
                  </a:lnTo>
                  <a:lnTo>
                    <a:pt x="7542" y="14910"/>
                  </a:lnTo>
                  <a:lnTo>
                    <a:pt x="7556" y="14880"/>
                  </a:lnTo>
                  <a:lnTo>
                    <a:pt x="7585" y="14816"/>
                  </a:lnTo>
                  <a:lnTo>
                    <a:pt x="7618" y="14753"/>
                  </a:lnTo>
                  <a:lnTo>
                    <a:pt x="7651" y="14690"/>
                  </a:lnTo>
                  <a:lnTo>
                    <a:pt x="7684" y="14631"/>
                  </a:lnTo>
                  <a:lnTo>
                    <a:pt x="7717" y="14574"/>
                  </a:lnTo>
                  <a:lnTo>
                    <a:pt x="7747" y="14523"/>
                  </a:lnTo>
                  <a:lnTo>
                    <a:pt x="7770" y="14489"/>
                  </a:lnTo>
                  <a:lnTo>
                    <a:pt x="7806" y="14435"/>
                  </a:lnTo>
                  <a:lnTo>
                    <a:pt x="7852" y="14370"/>
                  </a:lnTo>
                  <a:lnTo>
                    <a:pt x="7901" y="14302"/>
                  </a:lnTo>
                  <a:lnTo>
                    <a:pt x="7927" y="14268"/>
                  </a:lnTo>
                  <a:lnTo>
                    <a:pt x="7952" y="14236"/>
                  </a:lnTo>
                  <a:lnTo>
                    <a:pt x="7976" y="14206"/>
                  </a:lnTo>
                  <a:lnTo>
                    <a:pt x="7998" y="14179"/>
                  </a:lnTo>
                  <a:lnTo>
                    <a:pt x="8019" y="14156"/>
                  </a:lnTo>
                  <a:lnTo>
                    <a:pt x="8036" y="14138"/>
                  </a:lnTo>
                  <a:lnTo>
                    <a:pt x="8044" y="14131"/>
                  </a:lnTo>
                  <a:lnTo>
                    <a:pt x="8051" y="14126"/>
                  </a:lnTo>
                  <a:lnTo>
                    <a:pt x="8057" y="14122"/>
                  </a:lnTo>
                  <a:lnTo>
                    <a:pt x="8063" y="14119"/>
                  </a:lnTo>
                  <a:lnTo>
                    <a:pt x="8064" y="14144"/>
                  </a:lnTo>
                  <a:lnTo>
                    <a:pt x="8067" y="14168"/>
                  </a:lnTo>
                  <a:lnTo>
                    <a:pt x="8070" y="14192"/>
                  </a:lnTo>
                  <a:lnTo>
                    <a:pt x="8074" y="14217"/>
                  </a:lnTo>
                  <a:lnTo>
                    <a:pt x="8078" y="14242"/>
                  </a:lnTo>
                  <a:lnTo>
                    <a:pt x="8081" y="14267"/>
                  </a:lnTo>
                  <a:lnTo>
                    <a:pt x="8082" y="14280"/>
                  </a:lnTo>
                  <a:lnTo>
                    <a:pt x="8082" y="14294"/>
                  </a:lnTo>
                  <a:lnTo>
                    <a:pt x="8082" y="14307"/>
                  </a:lnTo>
                  <a:lnTo>
                    <a:pt x="8081" y="14320"/>
                  </a:lnTo>
                  <a:lnTo>
                    <a:pt x="8078" y="14339"/>
                  </a:lnTo>
                  <a:lnTo>
                    <a:pt x="8073" y="14360"/>
                  </a:lnTo>
                  <a:lnTo>
                    <a:pt x="8066" y="14383"/>
                  </a:lnTo>
                  <a:lnTo>
                    <a:pt x="8057" y="14407"/>
                  </a:lnTo>
                  <a:lnTo>
                    <a:pt x="8049" y="14431"/>
                  </a:lnTo>
                  <a:lnTo>
                    <a:pt x="8041" y="14454"/>
                  </a:lnTo>
                  <a:lnTo>
                    <a:pt x="8032" y="14475"/>
                  </a:lnTo>
                  <a:lnTo>
                    <a:pt x="8027" y="14493"/>
                  </a:lnTo>
                  <a:lnTo>
                    <a:pt x="8013" y="14532"/>
                  </a:lnTo>
                  <a:lnTo>
                    <a:pt x="8000" y="14575"/>
                  </a:lnTo>
                  <a:lnTo>
                    <a:pt x="7985" y="14619"/>
                  </a:lnTo>
                  <a:lnTo>
                    <a:pt x="7972" y="14664"/>
                  </a:lnTo>
                  <a:lnTo>
                    <a:pt x="7958" y="14709"/>
                  </a:lnTo>
                  <a:lnTo>
                    <a:pt x="7946" y="14754"/>
                  </a:lnTo>
                  <a:lnTo>
                    <a:pt x="7934" y="14798"/>
                  </a:lnTo>
                  <a:lnTo>
                    <a:pt x="7925" y="14839"/>
                  </a:lnTo>
                  <a:lnTo>
                    <a:pt x="7915" y="14882"/>
                  </a:lnTo>
                  <a:lnTo>
                    <a:pt x="7905" y="14926"/>
                  </a:lnTo>
                  <a:lnTo>
                    <a:pt x="7893" y="14969"/>
                  </a:lnTo>
                  <a:lnTo>
                    <a:pt x="7881" y="15014"/>
                  </a:lnTo>
                  <a:lnTo>
                    <a:pt x="7869" y="15059"/>
                  </a:lnTo>
                  <a:lnTo>
                    <a:pt x="7857" y="15105"/>
                  </a:lnTo>
                  <a:lnTo>
                    <a:pt x="7845" y="15151"/>
                  </a:lnTo>
                  <a:lnTo>
                    <a:pt x="7835" y="15198"/>
                  </a:lnTo>
                  <a:lnTo>
                    <a:pt x="7830" y="15222"/>
                  </a:lnTo>
                  <a:lnTo>
                    <a:pt x="7824" y="15245"/>
                  </a:lnTo>
                  <a:lnTo>
                    <a:pt x="7820" y="15268"/>
                  </a:lnTo>
                  <a:lnTo>
                    <a:pt x="7815" y="15291"/>
                  </a:lnTo>
                  <a:lnTo>
                    <a:pt x="7810" y="15313"/>
                  </a:lnTo>
                  <a:lnTo>
                    <a:pt x="7805" y="15336"/>
                  </a:lnTo>
                  <a:lnTo>
                    <a:pt x="7799" y="15359"/>
                  </a:lnTo>
                  <a:lnTo>
                    <a:pt x="7794" y="15383"/>
                  </a:lnTo>
                  <a:lnTo>
                    <a:pt x="7790" y="15408"/>
                  </a:lnTo>
                  <a:lnTo>
                    <a:pt x="7786" y="15431"/>
                  </a:lnTo>
                  <a:lnTo>
                    <a:pt x="7782" y="15456"/>
                  </a:lnTo>
                  <a:lnTo>
                    <a:pt x="7778" y="15480"/>
                  </a:lnTo>
                  <a:lnTo>
                    <a:pt x="7774" y="15504"/>
                  </a:lnTo>
                  <a:lnTo>
                    <a:pt x="7770" y="15528"/>
                  </a:lnTo>
                  <a:lnTo>
                    <a:pt x="7766" y="15552"/>
                  </a:lnTo>
                  <a:lnTo>
                    <a:pt x="7761" y="15576"/>
                  </a:lnTo>
                  <a:lnTo>
                    <a:pt x="7756" y="15598"/>
                  </a:lnTo>
                  <a:lnTo>
                    <a:pt x="7751" y="15622"/>
                  </a:lnTo>
                  <a:lnTo>
                    <a:pt x="7748" y="15646"/>
                  </a:lnTo>
                  <a:lnTo>
                    <a:pt x="7745" y="15670"/>
                  </a:lnTo>
                  <a:lnTo>
                    <a:pt x="7739" y="15721"/>
                  </a:lnTo>
                  <a:lnTo>
                    <a:pt x="7735" y="15773"/>
                  </a:lnTo>
                  <a:lnTo>
                    <a:pt x="7730" y="15827"/>
                  </a:lnTo>
                  <a:lnTo>
                    <a:pt x="7726" y="15879"/>
                  </a:lnTo>
                  <a:lnTo>
                    <a:pt x="7722" y="15931"/>
                  </a:lnTo>
                  <a:lnTo>
                    <a:pt x="7718" y="15982"/>
                  </a:lnTo>
                  <a:lnTo>
                    <a:pt x="7716" y="16012"/>
                  </a:lnTo>
                  <a:lnTo>
                    <a:pt x="7714" y="16042"/>
                  </a:lnTo>
                  <a:lnTo>
                    <a:pt x="7714" y="16070"/>
                  </a:lnTo>
                  <a:lnTo>
                    <a:pt x="7715" y="16098"/>
                  </a:lnTo>
                  <a:lnTo>
                    <a:pt x="7717" y="16123"/>
                  </a:lnTo>
                  <a:lnTo>
                    <a:pt x="7719" y="16148"/>
                  </a:lnTo>
                  <a:lnTo>
                    <a:pt x="7723" y="16171"/>
                  </a:lnTo>
                  <a:lnTo>
                    <a:pt x="7728" y="16193"/>
                  </a:lnTo>
                  <a:lnTo>
                    <a:pt x="7735" y="16215"/>
                  </a:lnTo>
                  <a:lnTo>
                    <a:pt x="7741" y="16236"/>
                  </a:lnTo>
                  <a:lnTo>
                    <a:pt x="7749" y="16255"/>
                  </a:lnTo>
                  <a:lnTo>
                    <a:pt x="7758" y="16274"/>
                  </a:lnTo>
                  <a:lnTo>
                    <a:pt x="7767" y="16293"/>
                  </a:lnTo>
                  <a:lnTo>
                    <a:pt x="7777" y="16312"/>
                  </a:lnTo>
                  <a:lnTo>
                    <a:pt x="7789" y="16330"/>
                  </a:lnTo>
                  <a:lnTo>
                    <a:pt x="7800" y="16347"/>
                  </a:lnTo>
                  <a:lnTo>
                    <a:pt x="7812" y="16363"/>
                  </a:lnTo>
                  <a:lnTo>
                    <a:pt x="7824" y="16379"/>
                  </a:lnTo>
                  <a:lnTo>
                    <a:pt x="7837" y="16394"/>
                  </a:lnTo>
                  <a:lnTo>
                    <a:pt x="7849" y="16410"/>
                  </a:lnTo>
                  <a:lnTo>
                    <a:pt x="7877" y="16438"/>
                  </a:lnTo>
                  <a:lnTo>
                    <a:pt x="7905" y="16467"/>
                  </a:lnTo>
                  <a:lnTo>
                    <a:pt x="7934" y="16494"/>
                  </a:lnTo>
                  <a:lnTo>
                    <a:pt x="7965" y="16519"/>
                  </a:lnTo>
                  <a:lnTo>
                    <a:pt x="7997" y="16544"/>
                  </a:lnTo>
                  <a:lnTo>
                    <a:pt x="8029" y="16567"/>
                  </a:lnTo>
                  <a:lnTo>
                    <a:pt x="8049" y="16581"/>
                  </a:lnTo>
                  <a:lnTo>
                    <a:pt x="8082" y="16603"/>
                  </a:lnTo>
                  <a:lnTo>
                    <a:pt x="8125" y="16630"/>
                  </a:lnTo>
                  <a:lnTo>
                    <a:pt x="8172" y="16659"/>
                  </a:lnTo>
                  <a:lnTo>
                    <a:pt x="8220" y="16686"/>
                  </a:lnTo>
                  <a:lnTo>
                    <a:pt x="8262" y="16709"/>
                  </a:lnTo>
                  <a:lnTo>
                    <a:pt x="8281" y="16718"/>
                  </a:lnTo>
                  <a:lnTo>
                    <a:pt x="8295" y="16724"/>
                  </a:lnTo>
                  <a:lnTo>
                    <a:pt x="8302" y="16726"/>
                  </a:lnTo>
                  <a:lnTo>
                    <a:pt x="8307" y="16727"/>
                  </a:lnTo>
                  <a:lnTo>
                    <a:pt x="8312" y="16728"/>
                  </a:lnTo>
                  <a:lnTo>
                    <a:pt x="8315" y="16728"/>
                  </a:lnTo>
                  <a:lnTo>
                    <a:pt x="8330" y="16723"/>
                  </a:lnTo>
                  <a:lnTo>
                    <a:pt x="8346" y="16718"/>
                  </a:lnTo>
                  <a:lnTo>
                    <a:pt x="8363" y="16709"/>
                  </a:lnTo>
                  <a:lnTo>
                    <a:pt x="8382" y="16701"/>
                  </a:lnTo>
                  <a:lnTo>
                    <a:pt x="8423" y="16679"/>
                  </a:lnTo>
                  <a:lnTo>
                    <a:pt x="8465" y="16656"/>
                  </a:lnTo>
                  <a:lnTo>
                    <a:pt x="8506" y="16631"/>
                  </a:lnTo>
                  <a:lnTo>
                    <a:pt x="8545" y="16607"/>
                  </a:lnTo>
                  <a:lnTo>
                    <a:pt x="8579" y="16586"/>
                  </a:lnTo>
                  <a:lnTo>
                    <a:pt x="8606" y="16568"/>
                  </a:lnTo>
                  <a:lnTo>
                    <a:pt x="8636" y="16546"/>
                  </a:lnTo>
                  <a:lnTo>
                    <a:pt x="8667" y="16522"/>
                  </a:lnTo>
                  <a:lnTo>
                    <a:pt x="8700" y="16496"/>
                  </a:lnTo>
                  <a:lnTo>
                    <a:pt x="8730" y="16469"/>
                  </a:lnTo>
                  <a:lnTo>
                    <a:pt x="8760" y="16439"/>
                  </a:lnTo>
                  <a:lnTo>
                    <a:pt x="8788" y="16409"/>
                  </a:lnTo>
                  <a:lnTo>
                    <a:pt x="8801" y="16394"/>
                  </a:lnTo>
                  <a:lnTo>
                    <a:pt x="8814" y="16380"/>
                  </a:lnTo>
                  <a:lnTo>
                    <a:pt x="8825" y="16364"/>
                  </a:lnTo>
                  <a:lnTo>
                    <a:pt x="8837" y="16350"/>
                  </a:lnTo>
                  <a:lnTo>
                    <a:pt x="8850" y="16328"/>
                  </a:lnTo>
                  <a:lnTo>
                    <a:pt x="8864" y="16308"/>
                  </a:lnTo>
                  <a:lnTo>
                    <a:pt x="8874" y="16289"/>
                  </a:lnTo>
                  <a:lnTo>
                    <a:pt x="8885" y="16270"/>
                  </a:lnTo>
                  <a:lnTo>
                    <a:pt x="8893" y="16251"/>
                  </a:lnTo>
                  <a:lnTo>
                    <a:pt x="8899" y="16232"/>
                  </a:lnTo>
                  <a:lnTo>
                    <a:pt x="8905" y="16214"/>
                  </a:lnTo>
                  <a:lnTo>
                    <a:pt x="8911" y="16195"/>
                  </a:lnTo>
                  <a:lnTo>
                    <a:pt x="8914" y="16175"/>
                  </a:lnTo>
                  <a:lnTo>
                    <a:pt x="8917" y="16154"/>
                  </a:lnTo>
                  <a:lnTo>
                    <a:pt x="8919" y="16131"/>
                  </a:lnTo>
                  <a:lnTo>
                    <a:pt x="8920" y="16107"/>
                  </a:lnTo>
                  <a:lnTo>
                    <a:pt x="8921" y="16053"/>
                  </a:lnTo>
                  <a:lnTo>
                    <a:pt x="8920" y="15988"/>
                  </a:lnTo>
                  <a:lnTo>
                    <a:pt x="8918" y="15939"/>
                  </a:lnTo>
                  <a:lnTo>
                    <a:pt x="8915" y="15886"/>
                  </a:lnTo>
                  <a:lnTo>
                    <a:pt x="8911" y="15833"/>
                  </a:lnTo>
                  <a:lnTo>
                    <a:pt x="8905" y="15779"/>
                  </a:lnTo>
                  <a:lnTo>
                    <a:pt x="8899" y="15725"/>
                  </a:lnTo>
                  <a:lnTo>
                    <a:pt x="8892" y="15674"/>
                  </a:lnTo>
                  <a:lnTo>
                    <a:pt x="8885" y="15626"/>
                  </a:lnTo>
                  <a:lnTo>
                    <a:pt x="8876" y="15581"/>
                  </a:lnTo>
                  <a:lnTo>
                    <a:pt x="8867" y="15533"/>
                  </a:lnTo>
                  <a:lnTo>
                    <a:pt x="8858" y="15485"/>
                  </a:lnTo>
                  <a:lnTo>
                    <a:pt x="8850" y="15438"/>
                  </a:lnTo>
                  <a:lnTo>
                    <a:pt x="8842" y="15391"/>
                  </a:lnTo>
                  <a:lnTo>
                    <a:pt x="8834" y="15345"/>
                  </a:lnTo>
                  <a:lnTo>
                    <a:pt x="8825" y="15298"/>
                  </a:lnTo>
                  <a:lnTo>
                    <a:pt x="8816" y="15252"/>
                  </a:lnTo>
                  <a:lnTo>
                    <a:pt x="8804" y="15205"/>
                  </a:lnTo>
                  <a:lnTo>
                    <a:pt x="8785" y="15127"/>
                  </a:lnTo>
                  <a:lnTo>
                    <a:pt x="8763" y="15038"/>
                  </a:lnTo>
                  <a:lnTo>
                    <a:pt x="8739" y="14941"/>
                  </a:lnTo>
                  <a:lnTo>
                    <a:pt x="8714" y="14841"/>
                  </a:lnTo>
                  <a:lnTo>
                    <a:pt x="8688" y="14742"/>
                  </a:lnTo>
                  <a:lnTo>
                    <a:pt x="8662" y="14649"/>
                  </a:lnTo>
                  <a:lnTo>
                    <a:pt x="8650" y="14606"/>
                  </a:lnTo>
                  <a:lnTo>
                    <a:pt x="8637" y="14565"/>
                  </a:lnTo>
                  <a:lnTo>
                    <a:pt x="8624" y="14528"/>
                  </a:lnTo>
                  <a:lnTo>
                    <a:pt x="8612" y="14496"/>
                  </a:lnTo>
                  <a:lnTo>
                    <a:pt x="8607" y="14481"/>
                  </a:lnTo>
                  <a:lnTo>
                    <a:pt x="8599" y="14460"/>
                  </a:lnTo>
                  <a:lnTo>
                    <a:pt x="8590" y="14435"/>
                  </a:lnTo>
                  <a:lnTo>
                    <a:pt x="8581" y="14409"/>
                  </a:lnTo>
                  <a:lnTo>
                    <a:pt x="8572" y="14383"/>
                  </a:lnTo>
                  <a:lnTo>
                    <a:pt x="8565" y="14359"/>
                  </a:lnTo>
                  <a:lnTo>
                    <a:pt x="8559" y="14340"/>
                  </a:lnTo>
                  <a:lnTo>
                    <a:pt x="8557" y="14326"/>
                  </a:lnTo>
                  <a:lnTo>
                    <a:pt x="8556" y="14316"/>
                  </a:lnTo>
                  <a:lnTo>
                    <a:pt x="8554" y="14306"/>
                  </a:lnTo>
                  <a:lnTo>
                    <a:pt x="8554" y="14293"/>
                  </a:lnTo>
                  <a:lnTo>
                    <a:pt x="8556" y="14282"/>
                  </a:lnTo>
                  <a:lnTo>
                    <a:pt x="8559" y="14254"/>
                  </a:lnTo>
                  <a:lnTo>
                    <a:pt x="8563" y="14227"/>
                  </a:lnTo>
                  <a:lnTo>
                    <a:pt x="8567" y="14199"/>
                  </a:lnTo>
                  <a:lnTo>
                    <a:pt x="8571" y="14172"/>
                  </a:lnTo>
                  <a:lnTo>
                    <a:pt x="8573" y="14146"/>
                  </a:lnTo>
                  <a:lnTo>
                    <a:pt x="8574" y="14123"/>
                  </a:lnTo>
                  <a:lnTo>
                    <a:pt x="8580" y="14124"/>
                  </a:lnTo>
                  <a:lnTo>
                    <a:pt x="8586" y="14127"/>
                  </a:lnTo>
                  <a:lnTo>
                    <a:pt x="8593" y="14132"/>
                  </a:lnTo>
                  <a:lnTo>
                    <a:pt x="8600" y="14138"/>
                  </a:lnTo>
                  <a:lnTo>
                    <a:pt x="8619" y="14156"/>
                  </a:lnTo>
                  <a:lnTo>
                    <a:pt x="8639" y="14179"/>
                  </a:lnTo>
                  <a:lnTo>
                    <a:pt x="8662" y="14205"/>
                  </a:lnTo>
                  <a:lnTo>
                    <a:pt x="8687" y="14236"/>
                  </a:lnTo>
                  <a:lnTo>
                    <a:pt x="8712" y="14268"/>
                  </a:lnTo>
                  <a:lnTo>
                    <a:pt x="8738" y="14302"/>
                  </a:lnTo>
                  <a:lnTo>
                    <a:pt x="8788" y="14371"/>
                  </a:lnTo>
                  <a:lnTo>
                    <a:pt x="8833" y="14436"/>
                  </a:lnTo>
                  <a:lnTo>
                    <a:pt x="8870" y="14490"/>
                  </a:lnTo>
                  <a:lnTo>
                    <a:pt x="8892" y="14524"/>
                  </a:lnTo>
                  <a:lnTo>
                    <a:pt x="8924" y="14579"/>
                  </a:lnTo>
                  <a:lnTo>
                    <a:pt x="8957" y="14637"/>
                  </a:lnTo>
                  <a:lnTo>
                    <a:pt x="8989" y="14698"/>
                  </a:lnTo>
                  <a:lnTo>
                    <a:pt x="9020" y="14758"/>
                  </a:lnTo>
                  <a:lnTo>
                    <a:pt x="9052" y="14821"/>
                  </a:lnTo>
                  <a:lnTo>
                    <a:pt x="9081" y="14885"/>
                  </a:lnTo>
                  <a:lnTo>
                    <a:pt x="9110" y="14950"/>
                  </a:lnTo>
                  <a:lnTo>
                    <a:pt x="9138" y="15015"/>
                  </a:lnTo>
                  <a:lnTo>
                    <a:pt x="9164" y="15081"/>
                  </a:lnTo>
                  <a:lnTo>
                    <a:pt x="9191" y="15148"/>
                  </a:lnTo>
                  <a:lnTo>
                    <a:pt x="9214" y="15215"/>
                  </a:lnTo>
                  <a:lnTo>
                    <a:pt x="9237" y="15282"/>
                  </a:lnTo>
                  <a:lnTo>
                    <a:pt x="9256" y="15349"/>
                  </a:lnTo>
                  <a:lnTo>
                    <a:pt x="9275" y="15416"/>
                  </a:lnTo>
                  <a:lnTo>
                    <a:pt x="9292" y="15482"/>
                  </a:lnTo>
                  <a:lnTo>
                    <a:pt x="9307" y="15547"/>
                  </a:lnTo>
                  <a:lnTo>
                    <a:pt x="9314" y="15584"/>
                  </a:lnTo>
                  <a:lnTo>
                    <a:pt x="9321" y="15621"/>
                  </a:lnTo>
                  <a:lnTo>
                    <a:pt x="9328" y="15658"/>
                  </a:lnTo>
                  <a:lnTo>
                    <a:pt x="9336" y="15695"/>
                  </a:lnTo>
                  <a:lnTo>
                    <a:pt x="9342" y="15733"/>
                  </a:lnTo>
                  <a:lnTo>
                    <a:pt x="9349" y="15770"/>
                  </a:lnTo>
                  <a:lnTo>
                    <a:pt x="9357" y="15809"/>
                  </a:lnTo>
                  <a:lnTo>
                    <a:pt x="9364" y="15849"/>
                  </a:lnTo>
                  <a:lnTo>
                    <a:pt x="9367" y="15873"/>
                  </a:lnTo>
                  <a:lnTo>
                    <a:pt x="9372" y="15913"/>
                  </a:lnTo>
                  <a:lnTo>
                    <a:pt x="9378" y="15964"/>
                  </a:lnTo>
                  <a:lnTo>
                    <a:pt x="9384" y="16019"/>
                  </a:lnTo>
                  <a:lnTo>
                    <a:pt x="9390" y="16074"/>
                  </a:lnTo>
                  <a:lnTo>
                    <a:pt x="9395" y="16121"/>
                  </a:lnTo>
                  <a:lnTo>
                    <a:pt x="9398" y="16139"/>
                  </a:lnTo>
                  <a:lnTo>
                    <a:pt x="9401" y="16154"/>
                  </a:lnTo>
                  <a:lnTo>
                    <a:pt x="9403" y="16164"/>
                  </a:lnTo>
                  <a:lnTo>
                    <a:pt x="9405" y="16169"/>
                  </a:lnTo>
                  <a:lnTo>
                    <a:pt x="9407" y="16171"/>
                  </a:lnTo>
                  <a:lnTo>
                    <a:pt x="9410" y="16173"/>
                  </a:lnTo>
                  <a:lnTo>
                    <a:pt x="9414" y="16174"/>
                  </a:lnTo>
                  <a:lnTo>
                    <a:pt x="9418" y="16174"/>
                  </a:lnTo>
                  <a:lnTo>
                    <a:pt x="9429" y="16173"/>
                  </a:lnTo>
                  <a:lnTo>
                    <a:pt x="9441" y="16171"/>
                  </a:lnTo>
                  <a:lnTo>
                    <a:pt x="9455" y="16168"/>
                  </a:lnTo>
                  <a:lnTo>
                    <a:pt x="9469" y="16162"/>
                  </a:lnTo>
                  <a:lnTo>
                    <a:pt x="9486" y="16157"/>
                  </a:lnTo>
                  <a:lnTo>
                    <a:pt x="9502" y="16151"/>
                  </a:lnTo>
                  <a:lnTo>
                    <a:pt x="9534" y="16138"/>
                  </a:lnTo>
                  <a:lnTo>
                    <a:pt x="9563" y="16125"/>
                  </a:lnTo>
                  <a:lnTo>
                    <a:pt x="9585" y="16114"/>
                  </a:lnTo>
                  <a:lnTo>
                    <a:pt x="9599" y="16108"/>
                  </a:lnTo>
                  <a:lnTo>
                    <a:pt x="9622" y="16095"/>
                  </a:lnTo>
                  <a:lnTo>
                    <a:pt x="9644" y="16084"/>
                  </a:lnTo>
                  <a:lnTo>
                    <a:pt x="9666" y="16071"/>
                  </a:lnTo>
                  <a:lnTo>
                    <a:pt x="9686" y="16059"/>
                  </a:lnTo>
                  <a:lnTo>
                    <a:pt x="9706" y="16046"/>
                  </a:lnTo>
                  <a:lnTo>
                    <a:pt x="9725" y="16033"/>
                  </a:lnTo>
                  <a:lnTo>
                    <a:pt x="9745" y="16019"/>
                  </a:lnTo>
                  <a:lnTo>
                    <a:pt x="9766" y="16003"/>
                  </a:lnTo>
                  <a:lnTo>
                    <a:pt x="9784" y="15990"/>
                  </a:lnTo>
                  <a:lnTo>
                    <a:pt x="9803" y="15975"/>
                  </a:lnTo>
                  <a:lnTo>
                    <a:pt x="9820" y="15960"/>
                  </a:lnTo>
                  <a:lnTo>
                    <a:pt x="9838" y="15943"/>
                  </a:lnTo>
                  <a:lnTo>
                    <a:pt x="9855" y="15926"/>
                  </a:lnTo>
                  <a:lnTo>
                    <a:pt x="9873" y="15908"/>
                  </a:lnTo>
                  <a:lnTo>
                    <a:pt x="9888" y="15891"/>
                  </a:lnTo>
                  <a:lnTo>
                    <a:pt x="9905" y="15871"/>
                  </a:lnTo>
                  <a:lnTo>
                    <a:pt x="9920" y="15852"/>
                  </a:lnTo>
                  <a:lnTo>
                    <a:pt x="9934" y="15832"/>
                  </a:lnTo>
                  <a:lnTo>
                    <a:pt x="9949" y="15811"/>
                  </a:lnTo>
                  <a:lnTo>
                    <a:pt x="9961" y="15790"/>
                  </a:lnTo>
                  <a:lnTo>
                    <a:pt x="9974" y="15768"/>
                  </a:lnTo>
                  <a:lnTo>
                    <a:pt x="9985" y="15746"/>
                  </a:lnTo>
                  <a:lnTo>
                    <a:pt x="9996" y="15723"/>
                  </a:lnTo>
                  <a:lnTo>
                    <a:pt x="10005" y="15700"/>
                  </a:lnTo>
                  <a:lnTo>
                    <a:pt x="10011" y="15686"/>
                  </a:lnTo>
                  <a:lnTo>
                    <a:pt x="10015" y="15671"/>
                  </a:lnTo>
                  <a:lnTo>
                    <a:pt x="10019" y="15656"/>
                  </a:lnTo>
                  <a:lnTo>
                    <a:pt x="10022" y="15642"/>
                  </a:lnTo>
                  <a:lnTo>
                    <a:pt x="10024" y="15627"/>
                  </a:lnTo>
                  <a:lnTo>
                    <a:pt x="10026" y="15612"/>
                  </a:lnTo>
                  <a:lnTo>
                    <a:pt x="10027" y="15598"/>
                  </a:lnTo>
                  <a:lnTo>
                    <a:pt x="10028" y="15583"/>
                  </a:lnTo>
                  <a:lnTo>
                    <a:pt x="10029" y="15554"/>
                  </a:lnTo>
                  <a:lnTo>
                    <a:pt x="10027" y="15524"/>
                  </a:lnTo>
                  <a:lnTo>
                    <a:pt x="10024" y="15495"/>
                  </a:lnTo>
                  <a:lnTo>
                    <a:pt x="10020" y="15466"/>
                  </a:lnTo>
                  <a:lnTo>
                    <a:pt x="10015" y="15438"/>
                  </a:lnTo>
                  <a:lnTo>
                    <a:pt x="10007" y="15410"/>
                  </a:lnTo>
                  <a:lnTo>
                    <a:pt x="10000" y="15381"/>
                  </a:lnTo>
                  <a:lnTo>
                    <a:pt x="9993" y="15354"/>
                  </a:lnTo>
                  <a:lnTo>
                    <a:pt x="9975" y="15303"/>
                  </a:lnTo>
                  <a:lnTo>
                    <a:pt x="9958" y="15254"/>
                  </a:lnTo>
                  <a:lnTo>
                    <a:pt x="9947" y="15221"/>
                  </a:lnTo>
                  <a:lnTo>
                    <a:pt x="9934" y="15188"/>
                  </a:lnTo>
                  <a:lnTo>
                    <a:pt x="9921" y="15156"/>
                  </a:lnTo>
                  <a:lnTo>
                    <a:pt x="9907" y="15122"/>
                  </a:lnTo>
                  <a:lnTo>
                    <a:pt x="9893" y="15089"/>
                  </a:lnTo>
                  <a:lnTo>
                    <a:pt x="9877" y="15055"/>
                  </a:lnTo>
                  <a:lnTo>
                    <a:pt x="9860" y="15023"/>
                  </a:lnTo>
                  <a:lnTo>
                    <a:pt x="9843" y="14989"/>
                  </a:lnTo>
                  <a:lnTo>
                    <a:pt x="9826" y="14956"/>
                  </a:lnTo>
                  <a:lnTo>
                    <a:pt x="9807" y="14923"/>
                  </a:lnTo>
                  <a:lnTo>
                    <a:pt x="9788" y="14890"/>
                  </a:lnTo>
                  <a:lnTo>
                    <a:pt x="9768" y="14858"/>
                  </a:lnTo>
                  <a:lnTo>
                    <a:pt x="9748" y="14825"/>
                  </a:lnTo>
                  <a:lnTo>
                    <a:pt x="9727" y="14793"/>
                  </a:lnTo>
                  <a:lnTo>
                    <a:pt x="9707" y="14760"/>
                  </a:lnTo>
                  <a:lnTo>
                    <a:pt x="9685" y="14729"/>
                  </a:lnTo>
                  <a:lnTo>
                    <a:pt x="9663" y="14698"/>
                  </a:lnTo>
                  <a:lnTo>
                    <a:pt x="9641" y="14666"/>
                  </a:lnTo>
                  <a:lnTo>
                    <a:pt x="9618" y="14636"/>
                  </a:lnTo>
                  <a:lnTo>
                    <a:pt x="9595" y="14606"/>
                  </a:lnTo>
                  <a:lnTo>
                    <a:pt x="9571" y="14576"/>
                  </a:lnTo>
                  <a:lnTo>
                    <a:pt x="9548" y="14547"/>
                  </a:lnTo>
                  <a:lnTo>
                    <a:pt x="9524" y="14519"/>
                  </a:lnTo>
                  <a:lnTo>
                    <a:pt x="9500" y="14491"/>
                  </a:lnTo>
                  <a:lnTo>
                    <a:pt x="9475" y="14463"/>
                  </a:lnTo>
                  <a:lnTo>
                    <a:pt x="9451" y="14436"/>
                  </a:lnTo>
                  <a:lnTo>
                    <a:pt x="9426" y="14410"/>
                  </a:lnTo>
                  <a:lnTo>
                    <a:pt x="9401" y="14385"/>
                  </a:lnTo>
                  <a:lnTo>
                    <a:pt x="9375" y="14360"/>
                  </a:lnTo>
                  <a:lnTo>
                    <a:pt x="9351" y="14336"/>
                  </a:lnTo>
                  <a:lnTo>
                    <a:pt x="9326" y="14313"/>
                  </a:lnTo>
                  <a:lnTo>
                    <a:pt x="9301" y="14291"/>
                  </a:lnTo>
                  <a:lnTo>
                    <a:pt x="9264" y="14259"/>
                  </a:lnTo>
                  <a:lnTo>
                    <a:pt x="9227" y="14227"/>
                  </a:lnTo>
                  <a:lnTo>
                    <a:pt x="9191" y="14197"/>
                  </a:lnTo>
                  <a:lnTo>
                    <a:pt x="9154" y="14168"/>
                  </a:lnTo>
                  <a:lnTo>
                    <a:pt x="9117" y="14138"/>
                  </a:lnTo>
                  <a:lnTo>
                    <a:pt x="9079" y="14110"/>
                  </a:lnTo>
                  <a:lnTo>
                    <a:pt x="9040" y="14081"/>
                  </a:lnTo>
                  <a:lnTo>
                    <a:pt x="8999" y="14052"/>
                  </a:lnTo>
                  <a:lnTo>
                    <a:pt x="8979" y="14037"/>
                  </a:lnTo>
                  <a:lnTo>
                    <a:pt x="8959" y="14023"/>
                  </a:lnTo>
                  <a:lnTo>
                    <a:pt x="8938" y="14011"/>
                  </a:lnTo>
                  <a:lnTo>
                    <a:pt x="8917" y="13998"/>
                  </a:lnTo>
                  <a:lnTo>
                    <a:pt x="8896" y="13986"/>
                  </a:lnTo>
                  <a:lnTo>
                    <a:pt x="8875" y="13973"/>
                  </a:lnTo>
                  <a:lnTo>
                    <a:pt x="8854" y="13960"/>
                  </a:lnTo>
                  <a:lnTo>
                    <a:pt x="8833" y="13947"/>
                  </a:lnTo>
                  <a:lnTo>
                    <a:pt x="8814" y="13934"/>
                  </a:lnTo>
                  <a:lnTo>
                    <a:pt x="8791" y="13923"/>
                  </a:lnTo>
                  <a:lnTo>
                    <a:pt x="8768" y="13910"/>
                  </a:lnTo>
                  <a:lnTo>
                    <a:pt x="8745" y="13899"/>
                  </a:lnTo>
                  <a:lnTo>
                    <a:pt x="8722" y="13887"/>
                  </a:lnTo>
                  <a:lnTo>
                    <a:pt x="8699" y="13876"/>
                  </a:lnTo>
                  <a:lnTo>
                    <a:pt x="8678" y="13864"/>
                  </a:lnTo>
                  <a:lnTo>
                    <a:pt x="8658" y="13852"/>
                  </a:lnTo>
                  <a:lnTo>
                    <a:pt x="8703" y="13730"/>
                  </a:lnTo>
                  <a:lnTo>
                    <a:pt x="8716" y="13731"/>
                  </a:lnTo>
                  <a:lnTo>
                    <a:pt x="8733" y="13734"/>
                  </a:lnTo>
                  <a:lnTo>
                    <a:pt x="8753" y="13739"/>
                  </a:lnTo>
                  <a:lnTo>
                    <a:pt x="8775" y="13745"/>
                  </a:lnTo>
                  <a:lnTo>
                    <a:pt x="8825" y="13762"/>
                  </a:lnTo>
                  <a:lnTo>
                    <a:pt x="8877" y="13782"/>
                  </a:lnTo>
                  <a:lnTo>
                    <a:pt x="8931" y="13803"/>
                  </a:lnTo>
                  <a:lnTo>
                    <a:pt x="8979" y="13823"/>
                  </a:lnTo>
                  <a:lnTo>
                    <a:pt x="9017" y="13839"/>
                  </a:lnTo>
                  <a:lnTo>
                    <a:pt x="9044" y="13852"/>
                  </a:lnTo>
                  <a:lnTo>
                    <a:pt x="9108" y="13885"/>
                  </a:lnTo>
                  <a:lnTo>
                    <a:pt x="9168" y="13918"/>
                  </a:lnTo>
                  <a:lnTo>
                    <a:pt x="9224" y="13949"/>
                  </a:lnTo>
                  <a:lnTo>
                    <a:pt x="9278" y="13980"/>
                  </a:lnTo>
                  <a:lnTo>
                    <a:pt x="9330" y="14013"/>
                  </a:lnTo>
                  <a:lnTo>
                    <a:pt x="9379" y="14044"/>
                  </a:lnTo>
                  <a:lnTo>
                    <a:pt x="9427" y="14077"/>
                  </a:lnTo>
                  <a:lnTo>
                    <a:pt x="9473" y="14110"/>
                  </a:lnTo>
                  <a:lnTo>
                    <a:pt x="9519" y="14145"/>
                  </a:lnTo>
                  <a:lnTo>
                    <a:pt x="9565" y="14180"/>
                  </a:lnTo>
                  <a:lnTo>
                    <a:pt x="9610" y="14217"/>
                  </a:lnTo>
                  <a:lnTo>
                    <a:pt x="9656" y="14256"/>
                  </a:lnTo>
                  <a:lnTo>
                    <a:pt x="9703" y="14297"/>
                  </a:lnTo>
                  <a:lnTo>
                    <a:pt x="9753" y="14340"/>
                  </a:lnTo>
                  <a:lnTo>
                    <a:pt x="9803" y="14386"/>
                  </a:lnTo>
                  <a:lnTo>
                    <a:pt x="9856" y="14435"/>
                  </a:lnTo>
                  <a:lnTo>
                    <a:pt x="9882" y="14460"/>
                  </a:lnTo>
                  <a:lnTo>
                    <a:pt x="9909" y="14487"/>
                  </a:lnTo>
                  <a:lnTo>
                    <a:pt x="9937" y="14517"/>
                  </a:lnTo>
                  <a:lnTo>
                    <a:pt x="9965" y="14546"/>
                  </a:lnTo>
                  <a:lnTo>
                    <a:pt x="9994" y="14577"/>
                  </a:lnTo>
                  <a:lnTo>
                    <a:pt x="10022" y="14611"/>
                  </a:lnTo>
                  <a:lnTo>
                    <a:pt x="10050" y="14643"/>
                  </a:lnTo>
                  <a:lnTo>
                    <a:pt x="10077" y="14678"/>
                  </a:lnTo>
                  <a:lnTo>
                    <a:pt x="10106" y="14712"/>
                  </a:lnTo>
                  <a:lnTo>
                    <a:pt x="10132" y="14747"/>
                  </a:lnTo>
                  <a:lnTo>
                    <a:pt x="10158" y="14781"/>
                  </a:lnTo>
                  <a:lnTo>
                    <a:pt x="10182" y="14817"/>
                  </a:lnTo>
                  <a:lnTo>
                    <a:pt x="10206" y="14851"/>
                  </a:lnTo>
                  <a:lnTo>
                    <a:pt x="10228" y="14885"/>
                  </a:lnTo>
                  <a:lnTo>
                    <a:pt x="10249" y="14918"/>
                  </a:lnTo>
                  <a:lnTo>
                    <a:pt x="10267" y="14951"/>
                  </a:lnTo>
                  <a:lnTo>
                    <a:pt x="10288" y="14986"/>
                  </a:lnTo>
                  <a:lnTo>
                    <a:pt x="10308" y="15023"/>
                  </a:lnTo>
                  <a:lnTo>
                    <a:pt x="10330" y="15060"/>
                  </a:lnTo>
                  <a:lnTo>
                    <a:pt x="10351" y="15099"/>
                  </a:lnTo>
                  <a:lnTo>
                    <a:pt x="10371" y="15138"/>
                  </a:lnTo>
                  <a:lnTo>
                    <a:pt x="10390" y="15178"/>
                  </a:lnTo>
                  <a:lnTo>
                    <a:pt x="10407" y="15217"/>
                  </a:lnTo>
                  <a:lnTo>
                    <a:pt x="10423" y="15258"/>
                  </a:lnTo>
                  <a:lnTo>
                    <a:pt x="10434" y="15289"/>
                  </a:lnTo>
                  <a:lnTo>
                    <a:pt x="10445" y="15322"/>
                  </a:lnTo>
                  <a:lnTo>
                    <a:pt x="10458" y="15354"/>
                  </a:lnTo>
                  <a:lnTo>
                    <a:pt x="10469" y="15388"/>
                  </a:lnTo>
                  <a:lnTo>
                    <a:pt x="10480" y="15421"/>
                  </a:lnTo>
                  <a:lnTo>
                    <a:pt x="10490" y="15456"/>
                  </a:lnTo>
                  <a:lnTo>
                    <a:pt x="10498" y="15489"/>
                  </a:lnTo>
                  <a:lnTo>
                    <a:pt x="10506" y="15523"/>
                  </a:lnTo>
                  <a:lnTo>
                    <a:pt x="10511" y="15550"/>
                  </a:lnTo>
                  <a:lnTo>
                    <a:pt x="10516" y="15570"/>
                  </a:lnTo>
                  <a:lnTo>
                    <a:pt x="10518" y="15579"/>
                  </a:lnTo>
                  <a:lnTo>
                    <a:pt x="10522" y="15588"/>
                  </a:lnTo>
                  <a:lnTo>
                    <a:pt x="10527" y="15599"/>
                  </a:lnTo>
                  <a:lnTo>
                    <a:pt x="10533" y="15611"/>
                  </a:lnTo>
                  <a:lnTo>
                    <a:pt x="10546" y="15611"/>
                  </a:lnTo>
                  <a:lnTo>
                    <a:pt x="10560" y="15609"/>
                  </a:lnTo>
                  <a:lnTo>
                    <a:pt x="10574" y="15608"/>
                  </a:lnTo>
                  <a:lnTo>
                    <a:pt x="10588" y="15605"/>
                  </a:lnTo>
                  <a:lnTo>
                    <a:pt x="10603" y="15602"/>
                  </a:lnTo>
                  <a:lnTo>
                    <a:pt x="10617" y="15598"/>
                  </a:lnTo>
                  <a:lnTo>
                    <a:pt x="10632" y="15593"/>
                  </a:lnTo>
                  <a:lnTo>
                    <a:pt x="10647" y="15587"/>
                  </a:lnTo>
                  <a:lnTo>
                    <a:pt x="10677" y="15576"/>
                  </a:lnTo>
                  <a:lnTo>
                    <a:pt x="10707" y="15562"/>
                  </a:lnTo>
                  <a:lnTo>
                    <a:pt x="10738" y="15547"/>
                  </a:lnTo>
                  <a:lnTo>
                    <a:pt x="10768" y="15530"/>
                  </a:lnTo>
                  <a:lnTo>
                    <a:pt x="10796" y="15513"/>
                  </a:lnTo>
                  <a:lnTo>
                    <a:pt x="10824" y="15495"/>
                  </a:lnTo>
                  <a:lnTo>
                    <a:pt x="10851" y="15477"/>
                  </a:lnTo>
                  <a:lnTo>
                    <a:pt x="10876" y="15459"/>
                  </a:lnTo>
                  <a:lnTo>
                    <a:pt x="10898" y="15441"/>
                  </a:lnTo>
                  <a:lnTo>
                    <a:pt x="10919" y="15424"/>
                  </a:lnTo>
                  <a:lnTo>
                    <a:pt x="10938" y="15408"/>
                  </a:lnTo>
                  <a:lnTo>
                    <a:pt x="10953" y="15393"/>
                  </a:lnTo>
                  <a:lnTo>
                    <a:pt x="10970" y="15376"/>
                  </a:lnTo>
                  <a:lnTo>
                    <a:pt x="10987" y="15356"/>
                  </a:lnTo>
                  <a:lnTo>
                    <a:pt x="11006" y="15335"/>
                  </a:lnTo>
                  <a:lnTo>
                    <a:pt x="11024" y="15312"/>
                  </a:lnTo>
                  <a:lnTo>
                    <a:pt x="11040" y="15287"/>
                  </a:lnTo>
                  <a:lnTo>
                    <a:pt x="11058" y="15262"/>
                  </a:lnTo>
                  <a:lnTo>
                    <a:pt x="11074" y="15234"/>
                  </a:lnTo>
                  <a:lnTo>
                    <a:pt x="11088" y="15206"/>
                  </a:lnTo>
                  <a:lnTo>
                    <a:pt x="11095" y="15191"/>
                  </a:lnTo>
                  <a:lnTo>
                    <a:pt x="11101" y="15176"/>
                  </a:lnTo>
                  <a:lnTo>
                    <a:pt x="11107" y="15161"/>
                  </a:lnTo>
                  <a:lnTo>
                    <a:pt x="11111" y="15145"/>
                  </a:lnTo>
                  <a:lnTo>
                    <a:pt x="11117" y="15129"/>
                  </a:lnTo>
                  <a:lnTo>
                    <a:pt x="11121" y="15114"/>
                  </a:lnTo>
                  <a:lnTo>
                    <a:pt x="11124" y="15097"/>
                  </a:lnTo>
                  <a:lnTo>
                    <a:pt x="11127" y="15081"/>
                  </a:lnTo>
                  <a:lnTo>
                    <a:pt x="11128" y="15065"/>
                  </a:lnTo>
                  <a:lnTo>
                    <a:pt x="11129" y="15048"/>
                  </a:lnTo>
                  <a:lnTo>
                    <a:pt x="11130" y="15030"/>
                  </a:lnTo>
                  <a:lnTo>
                    <a:pt x="11129" y="15013"/>
                  </a:lnTo>
                  <a:lnTo>
                    <a:pt x="11128" y="14997"/>
                  </a:lnTo>
                  <a:lnTo>
                    <a:pt x="11126" y="14979"/>
                  </a:lnTo>
                  <a:lnTo>
                    <a:pt x="11122" y="14961"/>
                  </a:lnTo>
                  <a:lnTo>
                    <a:pt x="11118" y="14943"/>
                  </a:lnTo>
                  <a:lnTo>
                    <a:pt x="11110" y="14919"/>
                  </a:lnTo>
                  <a:lnTo>
                    <a:pt x="11102" y="14894"/>
                  </a:lnTo>
                  <a:lnTo>
                    <a:pt x="11092" y="14869"/>
                  </a:lnTo>
                  <a:lnTo>
                    <a:pt x="11080" y="14844"/>
                  </a:lnTo>
                  <a:lnTo>
                    <a:pt x="11069" y="14819"/>
                  </a:lnTo>
                  <a:lnTo>
                    <a:pt x="11055" y="14794"/>
                  </a:lnTo>
                  <a:lnTo>
                    <a:pt x="11041" y="14769"/>
                  </a:lnTo>
                  <a:lnTo>
                    <a:pt x="11026" y="14744"/>
                  </a:lnTo>
                  <a:lnTo>
                    <a:pt x="11010" y="14719"/>
                  </a:lnTo>
                  <a:lnTo>
                    <a:pt x="10993" y="14695"/>
                  </a:lnTo>
                  <a:lnTo>
                    <a:pt x="10977" y="14669"/>
                  </a:lnTo>
                  <a:lnTo>
                    <a:pt x="10958" y="14645"/>
                  </a:lnTo>
                  <a:lnTo>
                    <a:pt x="10940" y="14621"/>
                  </a:lnTo>
                  <a:lnTo>
                    <a:pt x="10920" y="14597"/>
                  </a:lnTo>
                  <a:lnTo>
                    <a:pt x="10900" y="14573"/>
                  </a:lnTo>
                  <a:lnTo>
                    <a:pt x="10881" y="14550"/>
                  </a:lnTo>
                  <a:lnTo>
                    <a:pt x="10840" y="14504"/>
                  </a:lnTo>
                  <a:lnTo>
                    <a:pt x="10798" y="14460"/>
                  </a:lnTo>
                  <a:lnTo>
                    <a:pt x="10755" y="14417"/>
                  </a:lnTo>
                  <a:lnTo>
                    <a:pt x="10712" y="14378"/>
                  </a:lnTo>
                  <a:lnTo>
                    <a:pt x="10670" y="14339"/>
                  </a:lnTo>
                  <a:lnTo>
                    <a:pt x="10629" y="14303"/>
                  </a:lnTo>
                  <a:lnTo>
                    <a:pt x="10588" y="14271"/>
                  </a:lnTo>
                  <a:lnTo>
                    <a:pt x="10551" y="14242"/>
                  </a:lnTo>
                  <a:lnTo>
                    <a:pt x="10504" y="14207"/>
                  </a:lnTo>
                  <a:lnTo>
                    <a:pt x="10457" y="14173"/>
                  </a:lnTo>
                  <a:lnTo>
                    <a:pt x="10411" y="14140"/>
                  </a:lnTo>
                  <a:lnTo>
                    <a:pt x="10363" y="14108"/>
                  </a:lnTo>
                  <a:lnTo>
                    <a:pt x="10316" y="14077"/>
                  </a:lnTo>
                  <a:lnTo>
                    <a:pt x="10267" y="14045"/>
                  </a:lnTo>
                  <a:lnTo>
                    <a:pt x="10219" y="14015"/>
                  </a:lnTo>
                  <a:lnTo>
                    <a:pt x="10170" y="13986"/>
                  </a:lnTo>
                  <a:lnTo>
                    <a:pt x="10121" y="13956"/>
                  </a:lnTo>
                  <a:lnTo>
                    <a:pt x="10071" y="13928"/>
                  </a:lnTo>
                  <a:lnTo>
                    <a:pt x="10021" y="13900"/>
                  </a:lnTo>
                  <a:lnTo>
                    <a:pt x="9970" y="13872"/>
                  </a:lnTo>
                  <a:lnTo>
                    <a:pt x="9918" y="13845"/>
                  </a:lnTo>
                  <a:lnTo>
                    <a:pt x="9864" y="13818"/>
                  </a:lnTo>
                  <a:lnTo>
                    <a:pt x="9810" y="13791"/>
                  </a:lnTo>
                  <a:lnTo>
                    <a:pt x="9755" y="13765"/>
                  </a:lnTo>
                  <a:lnTo>
                    <a:pt x="9704" y="13742"/>
                  </a:lnTo>
                  <a:lnTo>
                    <a:pt x="9650" y="13717"/>
                  </a:lnTo>
                  <a:lnTo>
                    <a:pt x="9594" y="13692"/>
                  </a:lnTo>
                  <a:lnTo>
                    <a:pt x="9535" y="13666"/>
                  </a:lnTo>
                  <a:lnTo>
                    <a:pt x="9476" y="13642"/>
                  </a:lnTo>
                  <a:lnTo>
                    <a:pt x="9416" y="13619"/>
                  </a:lnTo>
                  <a:lnTo>
                    <a:pt x="9388" y="13608"/>
                  </a:lnTo>
                  <a:lnTo>
                    <a:pt x="9359" y="13598"/>
                  </a:lnTo>
                  <a:lnTo>
                    <a:pt x="9332" y="13588"/>
                  </a:lnTo>
                  <a:lnTo>
                    <a:pt x="9304" y="13580"/>
                  </a:lnTo>
                  <a:lnTo>
                    <a:pt x="9276" y="13572"/>
                  </a:lnTo>
                  <a:lnTo>
                    <a:pt x="9248" y="13562"/>
                  </a:lnTo>
                  <a:lnTo>
                    <a:pt x="9218" y="13553"/>
                  </a:lnTo>
                  <a:lnTo>
                    <a:pt x="9186" y="13542"/>
                  </a:lnTo>
                  <a:lnTo>
                    <a:pt x="9156" y="13532"/>
                  </a:lnTo>
                  <a:lnTo>
                    <a:pt x="9126" y="13520"/>
                  </a:lnTo>
                  <a:lnTo>
                    <a:pt x="9096" y="13510"/>
                  </a:lnTo>
                  <a:lnTo>
                    <a:pt x="9067" y="13501"/>
                  </a:lnTo>
                  <a:lnTo>
                    <a:pt x="9050" y="13495"/>
                  </a:lnTo>
                  <a:lnTo>
                    <a:pt x="9018" y="13486"/>
                  </a:lnTo>
                  <a:lnTo>
                    <a:pt x="8979" y="13475"/>
                  </a:lnTo>
                  <a:lnTo>
                    <a:pt x="8935" y="13463"/>
                  </a:lnTo>
                  <a:lnTo>
                    <a:pt x="8893" y="13451"/>
                  </a:lnTo>
                  <a:lnTo>
                    <a:pt x="8855" y="13441"/>
                  </a:lnTo>
                  <a:lnTo>
                    <a:pt x="8830" y="13434"/>
                  </a:lnTo>
                  <a:lnTo>
                    <a:pt x="8820" y="13432"/>
                  </a:lnTo>
                  <a:lnTo>
                    <a:pt x="8819" y="13427"/>
                  </a:lnTo>
                  <a:lnTo>
                    <a:pt x="8820" y="13421"/>
                  </a:lnTo>
                  <a:lnTo>
                    <a:pt x="8821" y="13414"/>
                  </a:lnTo>
                  <a:lnTo>
                    <a:pt x="8824" y="13404"/>
                  </a:lnTo>
                  <a:lnTo>
                    <a:pt x="8831" y="13381"/>
                  </a:lnTo>
                  <a:lnTo>
                    <a:pt x="8843" y="13353"/>
                  </a:lnTo>
                  <a:lnTo>
                    <a:pt x="8856" y="13321"/>
                  </a:lnTo>
                  <a:lnTo>
                    <a:pt x="8872" y="13285"/>
                  </a:lnTo>
                  <a:lnTo>
                    <a:pt x="8889" y="13249"/>
                  </a:lnTo>
                  <a:lnTo>
                    <a:pt x="8908" y="13210"/>
                  </a:lnTo>
                  <a:lnTo>
                    <a:pt x="8945" y="13134"/>
                  </a:lnTo>
                  <a:lnTo>
                    <a:pt x="8980" y="13065"/>
                  </a:lnTo>
                  <a:lnTo>
                    <a:pt x="9008" y="13010"/>
                  </a:lnTo>
                  <a:lnTo>
                    <a:pt x="9025" y="12980"/>
                  </a:lnTo>
                  <a:lnTo>
                    <a:pt x="9053" y="12934"/>
                  </a:lnTo>
                  <a:lnTo>
                    <a:pt x="9085" y="12884"/>
                  </a:lnTo>
                  <a:lnTo>
                    <a:pt x="9120" y="12831"/>
                  </a:lnTo>
                  <a:lnTo>
                    <a:pt x="9157" y="12780"/>
                  </a:lnTo>
                  <a:lnTo>
                    <a:pt x="9176" y="12754"/>
                  </a:lnTo>
                  <a:lnTo>
                    <a:pt x="9196" y="12729"/>
                  </a:lnTo>
                  <a:lnTo>
                    <a:pt x="9216" y="12705"/>
                  </a:lnTo>
                  <a:lnTo>
                    <a:pt x="9234" y="12682"/>
                  </a:lnTo>
                  <a:lnTo>
                    <a:pt x="9254" y="12660"/>
                  </a:lnTo>
                  <a:lnTo>
                    <a:pt x="9274" y="12640"/>
                  </a:lnTo>
                  <a:lnTo>
                    <a:pt x="9293" y="12621"/>
                  </a:lnTo>
                  <a:lnTo>
                    <a:pt x="9312" y="12605"/>
                  </a:lnTo>
                  <a:lnTo>
                    <a:pt x="9358" y="12565"/>
                  </a:lnTo>
                  <a:lnTo>
                    <a:pt x="9403" y="12527"/>
                  </a:lnTo>
                  <a:lnTo>
                    <a:pt x="9425" y="12509"/>
                  </a:lnTo>
                  <a:lnTo>
                    <a:pt x="9448" y="12492"/>
                  </a:lnTo>
                  <a:lnTo>
                    <a:pt x="9472" y="12475"/>
                  </a:lnTo>
                  <a:lnTo>
                    <a:pt x="9495" y="12458"/>
                  </a:lnTo>
                  <a:lnTo>
                    <a:pt x="9520" y="12442"/>
                  </a:lnTo>
                  <a:lnTo>
                    <a:pt x="9545" y="12428"/>
                  </a:lnTo>
                  <a:lnTo>
                    <a:pt x="9571" y="12413"/>
                  </a:lnTo>
                  <a:lnTo>
                    <a:pt x="9598" y="12400"/>
                  </a:lnTo>
                  <a:lnTo>
                    <a:pt x="9627" y="12387"/>
                  </a:lnTo>
                  <a:lnTo>
                    <a:pt x="9656" y="12376"/>
                  </a:lnTo>
                  <a:lnTo>
                    <a:pt x="9689" y="12365"/>
                  </a:lnTo>
                  <a:lnTo>
                    <a:pt x="9721" y="12356"/>
                  </a:lnTo>
                  <a:lnTo>
                    <a:pt x="9742" y="12350"/>
                  </a:lnTo>
                  <a:lnTo>
                    <a:pt x="9762" y="12345"/>
                  </a:lnTo>
                  <a:lnTo>
                    <a:pt x="9781" y="12342"/>
                  </a:lnTo>
                  <a:lnTo>
                    <a:pt x="9801" y="12339"/>
                  </a:lnTo>
                  <a:lnTo>
                    <a:pt x="9819" y="12336"/>
                  </a:lnTo>
                  <a:lnTo>
                    <a:pt x="9838" y="12334"/>
                  </a:lnTo>
                  <a:lnTo>
                    <a:pt x="9857" y="12332"/>
                  </a:lnTo>
                  <a:lnTo>
                    <a:pt x="9875" y="12332"/>
                  </a:lnTo>
                  <a:lnTo>
                    <a:pt x="9893" y="12331"/>
                  </a:lnTo>
                  <a:lnTo>
                    <a:pt x="9910" y="12331"/>
                  </a:lnTo>
                  <a:lnTo>
                    <a:pt x="9928" y="12332"/>
                  </a:lnTo>
                  <a:lnTo>
                    <a:pt x="9945" y="12333"/>
                  </a:lnTo>
                  <a:lnTo>
                    <a:pt x="9961" y="12335"/>
                  </a:lnTo>
                  <a:lnTo>
                    <a:pt x="9978" y="12337"/>
                  </a:lnTo>
                  <a:lnTo>
                    <a:pt x="9995" y="12339"/>
                  </a:lnTo>
                  <a:lnTo>
                    <a:pt x="10011" y="12342"/>
                  </a:lnTo>
                  <a:lnTo>
                    <a:pt x="10042" y="12350"/>
                  </a:lnTo>
                  <a:lnTo>
                    <a:pt x="10072" y="12360"/>
                  </a:lnTo>
                  <a:lnTo>
                    <a:pt x="10101" y="12371"/>
                  </a:lnTo>
                  <a:lnTo>
                    <a:pt x="10131" y="12385"/>
                  </a:lnTo>
                  <a:lnTo>
                    <a:pt x="10158" y="12400"/>
                  </a:lnTo>
                  <a:lnTo>
                    <a:pt x="10185" y="12416"/>
                  </a:lnTo>
                  <a:lnTo>
                    <a:pt x="10210" y="12435"/>
                  </a:lnTo>
                  <a:lnTo>
                    <a:pt x="10235" y="12455"/>
                  </a:lnTo>
                  <a:lnTo>
                    <a:pt x="10256" y="12474"/>
                  </a:lnTo>
                  <a:lnTo>
                    <a:pt x="10276" y="12495"/>
                  </a:lnTo>
                  <a:lnTo>
                    <a:pt x="10295" y="12517"/>
                  </a:lnTo>
                  <a:lnTo>
                    <a:pt x="10312" y="12541"/>
                  </a:lnTo>
                  <a:lnTo>
                    <a:pt x="10329" y="12566"/>
                  </a:lnTo>
                  <a:lnTo>
                    <a:pt x="10345" y="12593"/>
                  </a:lnTo>
                  <a:lnTo>
                    <a:pt x="10358" y="12622"/>
                  </a:lnTo>
                  <a:lnTo>
                    <a:pt x="10370" y="12653"/>
                  </a:lnTo>
                  <a:lnTo>
                    <a:pt x="10375" y="12667"/>
                  </a:lnTo>
                  <a:lnTo>
                    <a:pt x="10380" y="12684"/>
                  </a:lnTo>
                  <a:lnTo>
                    <a:pt x="10384" y="12700"/>
                  </a:lnTo>
                  <a:lnTo>
                    <a:pt x="10389" y="12716"/>
                  </a:lnTo>
                  <a:lnTo>
                    <a:pt x="10392" y="12733"/>
                  </a:lnTo>
                  <a:lnTo>
                    <a:pt x="10395" y="12751"/>
                  </a:lnTo>
                  <a:lnTo>
                    <a:pt x="10398" y="12769"/>
                  </a:lnTo>
                  <a:lnTo>
                    <a:pt x="10399" y="12786"/>
                  </a:lnTo>
                  <a:lnTo>
                    <a:pt x="10401" y="12804"/>
                  </a:lnTo>
                  <a:lnTo>
                    <a:pt x="10402" y="12823"/>
                  </a:lnTo>
                  <a:lnTo>
                    <a:pt x="10402" y="12842"/>
                  </a:lnTo>
                  <a:lnTo>
                    <a:pt x="10402" y="12861"/>
                  </a:lnTo>
                  <a:lnTo>
                    <a:pt x="10401" y="12880"/>
                  </a:lnTo>
                  <a:lnTo>
                    <a:pt x="10399" y="12899"/>
                  </a:lnTo>
                  <a:lnTo>
                    <a:pt x="10398" y="12919"/>
                  </a:lnTo>
                  <a:lnTo>
                    <a:pt x="10395" y="12939"/>
                  </a:lnTo>
                  <a:lnTo>
                    <a:pt x="10389" y="12979"/>
                  </a:lnTo>
                  <a:lnTo>
                    <a:pt x="10383" y="13010"/>
                  </a:lnTo>
                  <a:lnTo>
                    <a:pt x="10380" y="13026"/>
                  </a:lnTo>
                  <a:lnTo>
                    <a:pt x="10376" y="13041"/>
                  </a:lnTo>
                  <a:lnTo>
                    <a:pt x="10371" y="13057"/>
                  </a:lnTo>
                  <a:lnTo>
                    <a:pt x="10365" y="13075"/>
                  </a:lnTo>
                  <a:lnTo>
                    <a:pt x="10355" y="13102"/>
                  </a:lnTo>
                  <a:lnTo>
                    <a:pt x="10343" y="13138"/>
                  </a:lnTo>
                  <a:lnTo>
                    <a:pt x="10337" y="13157"/>
                  </a:lnTo>
                  <a:lnTo>
                    <a:pt x="10333" y="13174"/>
                  </a:lnTo>
                  <a:lnTo>
                    <a:pt x="10330" y="13191"/>
                  </a:lnTo>
                  <a:lnTo>
                    <a:pt x="10329" y="13206"/>
                  </a:lnTo>
                  <a:lnTo>
                    <a:pt x="10330" y="13216"/>
                  </a:lnTo>
                  <a:lnTo>
                    <a:pt x="10332" y="13227"/>
                  </a:lnTo>
                  <a:lnTo>
                    <a:pt x="10334" y="13236"/>
                  </a:lnTo>
                  <a:lnTo>
                    <a:pt x="10336" y="13244"/>
                  </a:lnTo>
                  <a:lnTo>
                    <a:pt x="10340" y="13252"/>
                  </a:lnTo>
                  <a:lnTo>
                    <a:pt x="10344" y="13259"/>
                  </a:lnTo>
                  <a:lnTo>
                    <a:pt x="10348" y="13265"/>
                  </a:lnTo>
                  <a:lnTo>
                    <a:pt x="10352" y="13272"/>
                  </a:lnTo>
                  <a:lnTo>
                    <a:pt x="10358" y="13277"/>
                  </a:lnTo>
                  <a:lnTo>
                    <a:pt x="10364" y="13281"/>
                  </a:lnTo>
                  <a:lnTo>
                    <a:pt x="10370" y="13285"/>
                  </a:lnTo>
                  <a:lnTo>
                    <a:pt x="10376" y="13289"/>
                  </a:lnTo>
                  <a:lnTo>
                    <a:pt x="10391" y="13296"/>
                  </a:lnTo>
                  <a:lnTo>
                    <a:pt x="10405" y="13300"/>
                  </a:lnTo>
                  <a:lnTo>
                    <a:pt x="10422" y="13303"/>
                  </a:lnTo>
                  <a:lnTo>
                    <a:pt x="10440" y="13305"/>
                  </a:lnTo>
                  <a:lnTo>
                    <a:pt x="10459" y="13306"/>
                  </a:lnTo>
                  <a:lnTo>
                    <a:pt x="10477" y="13307"/>
                  </a:lnTo>
                  <a:lnTo>
                    <a:pt x="10517" y="13308"/>
                  </a:lnTo>
                  <a:lnTo>
                    <a:pt x="10557" y="13310"/>
                  </a:lnTo>
                  <a:lnTo>
                    <a:pt x="10594" y="13313"/>
                  </a:lnTo>
                  <a:lnTo>
                    <a:pt x="10634" y="13315"/>
                  </a:lnTo>
                  <a:lnTo>
                    <a:pt x="10674" y="13318"/>
                  </a:lnTo>
                  <a:lnTo>
                    <a:pt x="10715" y="13320"/>
                  </a:lnTo>
                  <a:lnTo>
                    <a:pt x="10753" y="13322"/>
                  </a:lnTo>
                  <a:lnTo>
                    <a:pt x="10791" y="13326"/>
                  </a:lnTo>
                  <a:lnTo>
                    <a:pt x="10826" y="13330"/>
                  </a:lnTo>
                  <a:lnTo>
                    <a:pt x="10860" y="13336"/>
                  </a:lnTo>
                  <a:lnTo>
                    <a:pt x="10894" y="13343"/>
                  </a:lnTo>
                  <a:lnTo>
                    <a:pt x="10931" y="13350"/>
                  </a:lnTo>
                  <a:lnTo>
                    <a:pt x="10966" y="13356"/>
                  </a:lnTo>
                  <a:lnTo>
                    <a:pt x="11003" y="13363"/>
                  </a:lnTo>
                  <a:lnTo>
                    <a:pt x="11038" y="13368"/>
                  </a:lnTo>
                  <a:lnTo>
                    <a:pt x="11074" y="13374"/>
                  </a:lnTo>
                  <a:lnTo>
                    <a:pt x="11108" y="13379"/>
                  </a:lnTo>
                  <a:lnTo>
                    <a:pt x="11142" y="13386"/>
                  </a:lnTo>
                  <a:lnTo>
                    <a:pt x="11177" y="13393"/>
                  </a:lnTo>
                  <a:lnTo>
                    <a:pt x="11211" y="13400"/>
                  </a:lnTo>
                  <a:lnTo>
                    <a:pt x="11244" y="13409"/>
                  </a:lnTo>
                  <a:lnTo>
                    <a:pt x="11278" y="13418"/>
                  </a:lnTo>
                  <a:lnTo>
                    <a:pt x="11342" y="13436"/>
                  </a:lnTo>
                  <a:lnTo>
                    <a:pt x="11405" y="13456"/>
                  </a:lnTo>
                  <a:lnTo>
                    <a:pt x="11468" y="13476"/>
                  </a:lnTo>
                  <a:lnTo>
                    <a:pt x="11529" y="13497"/>
                  </a:lnTo>
                  <a:lnTo>
                    <a:pt x="11590" y="13518"/>
                  </a:lnTo>
                  <a:lnTo>
                    <a:pt x="11651" y="13540"/>
                  </a:lnTo>
                  <a:lnTo>
                    <a:pt x="11677" y="13549"/>
                  </a:lnTo>
                  <a:lnTo>
                    <a:pt x="11703" y="13559"/>
                  </a:lnTo>
                  <a:lnTo>
                    <a:pt x="11731" y="13572"/>
                  </a:lnTo>
                  <a:lnTo>
                    <a:pt x="11759" y="13584"/>
                  </a:lnTo>
                  <a:lnTo>
                    <a:pt x="11788" y="13598"/>
                  </a:lnTo>
                  <a:lnTo>
                    <a:pt x="11819" y="13612"/>
                  </a:lnTo>
                  <a:lnTo>
                    <a:pt x="11849" y="13628"/>
                  </a:lnTo>
                  <a:lnTo>
                    <a:pt x="11878" y="13644"/>
                  </a:lnTo>
                  <a:lnTo>
                    <a:pt x="11907" y="13659"/>
                  </a:lnTo>
                  <a:lnTo>
                    <a:pt x="11937" y="13676"/>
                  </a:lnTo>
                  <a:lnTo>
                    <a:pt x="11964" y="13693"/>
                  </a:lnTo>
                  <a:lnTo>
                    <a:pt x="11991" y="13710"/>
                  </a:lnTo>
                  <a:lnTo>
                    <a:pt x="12016" y="13726"/>
                  </a:lnTo>
                  <a:lnTo>
                    <a:pt x="12039" y="13742"/>
                  </a:lnTo>
                  <a:lnTo>
                    <a:pt x="12060" y="13759"/>
                  </a:lnTo>
                  <a:lnTo>
                    <a:pt x="12080" y="13773"/>
                  </a:lnTo>
                  <a:lnTo>
                    <a:pt x="12104" y="13794"/>
                  </a:lnTo>
                  <a:lnTo>
                    <a:pt x="12126" y="13815"/>
                  </a:lnTo>
                  <a:lnTo>
                    <a:pt x="12145" y="13835"/>
                  </a:lnTo>
                  <a:lnTo>
                    <a:pt x="12163" y="13854"/>
                  </a:lnTo>
                  <a:lnTo>
                    <a:pt x="12195" y="13893"/>
                  </a:lnTo>
                  <a:lnTo>
                    <a:pt x="12226" y="13930"/>
                  </a:lnTo>
                  <a:lnTo>
                    <a:pt x="12243" y="13949"/>
                  </a:lnTo>
                  <a:lnTo>
                    <a:pt x="12259" y="13969"/>
                  </a:lnTo>
                  <a:lnTo>
                    <a:pt x="12278" y="13989"/>
                  </a:lnTo>
                  <a:lnTo>
                    <a:pt x="12299" y="14010"/>
                  </a:lnTo>
                  <a:lnTo>
                    <a:pt x="12323" y="14032"/>
                  </a:lnTo>
                  <a:lnTo>
                    <a:pt x="12350" y="14054"/>
                  </a:lnTo>
                  <a:lnTo>
                    <a:pt x="12379" y="14078"/>
                  </a:lnTo>
                  <a:lnTo>
                    <a:pt x="12414" y="14102"/>
                  </a:lnTo>
                  <a:lnTo>
                    <a:pt x="12440" y="14119"/>
                  </a:lnTo>
                  <a:lnTo>
                    <a:pt x="12466" y="14135"/>
                  </a:lnTo>
                  <a:lnTo>
                    <a:pt x="12493" y="14151"/>
                  </a:lnTo>
                  <a:lnTo>
                    <a:pt x="12522" y="14167"/>
                  </a:lnTo>
                  <a:lnTo>
                    <a:pt x="12551" y="14180"/>
                  </a:lnTo>
                  <a:lnTo>
                    <a:pt x="12580" y="14194"/>
                  </a:lnTo>
                  <a:lnTo>
                    <a:pt x="12610" y="14206"/>
                  </a:lnTo>
                  <a:lnTo>
                    <a:pt x="12642" y="14218"/>
                  </a:lnTo>
                  <a:lnTo>
                    <a:pt x="12673" y="14229"/>
                  </a:lnTo>
                  <a:lnTo>
                    <a:pt x="12705" y="14239"/>
                  </a:lnTo>
                  <a:lnTo>
                    <a:pt x="12738" y="14248"/>
                  </a:lnTo>
                  <a:lnTo>
                    <a:pt x="12771" y="14256"/>
                  </a:lnTo>
                  <a:lnTo>
                    <a:pt x="12805" y="14264"/>
                  </a:lnTo>
                  <a:lnTo>
                    <a:pt x="12838" y="14270"/>
                  </a:lnTo>
                  <a:lnTo>
                    <a:pt x="12872" y="14275"/>
                  </a:lnTo>
                  <a:lnTo>
                    <a:pt x="12907" y="14279"/>
                  </a:lnTo>
                  <a:lnTo>
                    <a:pt x="12941" y="14283"/>
                  </a:lnTo>
                  <a:lnTo>
                    <a:pt x="12976" y="14285"/>
                  </a:lnTo>
                  <a:lnTo>
                    <a:pt x="13011" y="14286"/>
                  </a:lnTo>
                  <a:lnTo>
                    <a:pt x="13046" y="14286"/>
                  </a:lnTo>
                  <a:lnTo>
                    <a:pt x="13081" y="14284"/>
                  </a:lnTo>
                  <a:lnTo>
                    <a:pt x="13116" y="14282"/>
                  </a:lnTo>
                  <a:lnTo>
                    <a:pt x="13151" y="14277"/>
                  </a:lnTo>
                  <a:lnTo>
                    <a:pt x="13186" y="14272"/>
                  </a:lnTo>
                  <a:lnTo>
                    <a:pt x="13220" y="14267"/>
                  </a:lnTo>
                  <a:lnTo>
                    <a:pt x="13256" y="14259"/>
                  </a:lnTo>
                  <a:lnTo>
                    <a:pt x="13289" y="14250"/>
                  </a:lnTo>
                  <a:lnTo>
                    <a:pt x="13324" y="14240"/>
                  </a:lnTo>
                  <a:lnTo>
                    <a:pt x="13357" y="14228"/>
                  </a:lnTo>
                  <a:lnTo>
                    <a:pt x="13391" y="14216"/>
                  </a:lnTo>
                  <a:lnTo>
                    <a:pt x="13423" y="14201"/>
                  </a:lnTo>
                  <a:lnTo>
                    <a:pt x="13455" y="14185"/>
                  </a:lnTo>
                  <a:lnTo>
                    <a:pt x="13485" y="14170"/>
                  </a:lnTo>
                  <a:lnTo>
                    <a:pt x="13512" y="14155"/>
                  </a:lnTo>
                  <a:lnTo>
                    <a:pt x="13538" y="14140"/>
                  </a:lnTo>
                  <a:lnTo>
                    <a:pt x="13564" y="14125"/>
                  </a:lnTo>
                  <a:lnTo>
                    <a:pt x="13589" y="14109"/>
                  </a:lnTo>
                  <a:lnTo>
                    <a:pt x="13614" y="14093"/>
                  </a:lnTo>
                  <a:lnTo>
                    <a:pt x="13637" y="14077"/>
                  </a:lnTo>
                  <a:lnTo>
                    <a:pt x="13660" y="14060"/>
                  </a:lnTo>
                  <a:lnTo>
                    <a:pt x="13683" y="14042"/>
                  </a:lnTo>
                  <a:lnTo>
                    <a:pt x="13704" y="14023"/>
                  </a:lnTo>
                  <a:lnTo>
                    <a:pt x="13726" y="14004"/>
                  </a:lnTo>
                  <a:lnTo>
                    <a:pt x="13747" y="13985"/>
                  </a:lnTo>
                  <a:lnTo>
                    <a:pt x="13767" y="13964"/>
                  </a:lnTo>
                  <a:lnTo>
                    <a:pt x="13786" y="13941"/>
                  </a:lnTo>
                  <a:lnTo>
                    <a:pt x="13806" y="13918"/>
                  </a:lnTo>
                  <a:lnTo>
                    <a:pt x="13825" y="13893"/>
                  </a:lnTo>
                  <a:lnTo>
                    <a:pt x="13841" y="13873"/>
                  </a:lnTo>
                  <a:lnTo>
                    <a:pt x="13856" y="13850"/>
                  </a:lnTo>
                  <a:lnTo>
                    <a:pt x="13872" y="13826"/>
                  </a:lnTo>
                  <a:lnTo>
                    <a:pt x="13888" y="13800"/>
                  </a:lnTo>
                  <a:lnTo>
                    <a:pt x="13903" y="13771"/>
                  </a:lnTo>
                  <a:lnTo>
                    <a:pt x="13919" y="13743"/>
                  </a:lnTo>
                  <a:lnTo>
                    <a:pt x="13934" y="13713"/>
                  </a:lnTo>
                  <a:lnTo>
                    <a:pt x="13948" y="13681"/>
                  </a:lnTo>
                  <a:lnTo>
                    <a:pt x="13961" y="13649"/>
                  </a:lnTo>
                  <a:lnTo>
                    <a:pt x="13973" y="13617"/>
                  </a:lnTo>
                  <a:lnTo>
                    <a:pt x="13984" y="13583"/>
                  </a:lnTo>
                  <a:lnTo>
                    <a:pt x="13993" y="13550"/>
                  </a:lnTo>
                  <a:lnTo>
                    <a:pt x="14002" y="13516"/>
                  </a:lnTo>
                  <a:lnTo>
                    <a:pt x="14007" y="13482"/>
                  </a:lnTo>
                  <a:lnTo>
                    <a:pt x="14009" y="13465"/>
                  </a:lnTo>
                  <a:lnTo>
                    <a:pt x="14011" y="13448"/>
                  </a:lnTo>
                  <a:lnTo>
                    <a:pt x="14012" y="13432"/>
                  </a:lnTo>
                  <a:lnTo>
                    <a:pt x="14012" y="13415"/>
                  </a:lnTo>
                  <a:lnTo>
                    <a:pt x="14012" y="13369"/>
                  </a:lnTo>
                  <a:lnTo>
                    <a:pt x="14012" y="13326"/>
                  </a:lnTo>
                  <a:lnTo>
                    <a:pt x="14010" y="13286"/>
                  </a:lnTo>
                  <a:lnTo>
                    <a:pt x="14007" y="13249"/>
                  </a:lnTo>
                  <a:lnTo>
                    <a:pt x="14004" y="13213"/>
                  </a:lnTo>
                  <a:lnTo>
                    <a:pt x="13998" y="13180"/>
                  </a:lnTo>
                  <a:lnTo>
                    <a:pt x="13993" y="13148"/>
                  </a:lnTo>
                  <a:lnTo>
                    <a:pt x="13986" y="13117"/>
                  </a:lnTo>
                  <a:lnTo>
                    <a:pt x="13978" y="13088"/>
                  </a:lnTo>
                  <a:lnTo>
                    <a:pt x="13968" y="13059"/>
                  </a:lnTo>
                  <a:lnTo>
                    <a:pt x="13958" y="13030"/>
                  </a:lnTo>
                  <a:lnTo>
                    <a:pt x="13946" y="13002"/>
                  </a:lnTo>
                  <a:lnTo>
                    <a:pt x="13933" y="12974"/>
                  </a:lnTo>
                  <a:lnTo>
                    <a:pt x="13918" y="12945"/>
                  </a:lnTo>
                  <a:lnTo>
                    <a:pt x="13902" y="12916"/>
                  </a:lnTo>
                  <a:lnTo>
                    <a:pt x="13885" y="12886"/>
                  </a:lnTo>
                  <a:lnTo>
                    <a:pt x="13868" y="12860"/>
                  </a:lnTo>
                  <a:lnTo>
                    <a:pt x="13851" y="12835"/>
                  </a:lnTo>
                  <a:lnTo>
                    <a:pt x="13834" y="12812"/>
                  </a:lnTo>
                  <a:lnTo>
                    <a:pt x="13817" y="12789"/>
                  </a:lnTo>
                  <a:lnTo>
                    <a:pt x="13798" y="12767"/>
                  </a:lnTo>
                  <a:lnTo>
                    <a:pt x="13779" y="12746"/>
                  </a:lnTo>
                  <a:lnTo>
                    <a:pt x="13758" y="12725"/>
                  </a:lnTo>
                  <a:lnTo>
                    <a:pt x="13737" y="12703"/>
                  </a:lnTo>
                  <a:lnTo>
                    <a:pt x="13723" y="12688"/>
                  </a:lnTo>
                  <a:lnTo>
                    <a:pt x="13701" y="12669"/>
                  </a:lnTo>
                  <a:lnTo>
                    <a:pt x="13675" y="12646"/>
                  </a:lnTo>
                  <a:lnTo>
                    <a:pt x="13645" y="12622"/>
                  </a:lnTo>
                  <a:lnTo>
                    <a:pt x="13616" y="12599"/>
                  </a:lnTo>
                  <a:lnTo>
                    <a:pt x="13588" y="12579"/>
                  </a:lnTo>
                  <a:lnTo>
                    <a:pt x="13575" y="12572"/>
                  </a:lnTo>
                  <a:lnTo>
                    <a:pt x="13565" y="12565"/>
                  </a:lnTo>
                  <a:lnTo>
                    <a:pt x="13555" y="12561"/>
                  </a:lnTo>
                  <a:lnTo>
                    <a:pt x="13547" y="12559"/>
                  </a:lnTo>
                  <a:lnTo>
                    <a:pt x="13007" y="12983"/>
                  </a:lnTo>
                  <a:lnTo>
                    <a:pt x="12980" y="12961"/>
                  </a:lnTo>
                  <a:lnTo>
                    <a:pt x="12923" y="12914"/>
                  </a:lnTo>
                  <a:lnTo>
                    <a:pt x="12843" y="12851"/>
                  </a:lnTo>
                  <a:lnTo>
                    <a:pt x="12752" y="12780"/>
                  </a:lnTo>
                  <a:lnTo>
                    <a:pt x="12659" y="12707"/>
                  </a:lnTo>
                  <a:lnTo>
                    <a:pt x="12574" y="12641"/>
                  </a:lnTo>
                  <a:lnTo>
                    <a:pt x="12506" y="12588"/>
                  </a:lnTo>
                  <a:lnTo>
                    <a:pt x="12465" y="12555"/>
                  </a:lnTo>
                  <a:lnTo>
                    <a:pt x="12464" y="12559"/>
                  </a:lnTo>
                  <a:lnTo>
                    <a:pt x="12447" y="12566"/>
                  </a:lnTo>
                  <a:lnTo>
                    <a:pt x="12431" y="12576"/>
                  </a:lnTo>
                  <a:lnTo>
                    <a:pt x="12413" y="12588"/>
                  </a:lnTo>
                  <a:lnTo>
                    <a:pt x="12395" y="12601"/>
                  </a:lnTo>
                  <a:lnTo>
                    <a:pt x="12376" y="12615"/>
                  </a:lnTo>
                  <a:lnTo>
                    <a:pt x="12358" y="12631"/>
                  </a:lnTo>
                  <a:lnTo>
                    <a:pt x="12340" y="12646"/>
                  </a:lnTo>
                  <a:lnTo>
                    <a:pt x="12321" y="12663"/>
                  </a:lnTo>
                  <a:lnTo>
                    <a:pt x="12285" y="12698"/>
                  </a:lnTo>
                  <a:lnTo>
                    <a:pt x="12251" y="12732"/>
                  </a:lnTo>
                  <a:lnTo>
                    <a:pt x="12222" y="12765"/>
                  </a:lnTo>
                  <a:lnTo>
                    <a:pt x="12198" y="12794"/>
                  </a:lnTo>
                  <a:lnTo>
                    <a:pt x="12184" y="12811"/>
                  </a:lnTo>
                  <a:lnTo>
                    <a:pt x="12172" y="12828"/>
                  </a:lnTo>
                  <a:lnTo>
                    <a:pt x="12158" y="12847"/>
                  </a:lnTo>
                  <a:lnTo>
                    <a:pt x="12145" y="12866"/>
                  </a:lnTo>
                  <a:lnTo>
                    <a:pt x="12123" y="12906"/>
                  </a:lnTo>
                  <a:lnTo>
                    <a:pt x="12100" y="12946"/>
                  </a:lnTo>
                  <a:lnTo>
                    <a:pt x="12093" y="12962"/>
                  </a:lnTo>
                  <a:lnTo>
                    <a:pt x="12084" y="12985"/>
                  </a:lnTo>
                  <a:lnTo>
                    <a:pt x="12072" y="13014"/>
                  </a:lnTo>
                  <a:lnTo>
                    <a:pt x="12060" y="13046"/>
                  </a:lnTo>
                  <a:lnTo>
                    <a:pt x="12048" y="13076"/>
                  </a:lnTo>
                  <a:lnTo>
                    <a:pt x="12038" y="13102"/>
                  </a:lnTo>
                  <a:lnTo>
                    <a:pt x="12031" y="13121"/>
                  </a:lnTo>
                  <a:lnTo>
                    <a:pt x="12026" y="13129"/>
                  </a:lnTo>
                  <a:lnTo>
                    <a:pt x="11941" y="13131"/>
                  </a:lnTo>
                  <a:lnTo>
                    <a:pt x="11863" y="13130"/>
                  </a:lnTo>
                  <a:lnTo>
                    <a:pt x="11827" y="13129"/>
                  </a:lnTo>
                  <a:lnTo>
                    <a:pt x="11791" y="13127"/>
                  </a:lnTo>
                  <a:lnTo>
                    <a:pt x="11756" y="13125"/>
                  </a:lnTo>
                  <a:lnTo>
                    <a:pt x="11722" y="13122"/>
                  </a:lnTo>
                  <a:lnTo>
                    <a:pt x="11655" y="13116"/>
                  </a:lnTo>
                  <a:lnTo>
                    <a:pt x="11587" y="13106"/>
                  </a:lnTo>
                  <a:lnTo>
                    <a:pt x="11517" y="13096"/>
                  </a:lnTo>
                  <a:lnTo>
                    <a:pt x="11443" y="13082"/>
                  </a:lnTo>
                  <a:lnTo>
                    <a:pt x="11382" y="13071"/>
                  </a:lnTo>
                  <a:lnTo>
                    <a:pt x="11317" y="13056"/>
                  </a:lnTo>
                  <a:lnTo>
                    <a:pt x="11250" y="13039"/>
                  </a:lnTo>
                  <a:lnTo>
                    <a:pt x="11182" y="13020"/>
                  </a:lnTo>
                  <a:lnTo>
                    <a:pt x="11149" y="13010"/>
                  </a:lnTo>
                  <a:lnTo>
                    <a:pt x="11117" y="12999"/>
                  </a:lnTo>
                  <a:lnTo>
                    <a:pt x="11085" y="12988"/>
                  </a:lnTo>
                  <a:lnTo>
                    <a:pt x="11055" y="12977"/>
                  </a:lnTo>
                  <a:lnTo>
                    <a:pt x="11027" y="12965"/>
                  </a:lnTo>
                  <a:lnTo>
                    <a:pt x="11000" y="12953"/>
                  </a:lnTo>
                  <a:lnTo>
                    <a:pt x="10976" y="12941"/>
                  </a:lnTo>
                  <a:lnTo>
                    <a:pt x="10954" y="12929"/>
                  </a:lnTo>
                  <a:lnTo>
                    <a:pt x="10945" y="12922"/>
                  </a:lnTo>
                  <a:lnTo>
                    <a:pt x="10937" y="12917"/>
                  </a:lnTo>
                  <a:lnTo>
                    <a:pt x="10930" y="12911"/>
                  </a:lnTo>
                  <a:lnTo>
                    <a:pt x="10924" y="12906"/>
                  </a:lnTo>
                  <a:lnTo>
                    <a:pt x="10919" y="12900"/>
                  </a:lnTo>
                  <a:lnTo>
                    <a:pt x="10915" y="12894"/>
                  </a:lnTo>
                  <a:lnTo>
                    <a:pt x="10911" y="12889"/>
                  </a:lnTo>
                  <a:lnTo>
                    <a:pt x="10909" y="12884"/>
                  </a:lnTo>
                  <a:lnTo>
                    <a:pt x="10907" y="12877"/>
                  </a:lnTo>
                  <a:lnTo>
                    <a:pt x="10906" y="12872"/>
                  </a:lnTo>
                  <a:lnTo>
                    <a:pt x="10905" y="12867"/>
                  </a:lnTo>
                  <a:lnTo>
                    <a:pt x="10905" y="12861"/>
                  </a:lnTo>
                  <a:lnTo>
                    <a:pt x="10907" y="12850"/>
                  </a:lnTo>
                  <a:lnTo>
                    <a:pt x="10910" y="12839"/>
                  </a:lnTo>
                  <a:lnTo>
                    <a:pt x="10916" y="12827"/>
                  </a:lnTo>
                  <a:lnTo>
                    <a:pt x="10923" y="12815"/>
                  </a:lnTo>
                  <a:lnTo>
                    <a:pt x="10931" y="12803"/>
                  </a:lnTo>
                  <a:lnTo>
                    <a:pt x="10940" y="12791"/>
                  </a:lnTo>
                  <a:lnTo>
                    <a:pt x="10960" y="12766"/>
                  </a:lnTo>
                  <a:lnTo>
                    <a:pt x="10979" y="12739"/>
                  </a:lnTo>
                  <a:lnTo>
                    <a:pt x="11002" y="12704"/>
                  </a:lnTo>
                  <a:lnTo>
                    <a:pt x="11026" y="12666"/>
                  </a:lnTo>
                  <a:lnTo>
                    <a:pt x="11049" y="12629"/>
                  </a:lnTo>
                  <a:lnTo>
                    <a:pt x="11072" y="12590"/>
                  </a:lnTo>
                  <a:lnTo>
                    <a:pt x="11095" y="12549"/>
                  </a:lnTo>
                  <a:lnTo>
                    <a:pt x="11118" y="12509"/>
                  </a:lnTo>
                  <a:lnTo>
                    <a:pt x="11140" y="12468"/>
                  </a:lnTo>
                  <a:lnTo>
                    <a:pt x="11161" y="12426"/>
                  </a:lnTo>
                  <a:lnTo>
                    <a:pt x="11181" y="12384"/>
                  </a:lnTo>
                  <a:lnTo>
                    <a:pt x="11201" y="12341"/>
                  </a:lnTo>
                  <a:lnTo>
                    <a:pt x="11220" y="12299"/>
                  </a:lnTo>
                  <a:lnTo>
                    <a:pt x="11238" y="12256"/>
                  </a:lnTo>
                  <a:lnTo>
                    <a:pt x="11255" y="12214"/>
                  </a:lnTo>
                  <a:lnTo>
                    <a:pt x="11270" y="12172"/>
                  </a:lnTo>
                  <a:lnTo>
                    <a:pt x="11284" y="12130"/>
                  </a:lnTo>
                  <a:lnTo>
                    <a:pt x="11296" y="12088"/>
                  </a:lnTo>
                  <a:lnTo>
                    <a:pt x="11307" y="12050"/>
                  </a:lnTo>
                  <a:lnTo>
                    <a:pt x="11317" y="12013"/>
                  </a:lnTo>
                  <a:lnTo>
                    <a:pt x="11326" y="11975"/>
                  </a:lnTo>
                  <a:lnTo>
                    <a:pt x="11334" y="11939"/>
                  </a:lnTo>
                  <a:lnTo>
                    <a:pt x="11340" y="11903"/>
                  </a:lnTo>
                  <a:lnTo>
                    <a:pt x="11346" y="11866"/>
                  </a:lnTo>
                  <a:lnTo>
                    <a:pt x="11352" y="11831"/>
                  </a:lnTo>
                  <a:lnTo>
                    <a:pt x="11356" y="11796"/>
                  </a:lnTo>
                  <a:lnTo>
                    <a:pt x="11359" y="11762"/>
                  </a:lnTo>
                  <a:lnTo>
                    <a:pt x="11361" y="11727"/>
                  </a:lnTo>
                  <a:lnTo>
                    <a:pt x="11363" y="11694"/>
                  </a:lnTo>
                  <a:lnTo>
                    <a:pt x="11363" y="11660"/>
                  </a:lnTo>
                  <a:lnTo>
                    <a:pt x="11362" y="11627"/>
                  </a:lnTo>
                  <a:lnTo>
                    <a:pt x="11361" y="11595"/>
                  </a:lnTo>
                  <a:lnTo>
                    <a:pt x="11358" y="11562"/>
                  </a:lnTo>
                  <a:lnTo>
                    <a:pt x="11355" y="11531"/>
                  </a:lnTo>
                  <a:lnTo>
                    <a:pt x="11351" y="11499"/>
                  </a:lnTo>
                  <a:lnTo>
                    <a:pt x="11344" y="11468"/>
                  </a:lnTo>
                  <a:lnTo>
                    <a:pt x="11338" y="11438"/>
                  </a:lnTo>
                  <a:lnTo>
                    <a:pt x="11331" y="11407"/>
                  </a:lnTo>
                  <a:lnTo>
                    <a:pt x="11322" y="11377"/>
                  </a:lnTo>
                  <a:lnTo>
                    <a:pt x="11313" y="11348"/>
                  </a:lnTo>
                  <a:lnTo>
                    <a:pt x="11303" y="11319"/>
                  </a:lnTo>
                  <a:lnTo>
                    <a:pt x="11291" y="11289"/>
                  </a:lnTo>
                  <a:lnTo>
                    <a:pt x="11278" y="11261"/>
                  </a:lnTo>
                  <a:lnTo>
                    <a:pt x="11264" y="11233"/>
                  </a:lnTo>
                  <a:lnTo>
                    <a:pt x="11249" y="11206"/>
                  </a:lnTo>
                  <a:lnTo>
                    <a:pt x="11234" y="11177"/>
                  </a:lnTo>
                  <a:lnTo>
                    <a:pt x="11217" y="11151"/>
                  </a:lnTo>
                  <a:lnTo>
                    <a:pt x="11199" y="11124"/>
                  </a:lnTo>
                  <a:lnTo>
                    <a:pt x="11180" y="11098"/>
                  </a:lnTo>
                  <a:lnTo>
                    <a:pt x="11161" y="11072"/>
                  </a:lnTo>
                  <a:lnTo>
                    <a:pt x="11144" y="11052"/>
                  </a:lnTo>
                  <a:lnTo>
                    <a:pt x="11126" y="11032"/>
                  </a:lnTo>
                  <a:lnTo>
                    <a:pt x="11107" y="11012"/>
                  </a:lnTo>
                  <a:lnTo>
                    <a:pt x="11086" y="10992"/>
                  </a:lnTo>
                  <a:lnTo>
                    <a:pt x="11064" y="10973"/>
                  </a:lnTo>
                  <a:lnTo>
                    <a:pt x="11041" y="10953"/>
                  </a:lnTo>
                  <a:lnTo>
                    <a:pt x="11018" y="10934"/>
                  </a:lnTo>
                  <a:lnTo>
                    <a:pt x="10993" y="10915"/>
                  </a:lnTo>
                  <a:lnTo>
                    <a:pt x="10968" y="10897"/>
                  </a:lnTo>
                  <a:lnTo>
                    <a:pt x="10943" y="10879"/>
                  </a:lnTo>
                  <a:lnTo>
                    <a:pt x="10917" y="10864"/>
                  </a:lnTo>
                  <a:lnTo>
                    <a:pt x="10891" y="10848"/>
                  </a:lnTo>
                  <a:lnTo>
                    <a:pt x="10865" y="10833"/>
                  </a:lnTo>
                  <a:lnTo>
                    <a:pt x="10839" y="10821"/>
                  </a:lnTo>
                  <a:lnTo>
                    <a:pt x="10813" y="10809"/>
                  </a:lnTo>
                  <a:lnTo>
                    <a:pt x="10788" y="10799"/>
                  </a:lnTo>
                  <a:lnTo>
                    <a:pt x="10756" y="10787"/>
                  </a:lnTo>
                  <a:lnTo>
                    <a:pt x="10727" y="10777"/>
                  </a:lnTo>
                  <a:lnTo>
                    <a:pt x="10698" y="10768"/>
                  </a:lnTo>
                  <a:lnTo>
                    <a:pt x="10670" y="10758"/>
                  </a:lnTo>
                  <a:lnTo>
                    <a:pt x="10640" y="10750"/>
                  </a:lnTo>
                  <a:lnTo>
                    <a:pt x="10609" y="10743"/>
                  </a:lnTo>
                  <a:lnTo>
                    <a:pt x="10576" y="10735"/>
                  </a:lnTo>
                  <a:lnTo>
                    <a:pt x="10538" y="10728"/>
                  </a:lnTo>
                  <a:lnTo>
                    <a:pt x="10512" y="10724"/>
                  </a:lnTo>
                  <a:lnTo>
                    <a:pt x="10477" y="10718"/>
                  </a:lnTo>
                  <a:lnTo>
                    <a:pt x="10436" y="10712"/>
                  </a:lnTo>
                  <a:lnTo>
                    <a:pt x="10392" y="10707"/>
                  </a:lnTo>
                  <a:lnTo>
                    <a:pt x="10369" y="10705"/>
                  </a:lnTo>
                  <a:lnTo>
                    <a:pt x="10347" y="10704"/>
                  </a:lnTo>
                  <a:lnTo>
                    <a:pt x="10326" y="10703"/>
                  </a:lnTo>
                  <a:lnTo>
                    <a:pt x="10305" y="10703"/>
                  </a:lnTo>
                  <a:lnTo>
                    <a:pt x="10286" y="10704"/>
                  </a:lnTo>
                  <a:lnTo>
                    <a:pt x="10269" y="10706"/>
                  </a:lnTo>
                  <a:lnTo>
                    <a:pt x="10253" y="10708"/>
                  </a:lnTo>
                  <a:lnTo>
                    <a:pt x="10240" y="10712"/>
                  </a:lnTo>
                  <a:lnTo>
                    <a:pt x="10240" y="10772"/>
                  </a:lnTo>
                  <a:lnTo>
                    <a:pt x="10240" y="10830"/>
                  </a:lnTo>
                  <a:lnTo>
                    <a:pt x="10240" y="10889"/>
                  </a:lnTo>
                  <a:lnTo>
                    <a:pt x="10240" y="10948"/>
                  </a:lnTo>
                  <a:lnTo>
                    <a:pt x="10240" y="11007"/>
                  </a:lnTo>
                  <a:lnTo>
                    <a:pt x="10240" y="11066"/>
                  </a:lnTo>
                  <a:lnTo>
                    <a:pt x="10240" y="11125"/>
                  </a:lnTo>
                  <a:lnTo>
                    <a:pt x="10240" y="11184"/>
                  </a:lnTo>
                  <a:lnTo>
                    <a:pt x="10241" y="11241"/>
                  </a:lnTo>
                  <a:lnTo>
                    <a:pt x="10242" y="11301"/>
                  </a:lnTo>
                  <a:lnTo>
                    <a:pt x="10243" y="11361"/>
                  </a:lnTo>
                  <a:lnTo>
                    <a:pt x="10244" y="11424"/>
                  </a:lnTo>
                  <a:lnTo>
                    <a:pt x="10244" y="11486"/>
                  </a:lnTo>
                  <a:lnTo>
                    <a:pt x="10244" y="11547"/>
                  </a:lnTo>
                  <a:lnTo>
                    <a:pt x="10243" y="11605"/>
                  </a:lnTo>
                  <a:lnTo>
                    <a:pt x="10240" y="11660"/>
                  </a:lnTo>
                  <a:lnTo>
                    <a:pt x="10238" y="11685"/>
                  </a:lnTo>
                  <a:lnTo>
                    <a:pt x="10234" y="11708"/>
                  </a:lnTo>
                  <a:lnTo>
                    <a:pt x="10230" y="11731"/>
                  </a:lnTo>
                  <a:lnTo>
                    <a:pt x="10225" y="11754"/>
                  </a:lnTo>
                  <a:lnTo>
                    <a:pt x="10218" y="11775"/>
                  </a:lnTo>
                  <a:lnTo>
                    <a:pt x="10210" y="11797"/>
                  </a:lnTo>
                  <a:lnTo>
                    <a:pt x="10202" y="11819"/>
                  </a:lnTo>
                  <a:lnTo>
                    <a:pt x="10192" y="11840"/>
                  </a:lnTo>
                  <a:lnTo>
                    <a:pt x="10183" y="11861"/>
                  </a:lnTo>
                  <a:lnTo>
                    <a:pt x="10171" y="11881"/>
                  </a:lnTo>
                  <a:lnTo>
                    <a:pt x="10160" y="11900"/>
                  </a:lnTo>
                  <a:lnTo>
                    <a:pt x="10147" y="11920"/>
                  </a:lnTo>
                  <a:lnTo>
                    <a:pt x="10134" y="11938"/>
                  </a:lnTo>
                  <a:lnTo>
                    <a:pt x="10119" y="11955"/>
                  </a:lnTo>
                  <a:lnTo>
                    <a:pt x="10105" y="11973"/>
                  </a:lnTo>
                  <a:lnTo>
                    <a:pt x="10089" y="11990"/>
                  </a:lnTo>
                  <a:lnTo>
                    <a:pt x="10073" y="12005"/>
                  </a:lnTo>
                  <a:lnTo>
                    <a:pt x="10056" y="12021"/>
                  </a:lnTo>
                  <a:lnTo>
                    <a:pt x="10039" y="12035"/>
                  </a:lnTo>
                  <a:lnTo>
                    <a:pt x="10021" y="12049"/>
                  </a:lnTo>
                  <a:lnTo>
                    <a:pt x="10002" y="12062"/>
                  </a:lnTo>
                  <a:lnTo>
                    <a:pt x="9983" y="12074"/>
                  </a:lnTo>
                  <a:lnTo>
                    <a:pt x="9965" y="12086"/>
                  </a:lnTo>
                  <a:lnTo>
                    <a:pt x="9945" y="12097"/>
                  </a:lnTo>
                  <a:lnTo>
                    <a:pt x="9925" y="12107"/>
                  </a:lnTo>
                  <a:lnTo>
                    <a:pt x="9904" y="12116"/>
                  </a:lnTo>
                  <a:lnTo>
                    <a:pt x="9883" y="12125"/>
                  </a:lnTo>
                  <a:lnTo>
                    <a:pt x="9862" y="12132"/>
                  </a:lnTo>
                  <a:lnTo>
                    <a:pt x="9840" y="12139"/>
                  </a:lnTo>
                  <a:lnTo>
                    <a:pt x="9819" y="12145"/>
                  </a:lnTo>
                  <a:lnTo>
                    <a:pt x="9797" y="12149"/>
                  </a:lnTo>
                  <a:lnTo>
                    <a:pt x="9776" y="12153"/>
                  </a:lnTo>
                  <a:lnTo>
                    <a:pt x="9749" y="12156"/>
                  </a:lnTo>
                  <a:lnTo>
                    <a:pt x="9723" y="12159"/>
                  </a:lnTo>
                  <a:lnTo>
                    <a:pt x="9696" y="12161"/>
                  </a:lnTo>
                  <a:lnTo>
                    <a:pt x="9668" y="12163"/>
                  </a:lnTo>
                  <a:lnTo>
                    <a:pt x="9610" y="12165"/>
                  </a:lnTo>
                  <a:lnTo>
                    <a:pt x="9552" y="12166"/>
                  </a:lnTo>
                  <a:lnTo>
                    <a:pt x="9491" y="12165"/>
                  </a:lnTo>
                  <a:lnTo>
                    <a:pt x="9430" y="12164"/>
                  </a:lnTo>
                  <a:lnTo>
                    <a:pt x="9368" y="12163"/>
                  </a:lnTo>
                  <a:lnTo>
                    <a:pt x="9305" y="12161"/>
                  </a:lnTo>
                  <a:lnTo>
                    <a:pt x="9244" y="12160"/>
                  </a:lnTo>
                  <a:lnTo>
                    <a:pt x="9183" y="12159"/>
                  </a:lnTo>
                  <a:lnTo>
                    <a:pt x="9124" y="12160"/>
                  </a:lnTo>
                  <a:lnTo>
                    <a:pt x="9066" y="12161"/>
                  </a:lnTo>
                  <a:lnTo>
                    <a:pt x="9038" y="12163"/>
                  </a:lnTo>
                  <a:lnTo>
                    <a:pt x="9010" y="12165"/>
                  </a:lnTo>
                  <a:lnTo>
                    <a:pt x="8983" y="12168"/>
                  </a:lnTo>
                  <a:lnTo>
                    <a:pt x="8957" y="12171"/>
                  </a:lnTo>
                  <a:lnTo>
                    <a:pt x="8932" y="12175"/>
                  </a:lnTo>
                  <a:lnTo>
                    <a:pt x="8906" y="12179"/>
                  </a:lnTo>
                  <a:lnTo>
                    <a:pt x="8882" y="12184"/>
                  </a:lnTo>
                  <a:lnTo>
                    <a:pt x="8859" y="12189"/>
                  </a:lnTo>
                  <a:lnTo>
                    <a:pt x="8838" y="12197"/>
                  </a:lnTo>
                  <a:lnTo>
                    <a:pt x="8816" y="12204"/>
                  </a:lnTo>
                  <a:lnTo>
                    <a:pt x="8795" y="12211"/>
                  </a:lnTo>
                  <a:lnTo>
                    <a:pt x="8774" y="12220"/>
                  </a:lnTo>
                  <a:lnTo>
                    <a:pt x="8753" y="12229"/>
                  </a:lnTo>
                  <a:lnTo>
                    <a:pt x="8732" y="12240"/>
                  </a:lnTo>
                  <a:lnTo>
                    <a:pt x="8712" y="12250"/>
                  </a:lnTo>
                  <a:lnTo>
                    <a:pt x="8693" y="12261"/>
                  </a:lnTo>
                  <a:lnTo>
                    <a:pt x="8655" y="12283"/>
                  </a:lnTo>
                  <a:lnTo>
                    <a:pt x="8619" y="12307"/>
                  </a:lnTo>
                  <a:lnTo>
                    <a:pt x="8585" y="12332"/>
                  </a:lnTo>
                  <a:lnTo>
                    <a:pt x="8551" y="12357"/>
                  </a:lnTo>
                  <a:lnTo>
                    <a:pt x="8519" y="12384"/>
                  </a:lnTo>
                  <a:lnTo>
                    <a:pt x="8488" y="12412"/>
                  </a:lnTo>
                  <a:lnTo>
                    <a:pt x="8457" y="12442"/>
                  </a:lnTo>
                  <a:lnTo>
                    <a:pt x="8428" y="12473"/>
                  </a:lnTo>
                  <a:lnTo>
                    <a:pt x="8404" y="12500"/>
                  </a:lnTo>
                  <a:lnTo>
                    <a:pt x="8369" y="12543"/>
                  </a:lnTo>
                  <a:lnTo>
                    <a:pt x="8351" y="12565"/>
                  </a:lnTo>
                  <a:lnTo>
                    <a:pt x="8335" y="12584"/>
                  </a:lnTo>
                  <a:lnTo>
                    <a:pt x="8323" y="12596"/>
                  </a:lnTo>
                  <a:lnTo>
                    <a:pt x="8315" y="12602"/>
                  </a:lnTo>
                  <a:lnTo>
                    <a:pt x="8287" y="12568"/>
                  </a:lnTo>
                  <a:lnTo>
                    <a:pt x="8260" y="12536"/>
                  </a:lnTo>
                  <a:lnTo>
                    <a:pt x="8234" y="12505"/>
                  </a:lnTo>
                  <a:lnTo>
                    <a:pt x="8209" y="12475"/>
                  </a:lnTo>
                  <a:lnTo>
                    <a:pt x="8183" y="12447"/>
                  </a:lnTo>
                  <a:lnTo>
                    <a:pt x="8154" y="12417"/>
                  </a:lnTo>
                  <a:lnTo>
                    <a:pt x="8139" y="12403"/>
                  </a:lnTo>
                  <a:lnTo>
                    <a:pt x="8123" y="12388"/>
                  </a:lnTo>
                  <a:lnTo>
                    <a:pt x="8105" y="12373"/>
                  </a:lnTo>
                  <a:lnTo>
                    <a:pt x="8087" y="12358"/>
                  </a:lnTo>
                  <a:lnTo>
                    <a:pt x="8052" y="12332"/>
                  </a:lnTo>
                  <a:lnTo>
                    <a:pt x="8018" y="12307"/>
                  </a:lnTo>
                  <a:lnTo>
                    <a:pt x="7982" y="12283"/>
                  </a:lnTo>
                  <a:lnTo>
                    <a:pt x="7945" y="12261"/>
                  </a:lnTo>
                  <a:lnTo>
                    <a:pt x="7926" y="12250"/>
                  </a:lnTo>
                  <a:lnTo>
                    <a:pt x="7906" y="12241"/>
                  </a:lnTo>
                  <a:lnTo>
                    <a:pt x="7886" y="12231"/>
                  </a:lnTo>
                  <a:lnTo>
                    <a:pt x="7865" y="12222"/>
                  </a:lnTo>
                  <a:lnTo>
                    <a:pt x="7844" y="12214"/>
                  </a:lnTo>
                  <a:lnTo>
                    <a:pt x="7822" y="12205"/>
                  </a:lnTo>
                  <a:lnTo>
                    <a:pt x="7800" y="12198"/>
                  </a:lnTo>
                  <a:lnTo>
                    <a:pt x="7776" y="12191"/>
                  </a:lnTo>
                  <a:lnTo>
                    <a:pt x="7756" y="12184"/>
                  </a:lnTo>
                  <a:lnTo>
                    <a:pt x="7734" y="12180"/>
                  </a:lnTo>
                  <a:lnTo>
                    <a:pt x="7709" y="12176"/>
                  </a:lnTo>
                  <a:lnTo>
                    <a:pt x="7683" y="12172"/>
                  </a:lnTo>
                  <a:lnTo>
                    <a:pt x="7655" y="12169"/>
                  </a:lnTo>
                  <a:lnTo>
                    <a:pt x="7626" y="12166"/>
                  </a:lnTo>
                  <a:lnTo>
                    <a:pt x="7596" y="12164"/>
                  </a:lnTo>
                  <a:lnTo>
                    <a:pt x="7564" y="12163"/>
                  </a:lnTo>
                  <a:lnTo>
                    <a:pt x="7498" y="12161"/>
                  </a:lnTo>
                  <a:lnTo>
                    <a:pt x="7431" y="12161"/>
                  </a:lnTo>
                  <a:lnTo>
                    <a:pt x="7361" y="12161"/>
                  </a:lnTo>
                  <a:lnTo>
                    <a:pt x="7291" y="12162"/>
                  </a:lnTo>
                  <a:lnTo>
                    <a:pt x="7222" y="12163"/>
                  </a:lnTo>
                  <a:lnTo>
                    <a:pt x="7155" y="12165"/>
                  </a:lnTo>
                  <a:lnTo>
                    <a:pt x="7091" y="12165"/>
                  </a:lnTo>
                  <a:lnTo>
                    <a:pt x="7032" y="12166"/>
                  </a:lnTo>
                  <a:lnTo>
                    <a:pt x="6977" y="12165"/>
                  </a:lnTo>
                  <a:lnTo>
                    <a:pt x="6930" y="12163"/>
                  </a:lnTo>
                  <a:lnTo>
                    <a:pt x="6909" y="12161"/>
                  </a:lnTo>
                  <a:lnTo>
                    <a:pt x="6891" y="12159"/>
                  </a:lnTo>
                  <a:lnTo>
                    <a:pt x="6875" y="12157"/>
                  </a:lnTo>
                  <a:lnTo>
                    <a:pt x="6860" y="12153"/>
                  </a:lnTo>
                  <a:lnTo>
                    <a:pt x="6809" y="12138"/>
                  </a:lnTo>
                  <a:lnTo>
                    <a:pt x="6764" y="12124"/>
                  </a:lnTo>
                  <a:lnTo>
                    <a:pt x="6743" y="12116"/>
                  </a:lnTo>
                  <a:lnTo>
                    <a:pt x="6723" y="12109"/>
                  </a:lnTo>
                  <a:lnTo>
                    <a:pt x="6705" y="12101"/>
                  </a:lnTo>
                  <a:lnTo>
                    <a:pt x="6686" y="12092"/>
                  </a:lnTo>
                  <a:lnTo>
                    <a:pt x="6668" y="12083"/>
                  </a:lnTo>
                  <a:lnTo>
                    <a:pt x="6651" y="12073"/>
                  </a:lnTo>
                  <a:lnTo>
                    <a:pt x="6635" y="12062"/>
                  </a:lnTo>
                  <a:lnTo>
                    <a:pt x="6618" y="12050"/>
                  </a:lnTo>
                  <a:lnTo>
                    <a:pt x="6601" y="12038"/>
                  </a:lnTo>
                  <a:lnTo>
                    <a:pt x="6585" y="12023"/>
                  </a:lnTo>
                  <a:lnTo>
                    <a:pt x="6567" y="12008"/>
                  </a:lnTo>
                  <a:lnTo>
                    <a:pt x="6549" y="11990"/>
                  </a:lnTo>
                  <a:lnTo>
                    <a:pt x="6537" y="11977"/>
                  </a:lnTo>
                  <a:lnTo>
                    <a:pt x="6523" y="11962"/>
                  </a:lnTo>
                  <a:lnTo>
                    <a:pt x="6510" y="11946"/>
                  </a:lnTo>
                  <a:lnTo>
                    <a:pt x="6497" y="11929"/>
                  </a:lnTo>
                  <a:lnTo>
                    <a:pt x="6484" y="11910"/>
                  </a:lnTo>
                  <a:lnTo>
                    <a:pt x="6473" y="11890"/>
                  </a:lnTo>
                  <a:lnTo>
                    <a:pt x="6460" y="11871"/>
                  </a:lnTo>
                  <a:lnTo>
                    <a:pt x="6450" y="11850"/>
                  </a:lnTo>
                  <a:lnTo>
                    <a:pt x="6439" y="11828"/>
                  </a:lnTo>
                  <a:lnTo>
                    <a:pt x="6430" y="11805"/>
                  </a:lnTo>
                  <a:lnTo>
                    <a:pt x="6422" y="11782"/>
                  </a:lnTo>
                  <a:lnTo>
                    <a:pt x="6414" y="11758"/>
                  </a:lnTo>
                  <a:lnTo>
                    <a:pt x="6408" y="11734"/>
                  </a:lnTo>
                  <a:lnTo>
                    <a:pt x="6404" y="11710"/>
                  </a:lnTo>
                  <a:lnTo>
                    <a:pt x="6401" y="11686"/>
                  </a:lnTo>
                  <a:lnTo>
                    <a:pt x="6399" y="11660"/>
                  </a:lnTo>
                  <a:lnTo>
                    <a:pt x="6399" y="11602"/>
                  </a:lnTo>
                  <a:lnTo>
                    <a:pt x="6398" y="11542"/>
                  </a:lnTo>
                  <a:lnTo>
                    <a:pt x="6397" y="11483"/>
                  </a:lnTo>
                  <a:lnTo>
                    <a:pt x="6397" y="11424"/>
                  </a:lnTo>
                  <a:lnTo>
                    <a:pt x="6397" y="11365"/>
                  </a:lnTo>
                  <a:lnTo>
                    <a:pt x="6397" y="11305"/>
                  </a:lnTo>
                  <a:lnTo>
                    <a:pt x="6397" y="11245"/>
                  </a:lnTo>
                  <a:lnTo>
                    <a:pt x="6397" y="11186"/>
                  </a:lnTo>
                  <a:lnTo>
                    <a:pt x="6398" y="11126"/>
                  </a:lnTo>
                  <a:lnTo>
                    <a:pt x="6398" y="11067"/>
                  </a:lnTo>
                  <a:lnTo>
                    <a:pt x="6398" y="11007"/>
                  </a:lnTo>
                  <a:lnTo>
                    <a:pt x="6399" y="10947"/>
                  </a:lnTo>
                  <a:lnTo>
                    <a:pt x="6399" y="10888"/>
                  </a:lnTo>
                  <a:lnTo>
                    <a:pt x="6399" y="10828"/>
                  </a:lnTo>
                  <a:lnTo>
                    <a:pt x="6400" y="10769"/>
                  </a:lnTo>
                  <a:lnTo>
                    <a:pt x="6400" y="10710"/>
                  </a:lnTo>
                  <a:lnTo>
                    <a:pt x="6391" y="10708"/>
                  </a:lnTo>
                  <a:lnTo>
                    <a:pt x="6379" y="10706"/>
                  </a:lnTo>
                  <a:lnTo>
                    <a:pt x="6364" y="10706"/>
                  </a:lnTo>
                  <a:lnTo>
                    <a:pt x="6346" y="10706"/>
                  </a:lnTo>
                  <a:lnTo>
                    <a:pt x="6305" y="10707"/>
                  </a:lnTo>
                  <a:lnTo>
                    <a:pt x="6260" y="10709"/>
                  </a:lnTo>
                  <a:lnTo>
                    <a:pt x="6215" y="10713"/>
                  </a:lnTo>
                  <a:lnTo>
                    <a:pt x="6174" y="10716"/>
                  </a:lnTo>
                  <a:lnTo>
                    <a:pt x="6142" y="10721"/>
                  </a:lnTo>
                  <a:lnTo>
                    <a:pt x="6122" y="10724"/>
                  </a:lnTo>
                  <a:lnTo>
                    <a:pt x="6088" y="10731"/>
                  </a:lnTo>
                  <a:lnTo>
                    <a:pt x="6057" y="10738"/>
                  </a:lnTo>
                  <a:lnTo>
                    <a:pt x="6028" y="10745"/>
                  </a:lnTo>
                  <a:lnTo>
                    <a:pt x="6000" y="10751"/>
                  </a:lnTo>
                  <a:lnTo>
                    <a:pt x="5972" y="10758"/>
                  </a:lnTo>
                  <a:lnTo>
                    <a:pt x="5945" y="10766"/>
                  </a:lnTo>
                  <a:lnTo>
                    <a:pt x="5916" y="10775"/>
                  </a:lnTo>
                  <a:lnTo>
                    <a:pt x="5886" y="10785"/>
                  </a:lnTo>
                  <a:lnTo>
                    <a:pt x="5860" y="10796"/>
                  </a:lnTo>
                  <a:lnTo>
                    <a:pt x="5835" y="10807"/>
                  </a:lnTo>
                  <a:lnTo>
                    <a:pt x="5808" y="10819"/>
                  </a:lnTo>
                  <a:lnTo>
                    <a:pt x="5783" y="10830"/>
                  </a:lnTo>
                  <a:lnTo>
                    <a:pt x="5759" y="10843"/>
                  </a:lnTo>
                  <a:lnTo>
                    <a:pt x="5735" y="10856"/>
                  </a:lnTo>
                  <a:lnTo>
                    <a:pt x="5711" y="10870"/>
                  </a:lnTo>
                  <a:lnTo>
                    <a:pt x="5688" y="10884"/>
                  </a:lnTo>
                  <a:lnTo>
                    <a:pt x="5666" y="10898"/>
                  </a:lnTo>
                  <a:lnTo>
                    <a:pt x="5645" y="10914"/>
                  </a:lnTo>
                  <a:lnTo>
                    <a:pt x="5624" y="10930"/>
                  </a:lnTo>
                  <a:lnTo>
                    <a:pt x="5603" y="10946"/>
                  </a:lnTo>
                  <a:lnTo>
                    <a:pt x="5582" y="10963"/>
                  </a:lnTo>
                  <a:lnTo>
                    <a:pt x="5563" y="10981"/>
                  </a:lnTo>
                  <a:lnTo>
                    <a:pt x="5543" y="10999"/>
                  </a:lnTo>
                  <a:lnTo>
                    <a:pt x="5525" y="11017"/>
                  </a:lnTo>
                  <a:lnTo>
                    <a:pt x="5507" y="11037"/>
                  </a:lnTo>
                  <a:lnTo>
                    <a:pt x="5488" y="11058"/>
                  </a:lnTo>
                  <a:lnTo>
                    <a:pt x="5470" y="11079"/>
                  </a:lnTo>
                  <a:lnTo>
                    <a:pt x="5453" y="11101"/>
                  </a:lnTo>
                  <a:lnTo>
                    <a:pt x="5437" y="11123"/>
                  </a:lnTo>
                  <a:lnTo>
                    <a:pt x="5421" y="11146"/>
                  </a:lnTo>
                  <a:lnTo>
                    <a:pt x="5406" y="11169"/>
                  </a:lnTo>
                  <a:lnTo>
                    <a:pt x="5393" y="11193"/>
                  </a:lnTo>
                  <a:lnTo>
                    <a:pt x="5379" y="11217"/>
                  </a:lnTo>
                  <a:lnTo>
                    <a:pt x="5367" y="11242"/>
                  </a:lnTo>
                  <a:lnTo>
                    <a:pt x="5355" y="11267"/>
                  </a:lnTo>
                  <a:lnTo>
                    <a:pt x="5344" y="11292"/>
                  </a:lnTo>
                  <a:lnTo>
                    <a:pt x="5334" y="11319"/>
                  </a:lnTo>
                  <a:lnTo>
                    <a:pt x="5325" y="11346"/>
                  </a:lnTo>
                  <a:lnTo>
                    <a:pt x="5315" y="11373"/>
                  </a:lnTo>
                  <a:lnTo>
                    <a:pt x="5308" y="11401"/>
                  </a:lnTo>
                  <a:lnTo>
                    <a:pt x="5301" y="11429"/>
                  </a:lnTo>
                  <a:lnTo>
                    <a:pt x="5296" y="11459"/>
                  </a:lnTo>
                  <a:lnTo>
                    <a:pt x="5290" y="11488"/>
                  </a:lnTo>
                  <a:lnTo>
                    <a:pt x="5285" y="11518"/>
                  </a:lnTo>
                  <a:lnTo>
                    <a:pt x="5282" y="11550"/>
                  </a:lnTo>
                  <a:lnTo>
                    <a:pt x="5279" y="11581"/>
                  </a:lnTo>
                  <a:lnTo>
                    <a:pt x="5278" y="11613"/>
                  </a:lnTo>
                  <a:lnTo>
                    <a:pt x="5277" y="11646"/>
                  </a:lnTo>
                  <a:lnTo>
                    <a:pt x="5277" y="11679"/>
                  </a:lnTo>
                  <a:lnTo>
                    <a:pt x="5277" y="11714"/>
                  </a:lnTo>
                  <a:lnTo>
                    <a:pt x="5279" y="11748"/>
                  </a:lnTo>
                  <a:lnTo>
                    <a:pt x="5282" y="11784"/>
                  </a:lnTo>
                  <a:lnTo>
                    <a:pt x="5285" y="11819"/>
                  </a:lnTo>
                  <a:lnTo>
                    <a:pt x="5289" y="11856"/>
                  </a:lnTo>
                  <a:lnTo>
                    <a:pt x="5296" y="11894"/>
                  </a:lnTo>
                  <a:lnTo>
                    <a:pt x="5302" y="11931"/>
                  </a:lnTo>
                  <a:lnTo>
                    <a:pt x="5307" y="11959"/>
                  </a:lnTo>
                  <a:lnTo>
                    <a:pt x="5313" y="11988"/>
                  </a:lnTo>
                  <a:lnTo>
                    <a:pt x="5320" y="12016"/>
                  </a:lnTo>
                  <a:lnTo>
                    <a:pt x="5327" y="12044"/>
                  </a:lnTo>
                  <a:lnTo>
                    <a:pt x="5344" y="12101"/>
                  </a:lnTo>
                  <a:lnTo>
                    <a:pt x="5361" y="12156"/>
                  </a:lnTo>
                  <a:lnTo>
                    <a:pt x="5382" y="12211"/>
                  </a:lnTo>
                  <a:lnTo>
                    <a:pt x="5404" y="12267"/>
                  </a:lnTo>
                  <a:lnTo>
                    <a:pt x="5427" y="12320"/>
                  </a:lnTo>
                  <a:lnTo>
                    <a:pt x="5451" y="12373"/>
                  </a:lnTo>
                  <a:lnTo>
                    <a:pt x="5477" y="12426"/>
                  </a:lnTo>
                  <a:lnTo>
                    <a:pt x="5503" y="12477"/>
                  </a:lnTo>
                  <a:lnTo>
                    <a:pt x="5531" y="12527"/>
                  </a:lnTo>
                  <a:lnTo>
                    <a:pt x="5559" y="12575"/>
                  </a:lnTo>
                  <a:lnTo>
                    <a:pt x="5586" y="12622"/>
                  </a:lnTo>
                  <a:lnTo>
                    <a:pt x="5614" y="12668"/>
                  </a:lnTo>
                  <a:lnTo>
                    <a:pt x="5641" y="12711"/>
                  </a:lnTo>
                  <a:lnTo>
                    <a:pt x="5669" y="12753"/>
                  </a:lnTo>
                  <a:lnTo>
                    <a:pt x="5686" y="12779"/>
                  </a:lnTo>
                  <a:lnTo>
                    <a:pt x="5705" y="12802"/>
                  </a:lnTo>
                  <a:lnTo>
                    <a:pt x="5713" y="12813"/>
                  </a:lnTo>
                  <a:lnTo>
                    <a:pt x="5721" y="12823"/>
                  </a:lnTo>
                  <a:lnTo>
                    <a:pt x="5727" y="12834"/>
                  </a:lnTo>
                  <a:lnTo>
                    <a:pt x="5731" y="12843"/>
                  </a:lnTo>
                  <a:lnTo>
                    <a:pt x="5734" y="12853"/>
                  </a:lnTo>
                  <a:lnTo>
                    <a:pt x="5735" y="12863"/>
                  </a:lnTo>
                  <a:lnTo>
                    <a:pt x="5735" y="12868"/>
                  </a:lnTo>
                  <a:lnTo>
                    <a:pt x="5734" y="12872"/>
                  </a:lnTo>
                  <a:lnTo>
                    <a:pt x="5732" y="12877"/>
                  </a:lnTo>
                  <a:lnTo>
                    <a:pt x="5730" y="12883"/>
                  </a:lnTo>
                  <a:lnTo>
                    <a:pt x="5728" y="12888"/>
                  </a:lnTo>
                  <a:lnTo>
                    <a:pt x="5724" y="12893"/>
                  </a:lnTo>
                  <a:lnTo>
                    <a:pt x="5720" y="12898"/>
                  </a:lnTo>
                  <a:lnTo>
                    <a:pt x="5714" y="12904"/>
                  </a:lnTo>
                  <a:lnTo>
                    <a:pt x="5701" y="12914"/>
                  </a:lnTo>
                  <a:lnTo>
                    <a:pt x="5684" y="12926"/>
                  </a:lnTo>
                  <a:lnTo>
                    <a:pt x="5671" y="12933"/>
                  </a:lnTo>
                  <a:lnTo>
                    <a:pt x="5656" y="12941"/>
                  </a:lnTo>
                  <a:lnTo>
                    <a:pt x="5639" y="12950"/>
                  </a:lnTo>
                  <a:lnTo>
                    <a:pt x="5622" y="12958"/>
                  </a:lnTo>
                  <a:lnTo>
                    <a:pt x="5582" y="12974"/>
                  </a:lnTo>
                  <a:lnTo>
                    <a:pt x="5539" y="12989"/>
                  </a:lnTo>
                  <a:lnTo>
                    <a:pt x="5492" y="13005"/>
                  </a:lnTo>
                  <a:lnTo>
                    <a:pt x="5443" y="13021"/>
                  </a:lnTo>
                  <a:lnTo>
                    <a:pt x="5392" y="13034"/>
                  </a:lnTo>
                  <a:lnTo>
                    <a:pt x="5340" y="13049"/>
                  </a:lnTo>
                  <a:lnTo>
                    <a:pt x="5287" y="13061"/>
                  </a:lnTo>
                  <a:lnTo>
                    <a:pt x="5236" y="13073"/>
                  </a:lnTo>
                  <a:lnTo>
                    <a:pt x="5185" y="13083"/>
                  </a:lnTo>
                  <a:lnTo>
                    <a:pt x="5137" y="13093"/>
                  </a:lnTo>
                  <a:lnTo>
                    <a:pt x="5090" y="13100"/>
                  </a:lnTo>
                  <a:lnTo>
                    <a:pt x="5048" y="13106"/>
                  </a:lnTo>
                  <a:lnTo>
                    <a:pt x="5009" y="13111"/>
                  </a:lnTo>
                  <a:lnTo>
                    <a:pt x="4976" y="13114"/>
                  </a:lnTo>
                  <a:lnTo>
                    <a:pt x="4947" y="13116"/>
                  </a:lnTo>
                  <a:lnTo>
                    <a:pt x="4911" y="13119"/>
                  </a:lnTo>
                  <a:lnTo>
                    <a:pt x="4875" y="13123"/>
                  </a:lnTo>
                  <a:lnTo>
                    <a:pt x="4843" y="13128"/>
                  </a:lnTo>
                  <a:lnTo>
                    <a:pt x="4814" y="13131"/>
                  </a:lnTo>
                  <a:lnTo>
                    <a:pt x="4780" y="13135"/>
                  </a:lnTo>
                  <a:lnTo>
                    <a:pt x="4742" y="13137"/>
                  </a:lnTo>
                  <a:lnTo>
                    <a:pt x="4702" y="13138"/>
                  </a:lnTo>
                  <a:lnTo>
                    <a:pt x="4663" y="13139"/>
                  </a:lnTo>
                  <a:lnTo>
                    <a:pt x="4624" y="13139"/>
                  </a:lnTo>
                  <a:lnTo>
                    <a:pt x="4589" y="13139"/>
                  </a:lnTo>
                  <a:lnTo>
                    <a:pt x="4558" y="13139"/>
                  </a:lnTo>
                  <a:lnTo>
                    <a:pt x="4535" y="13138"/>
                  </a:lnTo>
                  <a:lnTo>
                    <a:pt x="4516" y="13137"/>
                  </a:lnTo>
                  <a:lnTo>
                    <a:pt x="4502" y="13136"/>
                  </a:lnTo>
                  <a:lnTo>
                    <a:pt x="4490" y="13133"/>
                  </a:lnTo>
                  <a:lnTo>
                    <a:pt x="4480" y="13128"/>
                  </a:lnTo>
                  <a:lnTo>
                    <a:pt x="4470" y="13122"/>
                  </a:lnTo>
                  <a:lnTo>
                    <a:pt x="4460" y="13113"/>
                  </a:lnTo>
                  <a:lnTo>
                    <a:pt x="4447" y="13101"/>
                  </a:lnTo>
                  <a:lnTo>
                    <a:pt x="4429" y="13084"/>
                  </a:lnTo>
                  <a:lnTo>
                    <a:pt x="4409" y="13068"/>
                  </a:lnTo>
                  <a:lnTo>
                    <a:pt x="4388" y="13052"/>
                  </a:lnTo>
                  <a:lnTo>
                    <a:pt x="4366" y="13037"/>
                  </a:lnTo>
                  <a:lnTo>
                    <a:pt x="4342" y="13024"/>
                  </a:lnTo>
                  <a:lnTo>
                    <a:pt x="4317" y="13010"/>
                  </a:lnTo>
                  <a:lnTo>
                    <a:pt x="4291" y="12998"/>
                  </a:lnTo>
                  <a:lnTo>
                    <a:pt x="4264" y="12986"/>
                  </a:lnTo>
                  <a:lnTo>
                    <a:pt x="4235" y="12977"/>
                  </a:lnTo>
                  <a:lnTo>
                    <a:pt x="4206" y="12967"/>
                  </a:lnTo>
                  <a:lnTo>
                    <a:pt x="4176" y="12959"/>
                  </a:lnTo>
                  <a:lnTo>
                    <a:pt x="4145" y="12953"/>
                  </a:lnTo>
                  <a:lnTo>
                    <a:pt x="4112" y="12947"/>
                  </a:lnTo>
                  <a:lnTo>
                    <a:pt x="4080" y="12943"/>
                  </a:lnTo>
                  <a:lnTo>
                    <a:pt x="4046" y="12941"/>
                  </a:lnTo>
                  <a:lnTo>
                    <a:pt x="4012" y="12940"/>
                  </a:lnTo>
                  <a:lnTo>
                    <a:pt x="3994" y="12940"/>
                  </a:lnTo>
                  <a:lnTo>
                    <a:pt x="3977" y="12941"/>
                  </a:lnTo>
                  <a:lnTo>
                    <a:pt x="3961" y="12943"/>
                  </a:lnTo>
                  <a:lnTo>
                    <a:pt x="3944" y="12945"/>
                  </a:lnTo>
                  <a:lnTo>
                    <a:pt x="3912" y="12950"/>
                  </a:lnTo>
                  <a:lnTo>
                    <a:pt x="3880" y="12956"/>
                  </a:lnTo>
                  <a:lnTo>
                    <a:pt x="3849" y="12964"/>
                  </a:lnTo>
                  <a:lnTo>
                    <a:pt x="3821" y="12974"/>
                  </a:lnTo>
                  <a:lnTo>
                    <a:pt x="3815" y="12975"/>
                  </a:lnTo>
                  <a:lnTo>
                    <a:pt x="3808" y="12976"/>
                  </a:lnTo>
                  <a:lnTo>
                    <a:pt x="3802" y="12976"/>
                  </a:lnTo>
                  <a:lnTo>
                    <a:pt x="3796" y="12976"/>
                  </a:lnTo>
                  <a:lnTo>
                    <a:pt x="3791" y="12974"/>
                  </a:lnTo>
                  <a:lnTo>
                    <a:pt x="3785" y="12972"/>
                  </a:lnTo>
                  <a:lnTo>
                    <a:pt x="3779" y="12968"/>
                  </a:lnTo>
                  <a:lnTo>
                    <a:pt x="3775" y="12963"/>
                  </a:lnTo>
                  <a:lnTo>
                    <a:pt x="3737" y="12926"/>
                  </a:lnTo>
                  <a:lnTo>
                    <a:pt x="3699" y="12890"/>
                  </a:lnTo>
                  <a:lnTo>
                    <a:pt x="3661" y="12854"/>
                  </a:lnTo>
                  <a:lnTo>
                    <a:pt x="3622" y="12817"/>
                  </a:lnTo>
                  <a:lnTo>
                    <a:pt x="3586" y="12780"/>
                  </a:lnTo>
                  <a:lnTo>
                    <a:pt x="3547" y="12744"/>
                  </a:lnTo>
                  <a:lnTo>
                    <a:pt x="3508" y="12708"/>
                  </a:lnTo>
                  <a:lnTo>
                    <a:pt x="3469" y="12673"/>
                  </a:lnTo>
                  <a:lnTo>
                    <a:pt x="3429" y="12637"/>
                  </a:lnTo>
                  <a:lnTo>
                    <a:pt x="3390" y="12601"/>
                  </a:lnTo>
                  <a:lnTo>
                    <a:pt x="3352" y="12565"/>
                  </a:lnTo>
                  <a:lnTo>
                    <a:pt x="3315" y="12528"/>
                  </a:lnTo>
                  <a:lnTo>
                    <a:pt x="3240" y="12455"/>
                  </a:lnTo>
                  <a:lnTo>
                    <a:pt x="3164" y="12382"/>
                  </a:lnTo>
                  <a:lnTo>
                    <a:pt x="3087" y="12311"/>
                  </a:lnTo>
                  <a:lnTo>
                    <a:pt x="3009" y="12239"/>
                  </a:lnTo>
                  <a:lnTo>
                    <a:pt x="2931" y="12168"/>
                  </a:lnTo>
                  <a:lnTo>
                    <a:pt x="2854" y="12095"/>
                  </a:lnTo>
                  <a:lnTo>
                    <a:pt x="2778" y="12023"/>
                  </a:lnTo>
                  <a:lnTo>
                    <a:pt x="2703" y="11950"/>
                  </a:lnTo>
                  <a:lnTo>
                    <a:pt x="2667" y="11913"/>
                  </a:lnTo>
                  <a:lnTo>
                    <a:pt x="2628" y="11877"/>
                  </a:lnTo>
                  <a:lnTo>
                    <a:pt x="2589" y="11841"/>
                  </a:lnTo>
                  <a:lnTo>
                    <a:pt x="2550" y="11806"/>
                  </a:lnTo>
                  <a:lnTo>
                    <a:pt x="2511" y="11770"/>
                  </a:lnTo>
                  <a:lnTo>
                    <a:pt x="2472" y="11735"/>
                  </a:lnTo>
                  <a:lnTo>
                    <a:pt x="2434" y="11699"/>
                  </a:lnTo>
                  <a:lnTo>
                    <a:pt x="2397" y="11663"/>
                  </a:lnTo>
                  <a:lnTo>
                    <a:pt x="2361" y="11627"/>
                  </a:lnTo>
                  <a:lnTo>
                    <a:pt x="2321" y="11588"/>
                  </a:lnTo>
                  <a:lnTo>
                    <a:pt x="2281" y="11552"/>
                  </a:lnTo>
                  <a:lnTo>
                    <a:pt x="2244" y="11518"/>
                  </a:lnTo>
                  <a:lnTo>
                    <a:pt x="2205" y="11484"/>
                  </a:lnTo>
                  <a:lnTo>
                    <a:pt x="2165" y="11444"/>
                  </a:lnTo>
                  <a:lnTo>
                    <a:pt x="2145" y="11424"/>
                  </a:lnTo>
                  <a:lnTo>
                    <a:pt x="2126" y="11406"/>
                  </a:lnTo>
                  <a:lnTo>
                    <a:pt x="2106" y="11390"/>
                  </a:lnTo>
                  <a:lnTo>
                    <a:pt x="2087" y="11376"/>
                  </a:lnTo>
                  <a:lnTo>
                    <a:pt x="2089" y="11366"/>
                  </a:lnTo>
                  <a:lnTo>
                    <a:pt x="2091" y="11354"/>
                  </a:lnTo>
                  <a:lnTo>
                    <a:pt x="2095" y="11343"/>
                  </a:lnTo>
                  <a:lnTo>
                    <a:pt x="2099" y="11331"/>
                  </a:lnTo>
                  <a:lnTo>
                    <a:pt x="2110" y="11306"/>
                  </a:lnTo>
                  <a:lnTo>
                    <a:pt x="2119" y="11278"/>
                  </a:lnTo>
                  <a:lnTo>
                    <a:pt x="2123" y="11263"/>
                  </a:lnTo>
                  <a:lnTo>
                    <a:pt x="2128" y="11246"/>
                  </a:lnTo>
                  <a:lnTo>
                    <a:pt x="2130" y="11230"/>
                  </a:lnTo>
                  <a:lnTo>
                    <a:pt x="2131" y="11212"/>
                  </a:lnTo>
                  <a:lnTo>
                    <a:pt x="2130" y="11192"/>
                  </a:lnTo>
                  <a:lnTo>
                    <a:pt x="2127" y="11172"/>
                  </a:lnTo>
                  <a:lnTo>
                    <a:pt x="2121" y="11150"/>
                  </a:lnTo>
                  <a:lnTo>
                    <a:pt x="2114" y="11127"/>
                  </a:lnTo>
                  <a:lnTo>
                    <a:pt x="2110" y="11116"/>
                  </a:lnTo>
                  <a:lnTo>
                    <a:pt x="2105" y="11104"/>
                  </a:lnTo>
                  <a:lnTo>
                    <a:pt x="2098" y="11093"/>
                  </a:lnTo>
                  <a:lnTo>
                    <a:pt x="2092" y="11080"/>
                  </a:lnTo>
                  <a:lnTo>
                    <a:pt x="2084" y="11068"/>
                  </a:lnTo>
                  <a:lnTo>
                    <a:pt x="2075" y="11055"/>
                  </a:lnTo>
                  <a:lnTo>
                    <a:pt x="2067" y="11044"/>
                  </a:lnTo>
                  <a:lnTo>
                    <a:pt x="2058" y="11032"/>
                  </a:lnTo>
                  <a:lnTo>
                    <a:pt x="2047" y="11022"/>
                  </a:lnTo>
                  <a:lnTo>
                    <a:pt x="2036" y="11011"/>
                  </a:lnTo>
                  <a:lnTo>
                    <a:pt x="2024" y="11003"/>
                  </a:lnTo>
                  <a:lnTo>
                    <a:pt x="2013" y="10996"/>
                  </a:lnTo>
                  <a:lnTo>
                    <a:pt x="2000" y="10989"/>
                  </a:lnTo>
                  <a:lnTo>
                    <a:pt x="1987" y="10984"/>
                  </a:lnTo>
                  <a:lnTo>
                    <a:pt x="1973" y="10981"/>
                  </a:lnTo>
                  <a:lnTo>
                    <a:pt x="1958" y="10980"/>
                  </a:lnTo>
                  <a:lnTo>
                    <a:pt x="1963" y="10970"/>
                  </a:lnTo>
                  <a:lnTo>
                    <a:pt x="1971" y="10953"/>
                  </a:lnTo>
                  <a:lnTo>
                    <a:pt x="1980" y="10933"/>
                  </a:lnTo>
                  <a:lnTo>
                    <a:pt x="1987" y="10920"/>
                  </a:lnTo>
                  <a:lnTo>
                    <a:pt x="1990" y="10909"/>
                  </a:lnTo>
                  <a:lnTo>
                    <a:pt x="1994" y="10896"/>
                  </a:lnTo>
                  <a:lnTo>
                    <a:pt x="1997" y="10882"/>
                  </a:lnTo>
                  <a:lnTo>
                    <a:pt x="2000" y="10867"/>
                  </a:lnTo>
                  <a:lnTo>
                    <a:pt x="2005" y="10835"/>
                  </a:lnTo>
                  <a:lnTo>
                    <a:pt x="2009" y="10801"/>
                  </a:lnTo>
                  <a:lnTo>
                    <a:pt x="2010" y="10768"/>
                  </a:lnTo>
                  <a:lnTo>
                    <a:pt x="2011" y="10735"/>
                  </a:lnTo>
                  <a:lnTo>
                    <a:pt x="2010" y="10721"/>
                  </a:lnTo>
                  <a:lnTo>
                    <a:pt x="2009" y="10706"/>
                  </a:lnTo>
                  <a:lnTo>
                    <a:pt x="2006" y="10693"/>
                  </a:lnTo>
                  <a:lnTo>
                    <a:pt x="2004" y="10682"/>
                  </a:lnTo>
                  <a:lnTo>
                    <a:pt x="1995" y="10642"/>
                  </a:lnTo>
                  <a:lnTo>
                    <a:pt x="1987" y="10607"/>
                  </a:lnTo>
                  <a:lnTo>
                    <a:pt x="1977" y="10574"/>
                  </a:lnTo>
                  <a:lnTo>
                    <a:pt x="1967" y="10543"/>
                  </a:lnTo>
                  <a:lnTo>
                    <a:pt x="1962" y="10528"/>
                  </a:lnTo>
                  <a:lnTo>
                    <a:pt x="1955" y="10515"/>
                  </a:lnTo>
                  <a:lnTo>
                    <a:pt x="1949" y="10500"/>
                  </a:lnTo>
                  <a:lnTo>
                    <a:pt x="1942" y="10485"/>
                  </a:lnTo>
                  <a:lnTo>
                    <a:pt x="1934" y="10472"/>
                  </a:lnTo>
                  <a:lnTo>
                    <a:pt x="1926" y="10457"/>
                  </a:lnTo>
                  <a:lnTo>
                    <a:pt x="1917" y="10442"/>
                  </a:lnTo>
                  <a:lnTo>
                    <a:pt x="1906" y="10428"/>
                  </a:lnTo>
                  <a:lnTo>
                    <a:pt x="1886" y="10401"/>
                  </a:lnTo>
                  <a:lnTo>
                    <a:pt x="1865" y="10377"/>
                  </a:lnTo>
                  <a:lnTo>
                    <a:pt x="1846" y="10354"/>
                  </a:lnTo>
                  <a:lnTo>
                    <a:pt x="1825" y="10333"/>
                  </a:lnTo>
                  <a:lnTo>
                    <a:pt x="1803" y="10313"/>
                  </a:lnTo>
                  <a:lnTo>
                    <a:pt x="1780" y="10294"/>
                  </a:lnTo>
                  <a:lnTo>
                    <a:pt x="1754" y="10275"/>
                  </a:lnTo>
                  <a:lnTo>
                    <a:pt x="1726" y="10256"/>
                  </a:lnTo>
                  <a:lnTo>
                    <a:pt x="1705" y="10245"/>
                  </a:lnTo>
                  <a:lnTo>
                    <a:pt x="1675" y="10229"/>
                  </a:lnTo>
                  <a:lnTo>
                    <a:pt x="1642" y="10213"/>
                  </a:lnTo>
                  <a:lnTo>
                    <a:pt x="1605" y="10198"/>
                  </a:lnTo>
                  <a:lnTo>
                    <a:pt x="1569" y="10182"/>
                  </a:lnTo>
                  <a:lnTo>
                    <a:pt x="1532" y="10170"/>
                  </a:lnTo>
                  <a:lnTo>
                    <a:pt x="1516" y="10165"/>
                  </a:lnTo>
                  <a:lnTo>
                    <a:pt x="1499" y="10161"/>
                  </a:lnTo>
                  <a:lnTo>
                    <a:pt x="1484" y="10159"/>
                  </a:lnTo>
                  <a:lnTo>
                    <a:pt x="1472" y="10158"/>
                  </a:lnTo>
                  <a:lnTo>
                    <a:pt x="1499" y="10500"/>
                  </a:lnTo>
                  <a:close/>
                  <a:moveTo>
                    <a:pt x="3106" y="6374"/>
                  </a:moveTo>
                  <a:lnTo>
                    <a:pt x="3084" y="6631"/>
                  </a:lnTo>
                  <a:lnTo>
                    <a:pt x="3065" y="6630"/>
                  </a:lnTo>
                  <a:lnTo>
                    <a:pt x="3041" y="6626"/>
                  </a:lnTo>
                  <a:lnTo>
                    <a:pt x="3011" y="6620"/>
                  </a:lnTo>
                  <a:lnTo>
                    <a:pt x="2979" y="6614"/>
                  </a:lnTo>
                  <a:lnTo>
                    <a:pt x="2906" y="6596"/>
                  </a:lnTo>
                  <a:lnTo>
                    <a:pt x="2827" y="6574"/>
                  </a:lnTo>
                  <a:lnTo>
                    <a:pt x="2750" y="6551"/>
                  </a:lnTo>
                  <a:lnTo>
                    <a:pt x="2677" y="6529"/>
                  </a:lnTo>
                  <a:lnTo>
                    <a:pt x="2618" y="6509"/>
                  </a:lnTo>
                  <a:lnTo>
                    <a:pt x="2575" y="6495"/>
                  </a:lnTo>
                  <a:lnTo>
                    <a:pt x="2513" y="6473"/>
                  </a:lnTo>
                  <a:lnTo>
                    <a:pt x="2454" y="6452"/>
                  </a:lnTo>
                  <a:lnTo>
                    <a:pt x="2395" y="6431"/>
                  </a:lnTo>
                  <a:lnTo>
                    <a:pt x="2338" y="6410"/>
                  </a:lnTo>
                  <a:lnTo>
                    <a:pt x="2280" y="6388"/>
                  </a:lnTo>
                  <a:lnTo>
                    <a:pt x="2224" y="6366"/>
                  </a:lnTo>
                  <a:lnTo>
                    <a:pt x="2166" y="6342"/>
                  </a:lnTo>
                  <a:lnTo>
                    <a:pt x="2109" y="6318"/>
                  </a:lnTo>
                  <a:lnTo>
                    <a:pt x="2041" y="6287"/>
                  </a:lnTo>
                  <a:lnTo>
                    <a:pt x="1978" y="6258"/>
                  </a:lnTo>
                  <a:lnTo>
                    <a:pt x="1921" y="6230"/>
                  </a:lnTo>
                  <a:lnTo>
                    <a:pt x="1868" y="6204"/>
                  </a:lnTo>
                  <a:lnTo>
                    <a:pt x="1816" y="6179"/>
                  </a:lnTo>
                  <a:lnTo>
                    <a:pt x="1768" y="6154"/>
                  </a:lnTo>
                  <a:lnTo>
                    <a:pt x="1722" y="6129"/>
                  </a:lnTo>
                  <a:lnTo>
                    <a:pt x="1677" y="6104"/>
                  </a:lnTo>
                  <a:lnTo>
                    <a:pt x="1634" y="6077"/>
                  </a:lnTo>
                  <a:lnTo>
                    <a:pt x="1589" y="6051"/>
                  </a:lnTo>
                  <a:lnTo>
                    <a:pt x="1543" y="6024"/>
                  </a:lnTo>
                  <a:lnTo>
                    <a:pt x="1496" y="5996"/>
                  </a:lnTo>
                  <a:lnTo>
                    <a:pt x="1447" y="5966"/>
                  </a:lnTo>
                  <a:lnTo>
                    <a:pt x="1393" y="5934"/>
                  </a:lnTo>
                  <a:lnTo>
                    <a:pt x="1337" y="5900"/>
                  </a:lnTo>
                  <a:lnTo>
                    <a:pt x="1276" y="5863"/>
                  </a:lnTo>
                  <a:lnTo>
                    <a:pt x="1229" y="5834"/>
                  </a:lnTo>
                  <a:lnTo>
                    <a:pt x="1182" y="5804"/>
                  </a:lnTo>
                  <a:lnTo>
                    <a:pt x="1135" y="5771"/>
                  </a:lnTo>
                  <a:lnTo>
                    <a:pt x="1088" y="5739"/>
                  </a:lnTo>
                  <a:lnTo>
                    <a:pt x="1041" y="5704"/>
                  </a:lnTo>
                  <a:lnTo>
                    <a:pt x="994" y="5669"/>
                  </a:lnTo>
                  <a:lnTo>
                    <a:pt x="947" y="5633"/>
                  </a:lnTo>
                  <a:lnTo>
                    <a:pt x="901" y="5597"/>
                  </a:lnTo>
                  <a:lnTo>
                    <a:pt x="811" y="5522"/>
                  </a:lnTo>
                  <a:lnTo>
                    <a:pt x="721" y="5448"/>
                  </a:lnTo>
                  <a:lnTo>
                    <a:pt x="634" y="5374"/>
                  </a:lnTo>
                  <a:lnTo>
                    <a:pt x="551" y="5301"/>
                  </a:lnTo>
                  <a:lnTo>
                    <a:pt x="509" y="5262"/>
                  </a:lnTo>
                  <a:lnTo>
                    <a:pt x="467" y="5223"/>
                  </a:lnTo>
                  <a:lnTo>
                    <a:pt x="426" y="5184"/>
                  </a:lnTo>
                  <a:lnTo>
                    <a:pt x="386" y="5144"/>
                  </a:lnTo>
                  <a:lnTo>
                    <a:pt x="347" y="5104"/>
                  </a:lnTo>
                  <a:lnTo>
                    <a:pt x="307" y="5063"/>
                  </a:lnTo>
                  <a:lnTo>
                    <a:pt x="267" y="5023"/>
                  </a:lnTo>
                  <a:lnTo>
                    <a:pt x="227" y="4982"/>
                  </a:lnTo>
                  <a:lnTo>
                    <a:pt x="197" y="4951"/>
                  </a:lnTo>
                  <a:lnTo>
                    <a:pt x="177" y="4928"/>
                  </a:lnTo>
                  <a:lnTo>
                    <a:pt x="167" y="4920"/>
                  </a:lnTo>
                  <a:lnTo>
                    <a:pt x="160" y="4914"/>
                  </a:lnTo>
                  <a:lnTo>
                    <a:pt x="156" y="4912"/>
                  </a:lnTo>
                  <a:lnTo>
                    <a:pt x="152" y="4911"/>
                  </a:lnTo>
                  <a:lnTo>
                    <a:pt x="149" y="4910"/>
                  </a:lnTo>
                  <a:lnTo>
                    <a:pt x="146" y="4910"/>
                  </a:lnTo>
                  <a:lnTo>
                    <a:pt x="143" y="4910"/>
                  </a:lnTo>
                  <a:lnTo>
                    <a:pt x="141" y="4912"/>
                  </a:lnTo>
                  <a:lnTo>
                    <a:pt x="138" y="4913"/>
                  </a:lnTo>
                  <a:lnTo>
                    <a:pt x="135" y="4916"/>
                  </a:lnTo>
                  <a:lnTo>
                    <a:pt x="128" y="4924"/>
                  </a:lnTo>
                  <a:lnTo>
                    <a:pt x="122" y="4936"/>
                  </a:lnTo>
                  <a:lnTo>
                    <a:pt x="107" y="4968"/>
                  </a:lnTo>
                  <a:lnTo>
                    <a:pt x="87" y="5017"/>
                  </a:lnTo>
                  <a:lnTo>
                    <a:pt x="76" y="5045"/>
                  </a:lnTo>
                  <a:lnTo>
                    <a:pt x="66" y="5074"/>
                  </a:lnTo>
                  <a:lnTo>
                    <a:pt x="55" y="5105"/>
                  </a:lnTo>
                  <a:lnTo>
                    <a:pt x="46" y="5139"/>
                  </a:lnTo>
                  <a:lnTo>
                    <a:pt x="37" y="5172"/>
                  </a:lnTo>
                  <a:lnTo>
                    <a:pt x="28" y="5206"/>
                  </a:lnTo>
                  <a:lnTo>
                    <a:pt x="21" y="5238"/>
                  </a:lnTo>
                  <a:lnTo>
                    <a:pt x="16" y="5269"/>
                  </a:lnTo>
                  <a:lnTo>
                    <a:pt x="10" y="5309"/>
                  </a:lnTo>
                  <a:lnTo>
                    <a:pt x="6" y="5349"/>
                  </a:lnTo>
                  <a:lnTo>
                    <a:pt x="3" y="5387"/>
                  </a:lnTo>
                  <a:lnTo>
                    <a:pt x="1" y="5426"/>
                  </a:lnTo>
                  <a:lnTo>
                    <a:pt x="0" y="5464"/>
                  </a:lnTo>
                  <a:lnTo>
                    <a:pt x="0" y="5500"/>
                  </a:lnTo>
                  <a:lnTo>
                    <a:pt x="1" y="5537"/>
                  </a:lnTo>
                  <a:lnTo>
                    <a:pt x="3" y="5574"/>
                  </a:lnTo>
                  <a:lnTo>
                    <a:pt x="6" y="5609"/>
                  </a:lnTo>
                  <a:lnTo>
                    <a:pt x="10" y="5645"/>
                  </a:lnTo>
                  <a:lnTo>
                    <a:pt x="16" y="5679"/>
                  </a:lnTo>
                  <a:lnTo>
                    <a:pt x="21" y="5713"/>
                  </a:lnTo>
                  <a:lnTo>
                    <a:pt x="28" y="5746"/>
                  </a:lnTo>
                  <a:lnTo>
                    <a:pt x="36" y="5780"/>
                  </a:lnTo>
                  <a:lnTo>
                    <a:pt x="43" y="5812"/>
                  </a:lnTo>
                  <a:lnTo>
                    <a:pt x="52" y="5843"/>
                  </a:lnTo>
                  <a:lnTo>
                    <a:pt x="62" y="5876"/>
                  </a:lnTo>
                  <a:lnTo>
                    <a:pt x="71" y="5906"/>
                  </a:lnTo>
                  <a:lnTo>
                    <a:pt x="83" y="5936"/>
                  </a:lnTo>
                  <a:lnTo>
                    <a:pt x="93" y="5967"/>
                  </a:lnTo>
                  <a:lnTo>
                    <a:pt x="105" y="5996"/>
                  </a:lnTo>
                  <a:lnTo>
                    <a:pt x="117" y="6024"/>
                  </a:lnTo>
                  <a:lnTo>
                    <a:pt x="131" y="6052"/>
                  </a:lnTo>
                  <a:lnTo>
                    <a:pt x="143" y="6081"/>
                  </a:lnTo>
                  <a:lnTo>
                    <a:pt x="157" y="6108"/>
                  </a:lnTo>
                  <a:lnTo>
                    <a:pt x="171" y="6134"/>
                  </a:lnTo>
                  <a:lnTo>
                    <a:pt x="185" y="6160"/>
                  </a:lnTo>
                  <a:lnTo>
                    <a:pt x="200" y="6186"/>
                  </a:lnTo>
                  <a:lnTo>
                    <a:pt x="230" y="6236"/>
                  </a:lnTo>
                  <a:lnTo>
                    <a:pt x="260" y="6283"/>
                  </a:lnTo>
                  <a:lnTo>
                    <a:pt x="277" y="6309"/>
                  </a:lnTo>
                  <a:lnTo>
                    <a:pt x="295" y="6333"/>
                  </a:lnTo>
                  <a:lnTo>
                    <a:pt x="312" y="6357"/>
                  </a:lnTo>
                  <a:lnTo>
                    <a:pt x="330" y="6380"/>
                  </a:lnTo>
                  <a:lnTo>
                    <a:pt x="349" y="6402"/>
                  </a:lnTo>
                  <a:lnTo>
                    <a:pt x="368" y="6424"/>
                  </a:lnTo>
                  <a:lnTo>
                    <a:pt x="388" y="6444"/>
                  </a:lnTo>
                  <a:lnTo>
                    <a:pt x="407" y="6464"/>
                  </a:lnTo>
                  <a:lnTo>
                    <a:pt x="427" y="6484"/>
                  </a:lnTo>
                  <a:lnTo>
                    <a:pt x="448" y="6503"/>
                  </a:lnTo>
                  <a:lnTo>
                    <a:pt x="469" y="6522"/>
                  </a:lnTo>
                  <a:lnTo>
                    <a:pt x="491" y="6541"/>
                  </a:lnTo>
                  <a:lnTo>
                    <a:pt x="513" y="6558"/>
                  </a:lnTo>
                  <a:lnTo>
                    <a:pt x="535" y="6575"/>
                  </a:lnTo>
                  <a:lnTo>
                    <a:pt x="558" y="6592"/>
                  </a:lnTo>
                  <a:lnTo>
                    <a:pt x="581" y="6609"/>
                  </a:lnTo>
                  <a:lnTo>
                    <a:pt x="604" y="6624"/>
                  </a:lnTo>
                  <a:lnTo>
                    <a:pt x="628" y="6640"/>
                  </a:lnTo>
                  <a:lnTo>
                    <a:pt x="652" y="6655"/>
                  </a:lnTo>
                  <a:lnTo>
                    <a:pt x="677" y="6669"/>
                  </a:lnTo>
                  <a:lnTo>
                    <a:pt x="727" y="6699"/>
                  </a:lnTo>
                  <a:lnTo>
                    <a:pt x="779" y="6726"/>
                  </a:lnTo>
                  <a:lnTo>
                    <a:pt x="832" y="6753"/>
                  </a:lnTo>
                  <a:lnTo>
                    <a:pt x="888" y="6778"/>
                  </a:lnTo>
                  <a:lnTo>
                    <a:pt x="944" y="6803"/>
                  </a:lnTo>
                  <a:lnTo>
                    <a:pt x="1003" y="6828"/>
                  </a:lnTo>
                  <a:lnTo>
                    <a:pt x="1060" y="6851"/>
                  </a:lnTo>
                  <a:lnTo>
                    <a:pt x="1119" y="6873"/>
                  </a:lnTo>
                  <a:lnTo>
                    <a:pt x="1177" y="6895"/>
                  </a:lnTo>
                  <a:lnTo>
                    <a:pt x="1237" y="6915"/>
                  </a:lnTo>
                  <a:lnTo>
                    <a:pt x="1297" y="6934"/>
                  </a:lnTo>
                  <a:lnTo>
                    <a:pt x="1359" y="6953"/>
                  </a:lnTo>
                  <a:lnTo>
                    <a:pt x="1422" y="6971"/>
                  </a:lnTo>
                  <a:lnTo>
                    <a:pt x="1485" y="6988"/>
                  </a:lnTo>
                  <a:lnTo>
                    <a:pt x="1517" y="6996"/>
                  </a:lnTo>
                  <a:lnTo>
                    <a:pt x="1548" y="7005"/>
                  </a:lnTo>
                  <a:lnTo>
                    <a:pt x="1580" y="7013"/>
                  </a:lnTo>
                  <a:lnTo>
                    <a:pt x="1612" y="7022"/>
                  </a:lnTo>
                  <a:lnTo>
                    <a:pt x="1644" y="7029"/>
                  </a:lnTo>
                  <a:lnTo>
                    <a:pt x="1675" y="7037"/>
                  </a:lnTo>
                  <a:lnTo>
                    <a:pt x="1708" y="7046"/>
                  </a:lnTo>
                  <a:lnTo>
                    <a:pt x="1739" y="7055"/>
                  </a:lnTo>
                  <a:lnTo>
                    <a:pt x="1770" y="7062"/>
                  </a:lnTo>
                  <a:lnTo>
                    <a:pt x="1804" y="7070"/>
                  </a:lnTo>
                  <a:lnTo>
                    <a:pt x="1838" y="7077"/>
                  </a:lnTo>
                  <a:lnTo>
                    <a:pt x="1874" y="7083"/>
                  </a:lnTo>
                  <a:lnTo>
                    <a:pt x="1908" y="7090"/>
                  </a:lnTo>
                  <a:lnTo>
                    <a:pt x="1943" y="7097"/>
                  </a:lnTo>
                  <a:lnTo>
                    <a:pt x="1975" y="7104"/>
                  </a:lnTo>
                  <a:lnTo>
                    <a:pt x="2005" y="7113"/>
                  </a:lnTo>
                  <a:lnTo>
                    <a:pt x="2034" y="7120"/>
                  </a:lnTo>
                  <a:lnTo>
                    <a:pt x="2065" y="7127"/>
                  </a:lnTo>
                  <a:lnTo>
                    <a:pt x="2100" y="7134"/>
                  </a:lnTo>
                  <a:lnTo>
                    <a:pt x="2137" y="7141"/>
                  </a:lnTo>
                  <a:lnTo>
                    <a:pt x="2175" y="7147"/>
                  </a:lnTo>
                  <a:lnTo>
                    <a:pt x="2210" y="7153"/>
                  </a:lnTo>
                  <a:lnTo>
                    <a:pt x="2245" y="7159"/>
                  </a:lnTo>
                  <a:lnTo>
                    <a:pt x="2275" y="7163"/>
                  </a:lnTo>
                  <a:lnTo>
                    <a:pt x="2309" y="7168"/>
                  </a:lnTo>
                  <a:lnTo>
                    <a:pt x="2344" y="7174"/>
                  </a:lnTo>
                  <a:lnTo>
                    <a:pt x="2379" y="7180"/>
                  </a:lnTo>
                  <a:lnTo>
                    <a:pt x="2415" y="7187"/>
                  </a:lnTo>
                  <a:lnTo>
                    <a:pt x="2449" y="7193"/>
                  </a:lnTo>
                  <a:lnTo>
                    <a:pt x="2484" y="7198"/>
                  </a:lnTo>
                  <a:lnTo>
                    <a:pt x="2518" y="7205"/>
                  </a:lnTo>
                  <a:lnTo>
                    <a:pt x="2551" y="7210"/>
                  </a:lnTo>
                  <a:lnTo>
                    <a:pt x="2587" y="7215"/>
                  </a:lnTo>
                  <a:lnTo>
                    <a:pt x="2622" y="7220"/>
                  </a:lnTo>
                  <a:lnTo>
                    <a:pt x="2657" y="7225"/>
                  </a:lnTo>
                  <a:lnTo>
                    <a:pt x="2692" y="7230"/>
                  </a:lnTo>
                  <a:lnTo>
                    <a:pt x="2727" y="7235"/>
                  </a:lnTo>
                  <a:lnTo>
                    <a:pt x="2762" y="7239"/>
                  </a:lnTo>
                  <a:lnTo>
                    <a:pt x="2797" y="7243"/>
                  </a:lnTo>
                  <a:lnTo>
                    <a:pt x="2834" y="7247"/>
                  </a:lnTo>
                  <a:lnTo>
                    <a:pt x="2866" y="7252"/>
                  </a:lnTo>
                  <a:lnTo>
                    <a:pt x="2902" y="7255"/>
                  </a:lnTo>
                  <a:lnTo>
                    <a:pt x="2939" y="7260"/>
                  </a:lnTo>
                  <a:lnTo>
                    <a:pt x="2977" y="7264"/>
                  </a:lnTo>
                  <a:lnTo>
                    <a:pt x="3015" y="7269"/>
                  </a:lnTo>
                  <a:lnTo>
                    <a:pt x="3052" y="7275"/>
                  </a:lnTo>
                  <a:lnTo>
                    <a:pt x="3088" y="7280"/>
                  </a:lnTo>
                  <a:lnTo>
                    <a:pt x="3121" y="7286"/>
                  </a:lnTo>
                  <a:lnTo>
                    <a:pt x="3160" y="7500"/>
                  </a:lnTo>
                  <a:lnTo>
                    <a:pt x="3159" y="7504"/>
                  </a:lnTo>
                  <a:lnTo>
                    <a:pt x="3156" y="7506"/>
                  </a:lnTo>
                  <a:lnTo>
                    <a:pt x="3154" y="7508"/>
                  </a:lnTo>
                  <a:lnTo>
                    <a:pt x="3151" y="7510"/>
                  </a:lnTo>
                  <a:lnTo>
                    <a:pt x="3143" y="7513"/>
                  </a:lnTo>
                  <a:lnTo>
                    <a:pt x="3131" y="7516"/>
                  </a:lnTo>
                  <a:lnTo>
                    <a:pt x="3118" y="7519"/>
                  </a:lnTo>
                  <a:lnTo>
                    <a:pt x="3103" y="7521"/>
                  </a:lnTo>
                  <a:lnTo>
                    <a:pt x="3088" y="7522"/>
                  </a:lnTo>
                  <a:lnTo>
                    <a:pt x="3072" y="7524"/>
                  </a:lnTo>
                  <a:lnTo>
                    <a:pt x="3037" y="7527"/>
                  </a:lnTo>
                  <a:lnTo>
                    <a:pt x="3006" y="7528"/>
                  </a:lnTo>
                  <a:lnTo>
                    <a:pt x="2980" y="7529"/>
                  </a:lnTo>
                  <a:lnTo>
                    <a:pt x="2962" y="7531"/>
                  </a:lnTo>
                  <a:lnTo>
                    <a:pt x="2939" y="7534"/>
                  </a:lnTo>
                  <a:lnTo>
                    <a:pt x="2914" y="7537"/>
                  </a:lnTo>
                  <a:lnTo>
                    <a:pt x="2888" y="7540"/>
                  </a:lnTo>
                  <a:lnTo>
                    <a:pt x="2861" y="7542"/>
                  </a:lnTo>
                  <a:lnTo>
                    <a:pt x="2834" y="7544"/>
                  </a:lnTo>
                  <a:lnTo>
                    <a:pt x="2807" y="7546"/>
                  </a:lnTo>
                  <a:lnTo>
                    <a:pt x="2780" y="7547"/>
                  </a:lnTo>
                  <a:lnTo>
                    <a:pt x="2755" y="7547"/>
                  </a:lnTo>
                  <a:lnTo>
                    <a:pt x="2703" y="7549"/>
                  </a:lnTo>
                  <a:lnTo>
                    <a:pt x="2650" y="7550"/>
                  </a:lnTo>
                  <a:lnTo>
                    <a:pt x="2597" y="7551"/>
                  </a:lnTo>
                  <a:lnTo>
                    <a:pt x="2541" y="7553"/>
                  </a:lnTo>
                  <a:lnTo>
                    <a:pt x="2486" y="7554"/>
                  </a:lnTo>
                  <a:lnTo>
                    <a:pt x="2431" y="7555"/>
                  </a:lnTo>
                  <a:lnTo>
                    <a:pt x="2374" y="7556"/>
                  </a:lnTo>
                  <a:lnTo>
                    <a:pt x="2318" y="7556"/>
                  </a:lnTo>
                  <a:lnTo>
                    <a:pt x="2293" y="7556"/>
                  </a:lnTo>
                  <a:lnTo>
                    <a:pt x="2267" y="7554"/>
                  </a:lnTo>
                  <a:lnTo>
                    <a:pt x="2240" y="7552"/>
                  </a:lnTo>
                  <a:lnTo>
                    <a:pt x="2214" y="7550"/>
                  </a:lnTo>
                  <a:lnTo>
                    <a:pt x="2188" y="7547"/>
                  </a:lnTo>
                  <a:lnTo>
                    <a:pt x="2162" y="7544"/>
                  </a:lnTo>
                  <a:lnTo>
                    <a:pt x="2136" y="7543"/>
                  </a:lnTo>
                  <a:lnTo>
                    <a:pt x="2110" y="7542"/>
                  </a:lnTo>
                  <a:lnTo>
                    <a:pt x="2074" y="7541"/>
                  </a:lnTo>
                  <a:lnTo>
                    <a:pt x="2038" y="7540"/>
                  </a:lnTo>
                  <a:lnTo>
                    <a:pt x="2000" y="7537"/>
                  </a:lnTo>
                  <a:lnTo>
                    <a:pt x="1963" y="7534"/>
                  </a:lnTo>
                  <a:lnTo>
                    <a:pt x="1886" y="7527"/>
                  </a:lnTo>
                  <a:lnTo>
                    <a:pt x="1809" y="7517"/>
                  </a:lnTo>
                  <a:lnTo>
                    <a:pt x="1732" y="7506"/>
                  </a:lnTo>
                  <a:lnTo>
                    <a:pt x="1657" y="7494"/>
                  </a:lnTo>
                  <a:lnTo>
                    <a:pt x="1583" y="7482"/>
                  </a:lnTo>
                  <a:lnTo>
                    <a:pt x="1513" y="7470"/>
                  </a:lnTo>
                  <a:lnTo>
                    <a:pt x="1466" y="7462"/>
                  </a:lnTo>
                  <a:lnTo>
                    <a:pt x="1419" y="7452"/>
                  </a:lnTo>
                  <a:lnTo>
                    <a:pt x="1372" y="7444"/>
                  </a:lnTo>
                  <a:lnTo>
                    <a:pt x="1327" y="7435"/>
                  </a:lnTo>
                  <a:lnTo>
                    <a:pt x="1280" y="7425"/>
                  </a:lnTo>
                  <a:lnTo>
                    <a:pt x="1235" y="7415"/>
                  </a:lnTo>
                  <a:lnTo>
                    <a:pt x="1190" y="7404"/>
                  </a:lnTo>
                  <a:lnTo>
                    <a:pt x="1146" y="7393"/>
                  </a:lnTo>
                  <a:lnTo>
                    <a:pt x="1103" y="7381"/>
                  </a:lnTo>
                  <a:lnTo>
                    <a:pt x="1058" y="7370"/>
                  </a:lnTo>
                  <a:lnTo>
                    <a:pt x="1013" y="7358"/>
                  </a:lnTo>
                  <a:lnTo>
                    <a:pt x="969" y="7347"/>
                  </a:lnTo>
                  <a:lnTo>
                    <a:pt x="924" y="7334"/>
                  </a:lnTo>
                  <a:lnTo>
                    <a:pt x="882" y="7322"/>
                  </a:lnTo>
                  <a:lnTo>
                    <a:pt x="839" y="7308"/>
                  </a:lnTo>
                  <a:lnTo>
                    <a:pt x="799" y="7294"/>
                  </a:lnTo>
                  <a:lnTo>
                    <a:pt x="757" y="7280"/>
                  </a:lnTo>
                  <a:lnTo>
                    <a:pt x="717" y="7265"/>
                  </a:lnTo>
                  <a:lnTo>
                    <a:pt x="675" y="7252"/>
                  </a:lnTo>
                  <a:lnTo>
                    <a:pt x="632" y="7238"/>
                  </a:lnTo>
                  <a:lnTo>
                    <a:pt x="591" y="7223"/>
                  </a:lnTo>
                  <a:lnTo>
                    <a:pt x="550" y="7209"/>
                  </a:lnTo>
                  <a:lnTo>
                    <a:pt x="510" y="7193"/>
                  </a:lnTo>
                  <a:lnTo>
                    <a:pt x="471" y="7176"/>
                  </a:lnTo>
                  <a:lnTo>
                    <a:pt x="447" y="7165"/>
                  </a:lnTo>
                  <a:lnTo>
                    <a:pt x="408" y="7148"/>
                  </a:lnTo>
                  <a:lnTo>
                    <a:pt x="359" y="7126"/>
                  </a:lnTo>
                  <a:lnTo>
                    <a:pt x="306" y="7103"/>
                  </a:lnTo>
                  <a:lnTo>
                    <a:pt x="254" y="7080"/>
                  </a:lnTo>
                  <a:lnTo>
                    <a:pt x="208" y="7061"/>
                  </a:lnTo>
                  <a:lnTo>
                    <a:pt x="188" y="7054"/>
                  </a:lnTo>
                  <a:lnTo>
                    <a:pt x="172" y="7048"/>
                  </a:lnTo>
                  <a:lnTo>
                    <a:pt x="161" y="7045"/>
                  </a:lnTo>
                  <a:lnTo>
                    <a:pt x="154" y="7044"/>
                  </a:lnTo>
                  <a:lnTo>
                    <a:pt x="148" y="7054"/>
                  </a:lnTo>
                  <a:lnTo>
                    <a:pt x="144" y="7065"/>
                  </a:lnTo>
                  <a:lnTo>
                    <a:pt x="140" y="7079"/>
                  </a:lnTo>
                  <a:lnTo>
                    <a:pt x="137" y="7093"/>
                  </a:lnTo>
                  <a:lnTo>
                    <a:pt x="135" y="7108"/>
                  </a:lnTo>
                  <a:lnTo>
                    <a:pt x="132" y="7124"/>
                  </a:lnTo>
                  <a:lnTo>
                    <a:pt x="131" y="7141"/>
                  </a:lnTo>
                  <a:lnTo>
                    <a:pt x="130" y="7157"/>
                  </a:lnTo>
                  <a:lnTo>
                    <a:pt x="128" y="7194"/>
                  </a:lnTo>
                  <a:lnTo>
                    <a:pt x="128" y="7232"/>
                  </a:lnTo>
                  <a:lnTo>
                    <a:pt x="131" y="7271"/>
                  </a:lnTo>
                  <a:lnTo>
                    <a:pt x="134" y="7311"/>
                  </a:lnTo>
                  <a:lnTo>
                    <a:pt x="138" y="7350"/>
                  </a:lnTo>
                  <a:lnTo>
                    <a:pt x="143" y="7389"/>
                  </a:lnTo>
                  <a:lnTo>
                    <a:pt x="149" y="7426"/>
                  </a:lnTo>
                  <a:lnTo>
                    <a:pt x="156" y="7461"/>
                  </a:lnTo>
                  <a:lnTo>
                    <a:pt x="163" y="7493"/>
                  </a:lnTo>
                  <a:lnTo>
                    <a:pt x="170" y="7522"/>
                  </a:lnTo>
                  <a:lnTo>
                    <a:pt x="177" y="7546"/>
                  </a:lnTo>
                  <a:lnTo>
                    <a:pt x="184" y="7567"/>
                  </a:lnTo>
                  <a:lnTo>
                    <a:pt x="208" y="7629"/>
                  </a:lnTo>
                  <a:lnTo>
                    <a:pt x="231" y="7682"/>
                  </a:lnTo>
                  <a:lnTo>
                    <a:pt x="242" y="7707"/>
                  </a:lnTo>
                  <a:lnTo>
                    <a:pt x="254" y="7731"/>
                  </a:lnTo>
                  <a:lnTo>
                    <a:pt x="265" y="7754"/>
                  </a:lnTo>
                  <a:lnTo>
                    <a:pt x="278" y="7776"/>
                  </a:lnTo>
                  <a:lnTo>
                    <a:pt x="290" y="7797"/>
                  </a:lnTo>
                  <a:lnTo>
                    <a:pt x="303" y="7818"/>
                  </a:lnTo>
                  <a:lnTo>
                    <a:pt x="318" y="7840"/>
                  </a:lnTo>
                  <a:lnTo>
                    <a:pt x="332" y="7861"/>
                  </a:lnTo>
                  <a:lnTo>
                    <a:pt x="366" y="7905"/>
                  </a:lnTo>
                  <a:lnTo>
                    <a:pt x="403" y="7953"/>
                  </a:lnTo>
                  <a:lnTo>
                    <a:pt x="420" y="7972"/>
                  </a:lnTo>
                  <a:lnTo>
                    <a:pt x="438" y="7991"/>
                  </a:lnTo>
                  <a:lnTo>
                    <a:pt x="456" y="8010"/>
                  </a:lnTo>
                  <a:lnTo>
                    <a:pt x="476" y="8028"/>
                  </a:lnTo>
                  <a:lnTo>
                    <a:pt x="496" y="8046"/>
                  </a:lnTo>
                  <a:lnTo>
                    <a:pt x="517" y="8064"/>
                  </a:lnTo>
                  <a:lnTo>
                    <a:pt x="539" y="8081"/>
                  </a:lnTo>
                  <a:lnTo>
                    <a:pt x="561" y="8097"/>
                  </a:lnTo>
                  <a:lnTo>
                    <a:pt x="584" y="8114"/>
                  </a:lnTo>
                  <a:lnTo>
                    <a:pt x="607" y="8130"/>
                  </a:lnTo>
                  <a:lnTo>
                    <a:pt x="630" y="8145"/>
                  </a:lnTo>
                  <a:lnTo>
                    <a:pt x="653" y="8160"/>
                  </a:lnTo>
                  <a:lnTo>
                    <a:pt x="700" y="8188"/>
                  </a:lnTo>
                  <a:lnTo>
                    <a:pt x="747" y="8214"/>
                  </a:lnTo>
                  <a:lnTo>
                    <a:pt x="774" y="8228"/>
                  </a:lnTo>
                  <a:lnTo>
                    <a:pt x="801" y="8242"/>
                  </a:lnTo>
                  <a:lnTo>
                    <a:pt x="828" y="8253"/>
                  </a:lnTo>
                  <a:lnTo>
                    <a:pt x="855" y="8265"/>
                  </a:lnTo>
                  <a:lnTo>
                    <a:pt x="883" y="8274"/>
                  </a:lnTo>
                  <a:lnTo>
                    <a:pt x="909" y="8283"/>
                  </a:lnTo>
                  <a:lnTo>
                    <a:pt x="936" y="8292"/>
                  </a:lnTo>
                  <a:lnTo>
                    <a:pt x="964" y="8299"/>
                  </a:lnTo>
                  <a:lnTo>
                    <a:pt x="1020" y="8314"/>
                  </a:lnTo>
                  <a:lnTo>
                    <a:pt x="1079" y="8326"/>
                  </a:lnTo>
                  <a:lnTo>
                    <a:pt x="1143" y="8340"/>
                  </a:lnTo>
                  <a:lnTo>
                    <a:pt x="1211" y="8355"/>
                  </a:lnTo>
                  <a:lnTo>
                    <a:pt x="1235" y="8359"/>
                  </a:lnTo>
                  <a:lnTo>
                    <a:pt x="1264" y="8362"/>
                  </a:lnTo>
                  <a:lnTo>
                    <a:pt x="1296" y="8365"/>
                  </a:lnTo>
                  <a:lnTo>
                    <a:pt x="1333" y="8368"/>
                  </a:lnTo>
                  <a:lnTo>
                    <a:pt x="1370" y="8370"/>
                  </a:lnTo>
                  <a:lnTo>
                    <a:pt x="1411" y="8371"/>
                  </a:lnTo>
                  <a:lnTo>
                    <a:pt x="1452" y="8372"/>
                  </a:lnTo>
                  <a:lnTo>
                    <a:pt x="1495" y="8372"/>
                  </a:lnTo>
                  <a:lnTo>
                    <a:pt x="1579" y="8372"/>
                  </a:lnTo>
                  <a:lnTo>
                    <a:pt x="1660" y="8370"/>
                  </a:lnTo>
                  <a:lnTo>
                    <a:pt x="1732" y="8367"/>
                  </a:lnTo>
                  <a:lnTo>
                    <a:pt x="1790" y="8363"/>
                  </a:lnTo>
                  <a:lnTo>
                    <a:pt x="1838" y="8359"/>
                  </a:lnTo>
                  <a:lnTo>
                    <a:pt x="1887" y="8354"/>
                  </a:lnTo>
                  <a:lnTo>
                    <a:pt x="1938" y="8349"/>
                  </a:lnTo>
                  <a:lnTo>
                    <a:pt x="1988" y="8344"/>
                  </a:lnTo>
                  <a:lnTo>
                    <a:pt x="2040" y="8339"/>
                  </a:lnTo>
                  <a:lnTo>
                    <a:pt x="2091" y="8333"/>
                  </a:lnTo>
                  <a:lnTo>
                    <a:pt x="2143" y="8326"/>
                  </a:lnTo>
                  <a:lnTo>
                    <a:pt x="2196" y="8320"/>
                  </a:lnTo>
                  <a:lnTo>
                    <a:pt x="2248" y="8314"/>
                  </a:lnTo>
                  <a:lnTo>
                    <a:pt x="2300" y="8308"/>
                  </a:lnTo>
                  <a:lnTo>
                    <a:pt x="2351" y="8300"/>
                  </a:lnTo>
                  <a:lnTo>
                    <a:pt x="2401" y="8293"/>
                  </a:lnTo>
                  <a:lnTo>
                    <a:pt x="2451" y="8286"/>
                  </a:lnTo>
                  <a:lnTo>
                    <a:pt x="2501" y="8278"/>
                  </a:lnTo>
                  <a:lnTo>
                    <a:pt x="2549" y="8270"/>
                  </a:lnTo>
                  <a:lnTo>
                    <a:pt x="2595" y="8262"/>
                  </a:lnTo>
                  <a:lnTo>
                    <a:pt x="2627" y="8256"/>
                  </a:lnTo>
                  <a:lnTo>
                    <a:pt x="2659" y="8250"/>
                  </a:lnTo>
                  <a:lnTo>
                    <a:pt x="2693" y="8244"/>
                  </a:lnTo>
                  <a:lnTo>
                    <a:pt x="2726" y="8237"/>
                  </a:lnTo>
                  <a:lnTo>
                    <a:pt x="2760" y="8232"/>
                  </a:lnTo>
                  <a:lnTo>
                    <a:pt x="2792" y="8227"/>
                  </a:lnTo>
                  <a:lnTo>
                    <a:pt x="2824" y="8222"/>
                  </a:lnTo>
                  <a:lnTo>
                    <a:pt x="2855" y="8218"/>
                  </a:lnTo>
                  <a:lnTo>
                    <a:pt x="2883" y="8213"/>
                  </a:lnTo>
                  <a:lnTo>
                    <a:pt x="2914" y="8208"/>
                  </a:lnTo>
                  <a:lnTo>
                    <a:pt x="2948" y="8203"/>
                  </a:lnTo>
                  <a:lnTo>
                    <a:pt x="2981" y="8197"/>
                  </a:lnTo>
                  <a:lnTo>
                    <a:pt x="3015" y="8189"/>
                  </a:lnTo>
                  <a:lnTo>
                    <a:pt x="3048" y="8182"/>
                  </a:lnTo>
                  <a:lnTo>
                    <a:pt x="3079" y="8176"/>
                  </a:lnTo>
                  <a:lnTo>
                    <a:pt x="3106" y="8168"/>
                  </a:lnTo>
                  <a:lnTo>
                    <a:pt x="3128" y="8163"/>
                  </a:lnTo>
                  <a:lnTo>
                    <a:pt x="3159" y="8156"/>
                  </a:lnTo>
                  <a:lnTo>
                    <a:pt x="3196" y="8147"/>
                  </a:lnTo>
                  <a:lnTo>
                    <a:pt x="3236" y="8137"/>
                  </a:lnTo>
                  <a:lnTo>
                    <a:pt x="3276" y="8129"/>
                  </a:lnTo>
                  <a:lnTo>
                    <a:pt x="3311" y="8121"/>
                  </a:lnTo>
                  <a:lnTo>
                    <a:pt x="3340" y="8116"/>
                  </a:lnTo>
                  <a:lnTo>
                    <a:pt x="3357" y="8114"/>
                  </a:lnTo>
                  <a:lnTo>
                    <a:pt x="3451" y="8311"/>
                  </a:lnTo>
                  <a:lnTo>
                    <a:pt x="3426" y="8326"/>
                  </a:lnTo>
                  <a:lnTo>
                    <a:pt x="3399" y="8342"/>
                  </a:lnTo>
                  <a:lnTo>
                    <a:pt x="3371" y="8358"/>
                  </a:lnTo>
                  <a:lnTo>
                    <a:pt x="3340" y="8373"/>
                  </a:lnTo>
                  <a:lnTo>
                    <a:pt x="3278" y="8405"/>
                  </a:lnTo>
                  <a:lnTo>
                    <a:pt x="3212" y="8435"/>
                  </a:lnTo>
                  <a:lnTo>
                    <a:pt x="3145" y="8464"/>
                  </a:lnTo>
                  <a:lnTo>
                    <a:pt x="3079" y="8492"/>
                  </a:lnTo>
                  <a:lnTo>
                    <a:pt x="3015" y="8516"/>
                  </a:lnTo>
                  <a:lnTo>
                    <a:pt x="2956" y="8539"/>
                  </a:lnTo>
                  <a:lnTo>
                    <a:pt x="2934" y="8546"/>
                  </a:lnTo>
                  <a:lnTo>
                    <a:pt x="2911" y="8553"/>
                  </a:lnTo>
                  <a:lnTo>
                    <a:pt x="2888" y="8561"/>
                  </a:lnTo>
                  <a:lnTo>
                    <a:pt x="2866" y="8568"/>
                  </a:lnTo>
                  <a:lnTo>
                    <a:pt x="2843" y="8574"/>
                  </a:lnTo>
                  <a:lnTo>
                    <a:pt x="2820" y="8581"/>
                  </a:lnTo>
                  <a:lnTo>
                    <a:pt x="2797" y="8589"/>
                  </a:lnTo>
                  <a:lnTo>
                    <a:pt x="2774" y="8597"/>
                  </a:lnTo>
                  <a:lnTo>
                    <a:pt x="2729" y="8613"/>
                  </a:lnTo>
                  <a:lnTo>
                    <a:pt x="2682" y="8627"/>
                  </a:lnTo>
                  <a:lnTo>
                    <a:pt x="2634" y="8640"/>
                  </a:lnTo>
                  <a:lnTo>
                    <a:pt x="2585" y="8653"/>
                  </a:lnTo>
                  <a:lnTo>
                    <a:pt x="2535" y="8665"/>
                  </a:lnTo>
                  <a:lnTo>
                    <a:pt x="2485" y="8676"/>
                  </a:lnTo>
                  <a:lnTo>
                    <a:pt x="2434" y="8686"/>
                  </a:lnTo>
                  <a:lnTo>
                    <a:pt x="2383" y="8695"/>
                  </a:lnTo>
                  <a:lnTo>
                    <a:pt x="2331" y="8705"/>
                  </a:lnTo>
                  <a:lnTo>
                    <a:pt x="2279" y="8714"/>
                  </a:lnTo>
                  <a:lnTo>
                    <a:pt x="2228" y="8723"/>
                  </a:lnTo>
                  <a:lnTo>
                    <a:pt x="2178" y="8730"/>
                  </a:lnTo>
                  <a:lnTo>
                    <a:pt x="2128" y="8738"/>
                  </a:lnTo>
                  <a:lnTo>
                    <a:pt x="2078" y="8747"/>
                  </a:lnTo>
                  <a:lnTo>
                    <a:pt x="2028" y="8754"/>
                  </a:lnTo>
                  <a:lnTo>
                    <a:pt x="1980" y="8762"/>
                  </a:lnTo>
                  <a:lnTo>
                    <a:pt x="1927" y="8771"/>
                  </a:lnTo>
                  <a:lnTo>
                    <a:pt x="1874" y="8776"/>
                  </a:lnTo>
                  <a:lnTo>
                    <a:pt x="1818" y="8781"/>
                  </a:lnTo>
                  <a:lnTo>
                    <a:pt x="1764" y="8785"/>
                  </a:lnTo>
                  <a:lnTo>
                    <a:pt x="1709" y="8788"/>
                  </a:lnTo>
                  <a:lnTo>
                    <a:pt x="1652" y="8792"/>
                  </a:lnTo>
                  <a:lnTo>
                    <a:pt x="1596" y="8796"/>
                  </a:lnTo>
                  <a:lnTo>
                    <a:pt x="1540" y="8801"/>
                  </a:lnTo>
                  <a:lnTo>
                    <a:pt x="1486" y="8805"/>
                  </a:lnTo>
                  <a:lnTo>
                    <a:pt x="1429" y="8808"/>
                  </a:lnTo>
                  <a:lnTo>
                    <a:pt x="1370" y="8810"/>
                  </a:lnTo>
                  <a:lnTo>
                    <a:pt x="1311" y="8811"/>
                  </a:lnTo>
                  <a:lnTo>
                    <a:pt x="1250" y="8811"/>
                  </a:lnTo>
                  <a:lnTo>
                    <a:pt x="1190" y="8811"/>
                  </a:lnTo>
                  <a:lnTo>
                    <a:pt x="1129" y="8811"/>
                  </a:lnTo>
                  <a:lnTo>
                    <a:pt x="1071" y="8810"/>
                  </a:lnTo>
                  <a:lnTo>
                    <a:pt x="1048" y="8810"/>
                  </a:lnTo>
                  <a:lnTo>
                    <a:pt x="1017" y="8808"/>
                  </a:lnTo>
                  <a:lnTo>
                    <a:pt x="984" y="8805"/>
                  </a:lnTo>
                  <a:lnTo>
                    <a:pt x="949" y="8804"/>
                  </a:lnTo>
                  <a:lnTo>
                    <a:pt x="933" y="8803"/>
                  </a:lnTo>
                  <a:lnTo>
                    <a:pt x="917" y="8803"/>
                  </a:lnTo>
                  <a:lnTo>
                    <a:pt x="902" y="8804"/>
                  </a:lnTo>
                  <a:lnTo>
                    <a:pt x="890" y="8805"/>
                  </a:lnTo>
                  <a:lnTo>
                    <a:pt x="878" y="8807"/>
                  </a:lnTo>
                  <a:lnTo>
                    <a:pt x="869" y="8810"/>
                  </a:lnTo>
                  <a:lnTo>
                    <a:pt x="866" y="8811"/>
                  </a:lnTo>
                  <a:lnTo>
                    <a:pt x="863" y="8814"/>
                  </a:lnTo>
                  <a:lnTo>
                    <a:pt x="861" y="8817"/>
                  </a:lnTo>
                  <a:lnTo>
                    <a:pt x="860" y="8819"/>
                  </a:lnTo>
                  <a:lnTo>
                    <a:pt x="858" y="8828"/>
                  </a:lnTo>
                  <a:lnTo>
                    <a:pt x="856" y="8839"/>
                  </a:lnTo>
                  <a:lnTo>
                    <a:pt x="856" y="8852"/>
                  </a:lnTo>
                  <a:lnTo>
                    <a:pt x="856" y="8866"/>
                  </a:lnTo>
                  <a:lnTo>
                    <a:pt x="860" y="8896"/>
                  </a:lnTo>
                  <a:lnTo>
                    <a:pt x="865" y="8929"/>
                  </a:lnTo>
                  <a:lnTo>
                    <a:pt x="870" y="8960"/>
                  </a:lnTo>
                  <a:lnTo>
                    <a:pt x="876" y="8988"/>
                  </a:lnTo>
                  <a:lnTo>
                    <a:pt x="882" y="9013"/>
                  </a:lnTo>
                  <a:lnTo>
                    <a:pt x="886" y="9030"/>
                  </a:lnTo>
                  <a:lnTo>
                    <a:pt x="893" y="9054"/>
                  </a:lnTo>
                  <a:lnTo>
                    <a:pt x="900" y="9077"/>
                  </a:lnTo>
                  <a:lnTo>
                    <a:pt x="908" y="9100"/>
                  </a:lnTo>
                  <a:lnTo>
                    <a:pt x="916" y="9122"/>
                  </a:lnTo>
                  <a:lnTo>
                    <a:pt x="924" y="9144"/>
                  </a:lnTo>
                  <a:lnTo>
                    <a:pt x="933" y="9165"/>
                  </a:lnTo>
                  <a:lnTo>
                    <a:pt x="943" y="9185"/>
                  </a:lnTo>
                  <a:lnTo>
                    <a:pt x="953" y="9205"/>
                  </a:lnTo>
                  <a:lnTo>
                    <a:pt x="964" y="9224"/>
                  </a:lnTo>
                  <a:lnTo>
                    <a:pt x="975" y="9243"/>
                  </a:lnTo>
                  <a:lnTo>
                    <a:pt x="987" y="9261"/>
                  </a:lnTo>
                  <a:lnTo>
                    <a:pt x="1000" y="9279"/>
                  </a:lnTo>
                  <a:lnTo>
                    <a:pt x="1012" y="9296"/>
                  </a:lnTo>
                  <a:lnTo>
                    <a:pt x="1026" y="9312"/>
                  </a:lnTo>
                  <a:lnTo>
                    <a:pt x="1040" y="9328"/>
                  </a:lnTo>
                  <a:lnTo>
                    <a:pt x="1056" y="9345"/>
                  </a:lnTo>
                  <a:lnTo>
                    <a:pt x="1087" y="9374"/>
                  </a:lnTo>
                  <a:lnTo>
                    <a:pt x="1120" y="9403"/>
                  </a:lnTo>
                  <a:lnTo>
                    <a:pt x="1154" y="9429"/>
                  </a:lnTo>
                  <a:lnTo>
                    <a:pt x="1189" y="9454"/>
                  </a:lnTo>
                  <a:lnTo>
                    <a:pt x="1206" y="9467"/>
                  </a:lnTo>
                  <a:lnTo>
                    <a:pt x="1225" y="9479"/>
                  </a:lnTo>
                  <a:lnTo>
                    <a:pt x="1243" y="9489"/>
                  </a:lnTo>
                  <a:lnTo>
                    <a:pt x="1262" y="9499"/>
                  </a:lnTo>
                  <a:lnTo>
                    <a:pt x="1282" y="9510"/>
                  </a:lnTo>
                  <a:lnTo>
                    <a:pt x="1301" y="9520"/>
                  </a:lnTo>
                  <a:lnTo>
                    <a:pt x="1321" y="9530"/>
                  </a:lnTo>
                  <a:lnTo>
                    <a:pt x="1341" y="9538"/>
                  </a:lnTo>
                  <a:lnTo>
                    <a:pt x="1362" y="9546"/>
                  </a:lnTo>
                  <a:lnTo>
                    <a:pt x="1383" y="9555"/>
                  </a:lnTo>
                  <a:lnTo>
                    <a:pt x="1405" y="9563"/>
                  </a:lnTo>
                  <a:lnTo>
                    <a:pt x="1427" y="9571"/>
                  </a:lnTo>
                  <a:lnTo>
                    <a:pt x="1472" y="9583"/>
                  </a:lnTo>
                  <a:lnTo>
                    <a:pt x="1520" y="9596"/>
                  </a:lnTo>
                  <a:lnTo>
                    <a:pt x="1569" y="9605"/>
                  </a:lnTo>
                  <a:lnTo>
                    <a:pt x="1620" y="9614"/>
                  </a:lnTo>
                  <a:lnTo>
                    <a:pt x="1673" y="9622"/>
                  </a:lnTo>
                  <a:lnTo>
                    <a:pt x="1729" y="9627"/>
                  </a:lnTo>
                  <a:lnTo>
                    <a:pt x="1790" y="9631"/>
                  </a:lnTo>
                  <a:lnTo>
                    <a:pt x="1851" y="9633"/>
                  </a:lnTo>
                  <a:lnTo>
                    <a:pt x="1908" y="9633"/>
                  </a:lnTo>
                  <a:lnTo>
                    <a:pt x="1965" y="9631"/>
                  </a:lnTo>
                  <a:lnTo>
                    <a:pt x="2019" y="9628"/>
                  </a:lnTo>
                  <a:lnTo>
                    <a:pt x="2073" y="9623"/>
                  </a:lnTo>
                  <a:lnTo>
                    <a:pt x="2125" y="9615"/>
                  </a:lnTo>
                  <a:lnTo>
                    <a:pt x="2176" y="9607"/>
                  </a:lnTo>
                  <a:lnTo>
                    <a:pt x="2226" y="9599"/>
                  </a:lnTo>
                  <a:lnTo>
                    <a:pt x="2275" y="9588"/>
                  </a:lnTo>
                  <a:lnTo>
                    <a:pt x="2323" y="9577"/>
                  </a:lnTo>
                  <a:lnTo>
                    <a:pt x="2371" y="9564"/>
                  </a:lnTo>
                  <a:lnTo>
                    <a:pt x="2418" y="9551"/>
                  </a:lnTo>
                  <a:lnTo>
                    <a:pt x="2465" y="9538"/>
                  </a:lnTo>
                  <a:lnTo>
                    <a:pt x="2511" y="9523"/>
                  </a:lnTo>
                  <a:lnTo>
                    <a:pt x="2558" y="9509"/>
                  </a:lnTo>
                  <a:lnTo>
                    <a:pt x="2603" y="9495"/>
                  </a:lnTo>
                  <a:lnTo>
                    <a:pt x="2647" y="9480"/>
                  </a:lnTo>
                  <a:lnTo>
                    <a:pt x="2691" y="9464"/>
                  </a:lnTo>
                  <a:lnTo>
                    <a:pt x="2733" y="9447"/>
                  </a:lnTo>
                  <a:lnTo>
                    <a:pt x="2776" y="9429"/>
                  </a:lnTo>
                  <a:lnTo>
                    <a:pt x="2819" y="9412"/>
                  </a:lnTo>
                  <a:lnTo>
                    <a:pt x="2861" y="9394"/>
                  </a:lnTo>
                  <a:lnTo>
                    <a:pt x="2903" y="9375"/>
                  </a:lnTo>
                  <a:lnTo>
                    <a:pt x="2984" y="9336"/>
                  </a:lnTo>
                  <a:lnTo>
                    <a:pt x="3065" y="9297"/>
                  </a:lnTo>
                  <a:lnTo>
                    <a:pt x="3145" y="9256"/>
                  </a:lnTo>
                  <a:lnTo>
                    <a:pt x="3223" y="9216"/>
                  </a:lnTo>
                  <a:lnTo>
                    <a:pt x="3271" y="9190"/>
                  </a:lnTo>
                  <a:lnTo>
                    <a:pt x="3347" y="9146"/>
                  </a:lnTo>
                  <a:lnTo>
                    <a:pt x="3439" y="9092"/>
                  </a:lnTo>
                  <a:lnTo>
                    <a:pt x="3538" y="9030"/>
                  </a:lnTo>
                  <a:lnTo>
                    <a:pt x="3587" y="9000"/>
                  </a:lnTo>
                  <a:lnTo>
                    <a:pt x="3635" y="8969"/>
                  </a:lnTo>
                  <a:lnTo>
                    <a:pt x="3679" y="8940"/>
                  </a:lnTo>
                  <a:lnTo>
                    <a:pt x="3718" y="8914"/>
                  </a:lnTo>
                  <a:lnTo>
                    <a:pt x="3753" y="8890"/>
                  </a:lnTo>
                  <a:lnTo>
                    <a:pt x="3780" y="8869"/>
                  </a:lnTo>
                  <a:lnTo>
                    <a:pt x="3791" y="8861"/>
                  </a:lnTo>
                  <a:lnTo>
                    <a:pt x="3799" y="8853"/>
                  </a:lnTo>
                  <a:lnTo>
                    <a:pt x="3805" y="8847"/>
                  </a:lnTo>
                  <a:lnTo>
                    <a:pt x="3808" y="8842"/>
                  </a:lnTo>
                  <a:lnTo>
                    <a:pt x="3812" y="8838"/>
                  </a:lnTo>
                  <a:lnTo>
                    <a:pt x="3969" y="8993"/>
                  </a:lnTo>
                  <a:lnTo>
                    <a:pt x="3968" y="9001"/>
                  </a:lnTo>
                  <a:lnTo>
                    <a:pt x="3965" y="9009"/>
                  </a:lnTo>
                  <a:lnTo>
                    <a:pt x="3961" y="9018"/>
                  </a:lnTo>
                  <a:lnTo>
                    <a:pt x="3956" y="9029"/>
                  </a:lnTo>
                  <a:lnTo>
                    <a:pt x="3941" y="9054"/>
                  </a:lnTo>
                  <a:lnTo>
                    <a:pt x="3921" y="9081"/>
                  </a:lnTo>
                  <a:lnTo>
                    <a:pt x="3898" y="9112"/>
                  </a:lnTo>
                  <a:lnTo>
                    <a:pt x="3872" y="9144"/>
                  </a:lnTo>
                  <a:lnTo>
                    <a:pt x="3844" y="9177"/>
                  </a:lnTo>
                  <a:lnTo>
                    <a:pt x="3815" y="9211"/>
                  </a:lnTo>
                  <a:lnTo>
                    <a:pt x="3754" y="9277"/>
                  </a:lnTo>
                  <a:lnTo>
                    <a:pt x="3697" y="9336"/>
                  </a:lnTo>
                  <a:lnTo>
                    <a:pt x="3648" y="9384"/>
                  </a:lnTo>
                  <a:lnTo>
                    <a:pt x="3615" y="9415"/>
                  </a:lnTo>
                  <a:lnTo>
                    <a:pt x="3562" y="9460"/>
                  </a:lnTo>
                  <a:lnTo>
                    <a:pt x="3508" y="9503"/>
                  </a:lnTo>
                  <a:lnTo>
                    <a:pt x="3453" y="9544"/>
                  </a:lnTo>
                  <a:lnTo>
                    <a:pt x="3397" y="9585"/>
                  </a:lnTo>
                  <a:lnTo>
                    <a:pt x="3339" y="9625"/>
                  </a:lnTo>
                  <a:lnTo>
                    <a:pt x="3281" y="9664"/>
                  </a:lnTo>
                  <a:lnTo>
                    <a:pt x="3250" y="9682"/>
                  </a:lnTo>
                  <a:lnTo>
                    <a:pt x="3220" y="9700"/>
                  </a:lnTo>
                  <a:lnTo>
                    <a:pt x="3189" y="9718"/>
                  </a:lnTo>
                  <a:lnTo>
                    <a:pt x="3158" y="9736"/>
                  </a:lnTo>
                  <a:lnTo>
                    <a:pt x="3095" y="9768"/>
                  </a:lnTo>
                  <a:lnTo>
                    <a:pt x="3030" y="9802"/>
                  </a:lnTo>
                  <a:lnTo>
                    <a:pt x="2965" y="9834"/>
                  </a:lnTo>
                  <a:lnTo>
                    <a:pt x="2898" y="9865"/>
                  </a:lnTo>
                  <a:lnTo>
                    <a:pt x="2831" y="9895"/>
                  </a:lnTo>
                  <a:lnTo>
                    <a:pt x="2762" y="9924"/>
                  </a:lnTo>
                  <a:lnTo>
                    <a:pt x="2727" y="9937"/>
                  </a:lnTo>
                  <a:lnTo>
                    <a:pt x="2693" y="9950"/>
                  </a:lnTo>
                  <a:lnTo>
                    <a:pt x="2657" y="9963"/>
                  </a:lnTo>
                  <a:lnTo>
                    <a:pt x="2622" y="9975"/>
                  </a:lnTo>
                  <a:lnTo>
                    <a:pt x="2585" y="9987"/>
                  </a:lnTo>
                  <a:lnTo>
                    <a:pt x="2549" y="9998"/>
                  </a:lnTo>
                  <a:lnTo>
                    <a:pt x="2512" y="10011"/>
                  </a:lnTo>
                  <a:lnTo>
                    <a:pt x="2475" y="10022"/>
                  </a:lnTo>
                  <a:lnTo>
                    <a:pt x="2439" y="10034"/>
                  </a:lnTo>
                  <a:lnTo>
                    <a:pt x="2401" y="10044"/>
                  </a:lnTo>
                  <a:lnTo>
                    <a:pt x="2363" y="10055"/>
                  </a:lnTo>
                  <a:lnTo>
                    <a:pt x="2324" y="10065"/>
                  </a:lnTo>
                  <a:lnTo>
                    <a:pt x="2294" y="10071"/>
                  </a:lnTo>
                  <a:lnTo>
                    <a:pt x="2253" y="10080"/>
                  </a:lnTo>
                  <a:lnTo>
                    <a:pt x="2206" y="10088"/>
                  </a:lnTo>
                  <a:lnTo>
                    <a:pt x="2156" y="10097"/>
                  </a:lnTo>
                  <a:lnTo>
                    <a:pt x="2107" y="10107"/>
                  </a:lnTo>
                  <a:lnTo>
                    <a:pt x="2063" y="10116"/>
                  </a:lnTo>
                  <a:lnTo>
                    <a:pt x="2044" y="10120"/>
                  </a:lnTo>
                  <a:lnTo>
                    <a:pt x="2028" y="10125"/>
                  </a:lnTo>
                  <a:lnTo>
                    <a:pt x="2015" y="10129"/>
                  </a:lnTo>
                  <a:lnTo>
                    <a:pt x="2006" y="10133"/>
                  </a:lnTo>
                  <a:lnTo>
                    <a:pt x="2006" y="10139"/>
                  </a:lnTo>
                  <a:lnTo>
                    <a:pt x="2009" y="10147"/>
                  </a:lnTo>
                  <a:lnTo>
                    <a:pt x="2011" y="10155"/>
                  </a:lnTo>
                  <a:lnTo>
                    <a:pt x="2014" y="10163"/>
                  </a:lnTo>
                  <a:lnTo>
                    <a:pt x="2023" y="10181"/>
                  </a:lnTo>
                  <a:lnTo>
                    <a:pt x="2036" y="10200"/>
                  </a:lnTo>
                  <a:lnTo>
                    <a:pt x="2050" y="10221"/>
                  </a:lnTo>
                  <a:lnTo>
                    <a:pt x="2067" y="10241"/>
                  </a:lnTo>
                  <a:lnTo>
                    <a:pt x="2086" y="10263"/>
                  </a:lnTo>
                  <a:lnTo>
                    <a:pt x="2105" y="10284"/>
                  </a:lnTo>
                  <a:lnTo>
                    <a:pt x="2126" y="10304"/>
                  </a:lnTo>
                  <a:lnTo>
                    <a:pt x="2145" y="10324"/>
                  </a:lnTo>
                  <a:lnTo>
                    <a:pt x="2165" y="10343"/>
                  </a:lnTo>
                  <a:lnTo>
                    <a:pt x="2184" y="10361"/>
                  </a:lnTo>
                  <a:lnTo>
                    <a:pt x="2219" y="10390"/>
                  </a:lnTo>
                  <a:lnTo>
                    <a:pt x="2244" y="10410"/>
                  </a:lnTo>
                  <a:lnTo>
                    <a:pt x="2262" y="10423"/>
                  </a:lnTo>
                  <a:lnTo>
                    <a:pt x="2282" y="10435"/>
                  </a:lnTo>
                  <a:lnTo>
                    <a:pt x="2302" y="10448"/>
                  </a:lnTo>
                  <a:lnTo>
                    <a:pt x="2322" y="10459"/>
                  </a:lnTo>
                  <a:lnTo>
                    <a:pt x="2344" y="10470"/>
                  </a:lnTo>
                  <a:lnTo>
                    <a:pt x="2365" y="10480"/>
                  </a:lnTo>
                  <a:lnTo>
                    <a:pt x="2388" y="10491"/>
                  </a:lnTo>
                  <a:lnTo>
                    <a:pt x="2411" y="10500"/>
                  </a:lnTo>
                  <a:lnTo>
                    <a:pt x="2434" y="10509"/>
                  </a:lnTo>
                  <a:lnTo>
                    <a:pt x="2458" y="10518"/>
                  </a:lnTo>
                  <a:lnTo>
                    <a:pt x="2482" y="10525"/>
                  </a:lnTo>
                  <a:lnTo>
                    <a:pt x="2507" y="10532"/>
                  </a:lnTo>
                  <a:lnTo>
                    <a:pt x="2533" y="10540"/>
                  </a:lnTo>
                  <a:lnTo>
                    <a:pt x="2559" y="10546"/>
                  </a:lnTo>
                  <a:lnTo>
                    <a:pt x="2585" y="10551"/>
                  </a:lnTo>
                  <a:lnTo>
                    <a:pt x="2612" y="10556"/>
                  </a:lnTo>
                  <a:lnTo>
                    <a:pt x="2643" y="10561"/>
                  </a:lnTo>
                  <a:lnTo>
                    <a:pt x="2672" y="10565"/>
                  </a:lnTo>
                  <a:lnTo>
                    <a:pt x="2702" y="10567"/>
                  </a:lnTo>
                  <a:lnTo>
                    <a:pt x="2732" y="10569"/>
                  </a:lnTo>
                  <a:lnTo>
                    <a:pt x="2762" y="10569"/>
                  </a:lnTo>
                  <a:lnTo>
                    <a:pt x="2791" y="10569"/>
                  </a:lnTo>
                  <a:lnTo>
                    <a:pt x="2820" y="10568"/>
                  </a:lnTo>
                  <a:lnTo>
                    <a:pt x="2849" y="10566"/>
                  </a:lnTo>
                  <a:lnTo>
                    <a:pt x="2878" y="10564"/>
                  </a:lnTo>
                  <a:lnTo>
                    <a:pt x="2907" y="10561"/>
                  </a:lnTo>
                  <a:lnTo>
                    <a:pt x="2935" y="10556"/>
                  </a:lnTo>
                  <a:lnTo>
                    <a:pt x="2962" y="10552"/>
                  </a:lnTo>
                  <a:lnTo>
                    <a:pt x="2990" y="10546"/>
                  </a:lnTo>
                  <a:lnTo>
                    <a:pt x="3018" y="10541"/>
                  </a:lnTo>
                  <a:lnTo>
                    <a:pt x="3045" y="10534"/>
                  </a:lnTo>
                  <a:lnTo>
                    <a:pt x="3071" y="10527"/>
                  </a:lnTo>
                  <a:lnTo>
                    <a:pt x="3123" y="10513"/>
                  </a:lnTo>
                  <a:lnTo>
                    <a:pt x="3174" y="10496"/>
                  </a:lnTo>
                  <a:lnTo>
                    <a:pt x="3223" y="10478"/>
                  </a:lnTo>
                  <a:lnTo>
                    <a:pt x="3271" y="10458"/>
                  </a:lnTo>
                  <a:lnTo>
                    <a:pt x="3316" y="10439"/>
                  </a:lnTo>
                  <a:lnTo>
                    <a:pt x="3360" y="10419"/>
                  </a:lnTo>
                  <a:lnTo>
                    <a:pt x="3402" y="10400"/>
                  </a:lnTo>
                  <a:lnTo>
                    <a:pt x="3442" y="10380"/>
                  </a:lnTo>
                  <a:lnTo>
                    <a:pt x="3475" y="10362"/>
                  </a:lnTo>
                  <a:lnTo>
                    <a:pt x="3511" y="10340"/>
                  </a:lnTo>
                  <a:lnTo>
                    <a:pt x="3547" y="10316"/>
                  </a:lnTo>
                  <a:lnTo>
                    <a:pt x="3585" y="10290"/>
                  </a:lnTo>
                  <a:lnTo>
                    <a:pt x="3623" y="10261"/>
                  </a:lnTo>
                  <a:lnTo>
                    <a:pt x="3662" y="10230"/>
                  </a:lnTo>
                  <a:lnTo>
                    <a:pt x="3701" y="10199"/>
                  </a:lnTo>
                  <a:lnTo>
                    <a:pt x="3739" y="10165"/>
                  </a:lnTo>
                  <a:lnTo>
                    <a:pt x="3778" y="10132"/>
                  </a:lnTo>
                  <a:lnTo>
                    <a:pt x="3816" y="10098"/>
                  </a:lnTo>
                  <a:lnTo>
                    <a:pt x="3851" y="10065"/>
                  </a:lnTo>
                  <a:lnTo>
                    <a:pt x="3886" y="10032"/>
                  </a:lnTo>
                  <a:lnTo>
                    <a:pt x="3919" y="9999"/>
                  </a:lnTo>
                  <a:lnTo>
                    <a:pt x="3949" y="9968"/>
                  </a:lnTo>
                  <a:lnTo>
                    <a:pt x="3976" y="9939"/>
                  </a:lnTo>
                  <a:lnTo>
                    <a:pt x="4001" y="9910"/>
                  </a:lnTo>
                  <a:lnTo>
                    <a:pt x="4033" y="9875"/>
                  </a:lnTo>
                  <a:lnTo>
                    <a:pt x="4062" y="9841"/>
                  </a:lnTo>
                  <a:lnTo>
                    <a:pt x="4091" y="9807"/>
                  </a:lnTo>
                  <a:lnTo>
                    <a:pt x="4121" y="9772"/>
                  </a:lnTo>
                  <a:lnTo>
                    <a:pt x="4149" y="9739"/>
                  </a:lnTo>
                  <a:lnTo>
                    <a:pt x="4177" y="9703"/>
                  </a:lnTo>
                  <a:lnTo>
                    <a:pt x="4206" y="9667"/>
                  </a:lnTo>
                  <a:lnTo>
                    <a:pt x="4234" y="9630"/>
                  </a:lnTo>
                  <a:lnTo>
                    <a:pt x="4251" y="9607"/>
                  </a:lnTo>
                  <a:lnTo>
                    <a:pt x="4277" y="9571"/>
                  </a:lnTo>
                  <a:lnTo>
                    <a:pt x="4311" y="9525"/>
                  </a:lnTo>
                  <a:lnTo>
                    <a:pt x="4346" y="9473"/>
                  </a:lnTo>
                  <a:lnTo>
                    <a:pt x="4381" y="9423"/>
                  </a:lnTo>
                  <a:lnTo>
                    <a:pt x="4410" y="9379"/>
                  </a:lnTo>
                  <a:lnTo>
                    <a:pt x="4422" y="9359"/>
                  </a:lnTo>
                  <a:lnTo>
                    <a:pt x="4432" y="9344"/>
                  </a:lnTo>
                  <a:lnTo>
                    <a:pt x="4438" y="9332"/>
                  </a:lnTo>
                  <a:lnTo>
                    <a:pt x="4441" y="9324"/>
                  </a:lnTo>
                  <a:lnTo>
                    <a:pt x="4650" y="9410"/>
                  </a:lnTo>
                  <a:lnTo>
                    <a:pt x="4651" y="9412"/>
                  </a:lnTo>
                  <a:lnTo>
                    <a:pt x="4652" y="9415"/>
                  </a:lnTo>
                  <a:lnTo>
                    <a:pt x="4652" y="9419"/>
                  </a:lnTo>
                  <a:lnTo>
                    <a:pt x="4652" y="9424"/>
                  </a:lnTo>
                  <a:lnTo>
                    <a:pt x="4650" y="9438"/>
                  </a:lnTo>
                  <a:lnTo>
                    <a:pt x="4647" y="9456"/>
                  </a:lnTo>
                  <a:lnTo>
                    <a:pt x="4636" y="9497"/>
                  </a:lnTo>
                  <a:lnTo>
                    <a:pt x="4622" y="9545"/>
                  </a:lnTo>
                  <a:lnTo>
                    <a:pt x="4607" y="9592"/>
                  </a:lnTo>
                  <a:lnTo>
                    <a:pt x="4593" y="9636"/>
                  </a:lnTo>
                  <a:lnTo>
                    <a:pt x="4581" y="9669"/>
                  </a:lnTo>
                  <a:lnTo>
                    <a:pt x="4575" y="9686"/>
                  </a:lnTo>
                  <a:lnTo>
                    <a:pt x="4560" y="9719"/>
                  </a:lnTo>
                  <a:lnTo>
                    <a:pt x="4546" y="9750"/>
                  </a:lnTo>
                  <a:lnTo>
                    <a:pt x="4532" y="9781"/>
                  </a:lnTo>
                  <a:lnTo>
                    <a:pt x="4520" y="9811"/>
                  </a:lnTo>
                  <a:lnTo>
                    <a:pt x="4506" y="9840"/>
                  </a:lnTo>
                  <a:lnTo>
                    <a:pt x="4491" y="9871"/>
                  </a:lnTo>
                  <a:lnTo>
                    <a:pt x="4477" y="9901"/>
                  </a:lnTo>
                  <a:lnTo>
                    <a:pt x="4461" y="9932"/>
                  </a:lnTo>
                  <a:lnTo>
                    <a:pt x="4447" y="9957"/>
                  </a:lnTo>
                  <a:lnTo>
                    <a:pt x="4433" y="9985"/>
                  </a:lnTo>
                  <a:lnTo>
                    <a:pt x="4416" y="10012"/>
                  </a:lnTo>
                  <a:lnTo>
                    <a:pt x="4399" y="10040"/>
                  </a:lnTo>
                  <a:lnTo>
                    <a:pt x="4363" y="10097"/>
                  </a:lnTo>
                  <a:lnTo>
                    <a:pt x="4324" y="10154"/>
                  </a:lnTo>
                  <a:lnTo>
                    <a:pt x="4284" y="10209"/>
                  </a:lnTo>
                  <a:lnTo>
                    <a:pt x="4243" y="10263"/>
                  </a:lnTo>
                  <a:lnTo>
                    <a:pt x="4223" y="10288"/>
                  </a:lnTo>
                  <a:lnTo>
                    <a:pt x="4203" y="10312"/>
                  </a:lnTo>
                  <a:lnTo>
                    <a:pt x="4183" y="10334"/>
                  </a:lnTo>
                  <a:lnTo>
                    <a:pt x="4164" y="10355"/>
                  </a:lnTo>
                  <a:lnTo>
                    <a:pt x="4118" y="10404"/>
                  </a:lnTo>
                  <a:lnTo>
                    <a:pt x="4075" y="10450"/>
                  </a:lnTo>
                  <a:lnTo>
                    <a:pt x="4031" y="10494"/>
                  </a:lnTo>
                  <a:lnTo>
                    <a:pt x="3987" y="10537"/>
                  </a:lnTo>
                  <a:lnTo>
                    <a:pt x="3943" y="10579"/>
                  </a:lnTo>
                  <a:lnTo>
                    <a:pt x="3897" y="10621"/>
                  </a:lnTo>
                  <a:lnTo>
                    <a:pt x="3849" y="10664"/>
                  </a:lnTo>
                  <a:lnTo>
                    <a:pt x="3798" y="10708"/>
                  </a:lnTo>
                  <a:lnTo>
                    <a:pt x="3773" y="10728"/>
                  </a:lnTo>
                  <a:lnTo>
                    <a:pt x="3748" y="10748"/>
                  </a:lnTo>
                  <a:lnTo>
                    <a:pt x="3723" y="10768"/>
                  </a:lnTo>
                  <a:lnTo>
                    <a:pt x="3698" y="10786"/>
                  </a:lnTo>
                  <a:lnTo>
                    <a:pt x="3671" y="10806"/>
                  </a:lnTo>
                  <a:lnTo>
                    <a:pt x="3646" y="10825"/>
                  </a:lnTo>
                  <a:lnTo>
                    <a:pt x="3620" y="10844"/>
                  </a:lnTo>
                  <a:lnTo>
                    <a:pt x="3593" y="10863"/>
                  </a:lnTo>
                  <a:lnTo>
                    <a:pt x="3572" y="10876"/>
                  </a:lnTo>
                  <a:lnTo>
                    <a:pt x="3545" y="10894"/>
                  </a:lnTo>
                  <a:lnTo>
                    <a:pt x="3513" y="10915"/>
                  </a:lnTo>
                  <a:lnTo>
                    <a:pt x="3479" y="10936"/>
                  </a:lnTo>
                  <a:lnTo>
                    <a:pt x="3447" y="10957"/>
                  </a:lnTo>
                  <a:lnTo>
                    <a:pt x="3417" y="10977"/>
                  </a:lnTo>
                  <a:lnTo>
                    <a:pt x="3404" y="10985"/>
                  </a:lnTo>
                  <a:lnTo>
                    <a:pt x="3394" y="10992"/>
                  </a:lnTo>
                  <a:lnTo>
                    <a:pt x="3385" y="11000"/>
                  </a:lnTo>
                  <a:lnTo>
                    <a:pt x="3380" y="11005"/>
                  </a:lnTo>
                  <a:lnTo>
                    <a:pt x="3380" y="11011"/>
                  </a:lnTo>
                  <a:lnTo>
                    <a:pt x="3382" y="11019"/>
                  </a:lnTo>
                  <a:lnTo>
                    <a:pt x="3385" y="11025"/>
                  </a:lnTo>
                  <a:lnTo>
                    <a:pt x="3388" y="11032"/>
                  </a:lnTo>
                  <a:lnTo>
                    <a:pt x="3394" y="11038"/>
                  </a:lnTo>
                  <a:lnTo>
                    <a:pt x="3400" y="11046"/>
                  </a:lnTo>
                  <a:lnTo>
                    <a:pt x="3406" y="11053"/>
                  </a:lnTo>
                  <a:lnTo>
                    <a:pt x="3413" y="11061"/>
                  </a:lnTo>
                  <a:lnTo>
                    <a:pt x="3430" y="11076"/>
                  </a:lnTo>
                  <a:lnTo>
                    <a:pt x="3449" y="11092"/>
                  </a:lnTo>
                  <a:lnTo>
                    <a:pt x="3470" y="11106"/>
                  </a:lnTo>
                  <a:lnTo>
                    <a:pt x="3493" y="11121"/>
                  </a:lnTo>
                  <a:lnTo>
                    <a:pt x="3516" y="11136"/>
                  </a:lnTo>
                  <a:lnTo>
                    <a:pt x="3539" y="11149"/>
                  </a:lnTo>
                  <a:lnTo>
                    <a:pt x="3562" y="11162"/>
                  </a:lnTo>
                  <a:lnTo>
                    <a:pt x="3585" y="11173"/>
                  </a:lnTo>
                  <a:lnTo>
                    <a:pt x="3606" y="11183"/>
                  </a:lnTo>
                  <a:lnTo>
                    <a:pt x="3624" y="11192"/>
                  </a:lnTo>
                  <a:lnTo>
                    <a:pt x="3642" y="11198"/>
                  </a:lnTo>
                  <a:lnTo>
                    <a:pt x="3656" y="11204"/>
                  </a:lnTo>
                  <a:lnTo>
                    <a:pt x="3677" y="11210"/>
                  </a:lnTo>
                  <a:lnTo>
                    <a:pt x="3700" y="11216"/>
                  </a:lnTo>
                  <a:lnTo>
                    <a:pt x="3724" y="11222"/>
                  </a:lnTo>
                  <a:lnTo>
                    <a:pt x="3749" y="11228"/>
                  </a:lnTo>
                  <a:lnTo>
                    <a:pt x="3775" y="11232"/>
                  </a:lnTo>
                  <a:lnTo>
                    <a:pt x="3801" y="11236"/>
                  </a:lnTo>
                  <a:lnTo>
                    <a:pt x="3829" y="11239"/>
                  </a:lnTo>
                  <a:lnTo>
                    <a:pt x="3857" y="11242"/>
                  </a:lnTo>
                  <a:lnTo>
                    <a:pt x="3886" y="11244"/>
                  </a:lnTo>
                  <a:lnTo>
                    <a:pt x="3914" y="11246"/>
                  </a:lnTo>
                  <a:lnTo>
                    <a:pt x="3943" y="11246"/>
                  </a:lnTo>
                  <a:lnTo>
                    <a:pt x="3971" y="11246"/>
                  </a:lnTo>
                  <a:lnTo>
                    <a:pt x="3999" y="11244"/>
                  </a:lnTo>
                  <a:lnTo>
                    <a:pt x="4027" y="11242"/>
                  </a:lnTo>
                  <a:lnTo>
                    <a:pt x="4054" y="11239"/>
                  </a:lnTo>
                  <a:lnTo>
                    <a:pt x="4080" y="11234"/>
                  </a:lnTo>
                  <a:lnTo>
                    <a:pt x="4129" y="11223"/>
                  </a:lnTo>
                  <a:lnTo>
                    <a:pt x="4177" y="11211"/>
                  </a:lnTo>
                  <a:lnTo>
                    <a:pt x="4222" y="11197"/>
                  </a:lnTo>
                  <a:lnTo>
                    <a:pt x="4267" y="11182"/>
                  </a:lnTo>
                  <a:lnTo>
                    <a:pt x="4310" y="11165"/>
                  </a:lnTo>
                  <a:lnTo>
                    <a:pt x="4350" y="11146"/>
                  </a:lnTo>
                  <a:lnTo>
                    <a:pt x="4390" y="11126"/>
                  </a:lnTo>
                  <a:lnTo>
                    <a:pt x="4429" y="11105"/>
                  </a:lnTo>
                  <a:lnTo>
                    <a:pt x="4465" y="11082"/>
                  </a:lnTo>
                  <a:lnTo>
                    <a:pt x="4501" y="11058"/>
                  </a:lnTo>
                  <a:lnTo>
                    <a:pt x="4534" y="11033"/>
                  </a:lnTo>
                  <a:lnTo>
                    <a:pt x="4568" y="11006"/>
                  </a:lnTo>
                  <a:lnTo>
                    <a:pt x="4599" y="10978"/>
                  </a:lnTo>
                  <a:lnTo>
                    <a:pt x="4628" y="10948"/>
                  </a:lnTo>
                  <a:lnTo>
                    <a:pt x="4657" y="10918"/>
                  </a:lnTo>
                  <a:lnTo>
                    <a:pt x="4685" y="10887"/>
                  </a:lnTo>
                  <a:lnTo>
                    <a:pt x="4710" y="10854"/>
                  </a:lnTo>
                  <a:lnTo>
                    <a:pt x="4735" y="10821"/>
                  </a:lnTo>
                  <a:lnTo>
                    <a:pt x="4759" y="10786"/>
                  </a:lnTo>
                  <a:lnTo>
                    <a:pt x="4783" y="10750"/>
                  </a:lnTo>
                  <a:lnTo>
                    <a:pt x="4806" y="10713"/>
                  </a:lnTo>
                  <a:lnTo>
                    <a:pt x="4828" y="10675"/>
                  </a:lnTo>
                  <a:lnTo>
                    <a:pt x="4850" y="10636"/>
                  </a:lnTo>
                  <a:lnTo>
                    <a:pt x="4871" y="10596"/>
                  </a:lnTo>
                  <a:lnTo>
                    <a:pt x="4890" y="10555"/>
                  </a:lnTo>
                  <a:lnTo>
                    <a:pt x="4910" y="10515"/>
                  </a:lnTo>
                  <a:lnTo>
                    <a:pt x="4929" y="10473"/>
                  </a:lnTo>
                  <a:lnTo>
                    <a:pt x="4947" y="10431"/>
                  </a:lnTo>
                  <a:lnTo>
                    <a:pt x="4963" y="10388"/>
                  </a:lnTo>
                  <a:lnTo>
                    <a:pt x="4980" y="10346"/>
                  </a:lnTo>
                  <a:lnTo>
                    <a:pt x="4996" y="10303"/>
                  </a:lnTo>
                  <a:lnTo>
                    <a:pt x="5010" y="10261"/>
                  </a:lnTo>
                  <a:lnTo>
                    <a:pt x="5025" y="10216"/>
                  </a:lnTo>
                  <a:lnTo>
                    <a:pt x="5039" y="10171"/>
                  </a:lnTo>
                  <a:lnTo>
                    <a:pt x="5052" y="10125"/>
                  </a:lnTo>
                  <a:lnTo>
                    <a:pt x="5065" y="10079"/>
                  </a:lnTo>
                  <a:lnTo>
                    <a:pt x="5078" y="10033"/>
                  </a:lnTo>
                  <a:lnTo>
                    <a:pt x="5091" y="9987"/>
                  </a:lnTo>
                  <a:lnTo>
                    <a:pt x="5104" y="9941"/>
                  </a:lnTo>
                  <a:lnTo>
                    <a:pt x="5118" y="9894"/>
                  </a:lnTo>
                  <a:lnTo>
                    <a:pt x="5126" y="9862"/>
                  </a:lnTo>
                  <a:lnTo>
                    <a:pt x="5138" y="9815"/>
                  </a:lnTo>
                  <a:lnTo>
                    <a:pt x="5150" y="9759"/>
                  </a:lnTo>
                  <a:lnTo>
                    <a:pt x="5164" y="9696"/>
                  </a:lnTo>
                  <a:lnTo>
                    <a:pt x="5176" y="9634"/>
                  </a:lnTo>
                  <a:lnTo>
                    <a:pt x="5186" y="9577"/>
                  </a:lnTo>
                  <a:lnTo>
                    <a:pt x="5190" y="9552"/>
                  </a:lnTo>
                  <a:lnTo>
                    <a:pt x="5193" y="9530"/>
                  </a:lnTo>
                  <a:lnTo>
                    <a:pt x="5195" y="9511"/>
                  </a:lnTo>
                  <a:lnTo>
                    <a:pt x="5195" y="9497"/>
                  </a:lnTo>
                  <a:lnTo>
                    <a:pt x="5234" y="9497"/>
                  </a:lnTo>
                  <a:lnTo>
                    <a:pt x="5272" y="9499"/>
                  </a:lnTo>
                  <a:lnTo>
                    <a:pt x="5309" y="9502"/>
                  </a:lnTo>
                  <a:lnTo>
                    <a:pt x="5347" y="9506"/>
                  </a:lnTo>
                  <a:lnTo>
                    <a:pt x="5383" y="9510"/>
                  </a:lnTo>
                  <a:lnTo>
                    <a:pt x="5420" y="9515"/>
                  </a:lnTo>
                  <a:lnTo>
                    <a:pt x="5456" y="9521"/>
                  </a:lnTo>
                  <a:lnTo>
                    <a:pt x="5493" y="9529"/>
                  </a:lnTo>
                  <a:lnTo>
                    <a:pt x="5529" y="9537"/>
                  </a:lnTo>
                  <a:lnTo>
                    <a:pt x="5564" y="9546"/>
                  </a:lnTo>
                  <a:lnTo>
                    <a:pt x="5599" y="9556"/>
                  </a:lnTo>
                  <a:lnTo>
                    <a:pt x="5633" y="9566"/>
                  </a:lnTo>
                  <a:lnTo>
                    <a:pt x="5666" y="9578"/>
                  </a:lnTo>
                  <a:lnTo>
                    <a:pt x="5700" y="9590"/>
                  </a:lnTo>
                  <a:lnTo>
                    <a:pt x="5733" y="9603"/>
                  </a:lnTo>
                  <a:lnTo>
                    <a:pt x="5765" y="9617"/>
                  </a:lnTo>
                  <a:lnTo>
                    <a:pt x="5796" y="9630"/>
                  </a:lnTo>
                  <a:lnTo>
                    <a:pt x="5827" y="9645"/>
                  </a:lnTo>
                  <a:lnTo>
                    <a:pt x="5858" y="9660"/>
                  </a:lnTo>
                  <a:lnTo>
                    <a:pt x="5887" y="9676"/>
                  </a:lnTo>
                  <a:lnTo>
                    <a:pt x="5915" y="9693"/>
                  </a:lnTo>
                  <a:lnTo>
                    <a:pt x="5943" y="9710"/>
                  </a:lnTo>
                  <a:lnTo>
                    <a:pt x="5970" y="9726"/>
                  </a:lnTo>
                  <a:lnTo>
                    <a:pt x="5996" y="9744"/>
                  </a:lnTo>
                  <a:lnTo>
                    <a:pt x="6022" y="9763"/>
                  </a:lnTo>
                  <a:lnTo>
                    <a:pt x="6046" y="9781"/>
                  </a:lnTo>
                  <a:lnTo>
                    <a:pt x="6070" y="9799"/>
                  </a:lnTo>
                  <a:lnTo>
                    <a:pt x="6092" y="9819"/>
                  </a:lnTo>
                  <a:lnTo>
                    <a:pt x="6112" y="9838"/>
                  </a:lnTo>
                  <a:lnTo>
                    <a:pt x="6133" y="9858"/>
                  </a:lnTo>
                  <a:lnTo>
                    <a:pt x="6152" y="9878"/>
                  </a:lnTo>
                  <a:lnTo>
                    <a:pt x="6170" y="9899"/>
                  </a:lnTo>
                  <a:lnTo>
                    <a:pt x="6192" y="9924"/>
                  </a:lnTo>
                  <a:lnTo>
                    <a:pt x="6211" y="9948"/>
                  </a:lnTo>
                  <a:lnTo>
                    <a:pt x="6228" y="9971"/>
                  </a:lnTo>
                  <a:lnTo>
                    <a:pt x="6245" y="9994"/>
                  </a:lnTo>
                  <a:lnTo>
                    <a:pt x="6261" y="10018"/>
                  </a:lnTo>
                  <a:lnTo>
                    <a:pt x="6276" y="10044"/>
                  </a:lnTo>
                  <a:lnTo>
                    <a:pt x="6292" y="10071"/>
                  </a:lnTo>
                  <a:lnTo>
                    <a:pt x="6309" y="10103"/>
                  </a:lnTo>
                  <a:lnTo>
                    <a:pt x="6319" y="10129"/>
                  </a:lnTo>
                  <a:lnTo>
                    <a:pt x="6334" y="10165"/>
                  </a:lnTo>
                  <a:lnTo>
                    <a:pt x="6338" y="10174"/>
                  </a:lnTo>
                  <a:lnTo>
                    <a:pt x="6342" y="10182"/>
                  </a:lnTo>
                  <a:lnTo>
                    <a:pt x="6346" y="10190"/>
                  </a:lnTo>
                  <a:lnTo>
                    <a:pt x="6352" y="10197"/>
                  </a:lnTo>
                  <a:lnTo>
                    <a:pt x="6357" y="10202"/>
                  </a:lnTo>
                  <a:lnTo>
                    <a:pt x="6362" y="10206"/>
                  </a:lnTo>
                  <a:lnTo>
                    <a:pt x="6368" y="10208"/>
                  </a:lnTo>
                  <a:lnTo>
                    <a:pt x="6375" y="10208"/>
                  </a:lnTo>
                  <a:lnTo>
                    <a:pt x="6378" y="10207"/>
                  </a:lnTo>
                  <a:lnTo>
                    <a:pt x="6381" y="10206"/>
                  </a:lnTo>
                  <a:lnTo>
                    <a:pt x="6384" y="10204"/>
                  </a:lnTo>
                  <a:lnTo>
                    <a:pt x="6387" y="10202"/>
                  </a:lnTo>
                  <a:lnTo>
                    <a:pt x="6391" y="10196"/>
                  </a:lnTo>
                  <a:lnTo>
                    <a:pt x="6396" y="10188"/>
                  </a:lnTo>
                  <a:lnTo>
                    <a:pt x="6399" y="10179"/>
                  </a:lnTo>
                  <a:lnTo>
                    <a:pt x="6400" y="10170"/>
                  </a:lnTo>
                  <a:lnTo>
                    <a:pt x="6402" y="10158"/>
                  </a:lnTo>
                  <a:lnTo>
                    <a:pt x="6402" y="10147"/>
                  </a:lnTo>
                  <a:lnTo>
                    <a:pt x="6401" y="10096"/>
                  </a:lnTo>
                  <a:lnTo>
                    <a:pt x="6400" y="10055"/>
                  </a:lnTo>
                  <a:lnTo>
                    <a:pt x="6400" y="8675"/>
                  </a:lnTo>
                  <a:lnTo>
                    <a:pt x="6400" y="8644"/>
                  </a:lnTo>
                  <a:lnTo>
                    <a:pt x="6400" y="8621"/>
                  </a:lnTo>
                  <a:lnTo>
                    <a:pt x="6399" y="8613"/>
                  </a:lnTo>
                  <a:lnTo>
                    <a:pt x="6398" y="8606"/>
                  </a:lnTo>
                  <a:lnTo>
                    <a:pt x="6396" y="8599"/>
                  </a:lnTo>
                  <a:lnTo>
                    <a:pt x="6393" y="8595"/>
                  </a:lnTo>
                  <a:lnTo>
                    <a:pt x="6389" y="8592"/>
                  </a:lnTo>
                  <a:lnTo>
                    <a:pt x="6385" y="8590"/>
                  </a:lnTo>
                  <a:lnTo>
                    <a:pt x="6379" y="8589"/>
                  </a:lnTo>
                  <a:lnTo>
                    <a:pt x="6371" y="8590"/>
                  </a:lnTo>
                  <a:lnTo>
                    <a:pt x="6353" y="8593"/>
                  </a:lnTo>
                  <a:lnTo>
                    <a:pt x="6327" y="8600"/>
                  </a:lnTo>
                  <a:lnTo>
                    <a:pt x="6297" y="8609"/>
                  </a:lnTo>
                  <a:lnTo>
                    <a:pt x="6264" y="8618"/>
                  </a:lnTo>
                  <a:lnTo>
                    <a:pt x="6226" y="8627"/>
                  </a:lnTo>
                  <a:lnTo>
                    <a:pt x="6188" y="8638"/>
                  </a:lnTo>
                  <a:lnTo>
                    <a:pt x="6149" y="8647"/>
                  </a:lnTo>
                  <a:lnTo>
                    <a:pt x="6111" y="8656"/>
                  </a:lnTo>
                  <a:lnTo>
                    <a:pt x="6077" y="8663"/>
                  </a:lnTo>
                  <a:lnTo>
                    <a:pt x="6047" y="8667"/>
                  </a:lnTo>
                  <a:lnTo>
                    <a:pt x="6013" y="8671"/>
                  </a:lnTo>
                  <a:lnTo>
                    <a:pt x="5974" y="8677"/>
                  </a:lnTo>
                  <a:lnTo>
                    <a:pt x="5933" y="8683"/>
                  </a:lnTo>
                  <a:lnTo>
                    <a:pt x="5897" y="8689"/>
                  </a:lnTo>
                  <a:lnTo>
                    <a:pt x="5867" y="8693"/>
                  </a:lnTo>
                  <a:lnTo>
                    <a:pt x="5827" y="8696"/>
                  </a:lnTo>
                  <a:lnTo>
                    <a:pt x="5782" y="8699"/>
                  </a:lnTo>
                  <a:lnTo>
                    <a:pt x="5734" y="8700"/>
                  </a:lnTo>
                  <a:lnTo>
                    <a:pt x="5686" y="8701"/>
                  </a:lnTo>
                  <a:lnTo>
                    <a:pt x="5640" y="8700"/>
                  </a:lnTo>
                  <a:lnTo>
                    <a:pt x="5601" y="8698"/>
                  </a:lnTo>
                  <a:lnTo>
                    <a:pt x="5568" y="8695"/>
                  </a:lnTo>
                  <a:lnTo>
                    <a:pt x="5528" y="8691"/>
                  </a:lnTo>
                  <a:lnTo>
                    <a:pt x="5489" y="8687"/>
                  </a:lnTo>
                  <a:lnTo>
                    <a:pt x="5450" y="8683"/>
                  </a:lnTo>
                  <a:lnTo>
                    <a:pt x="5414" y="8678"/>
                  </a:lnTo>
                  <a:lnTo>
                    <a:pt x="5377" y="8672"/>
                  </a:lnTo>
                  <a:lnTo>
                    <a:pt x="5341" y="8666"/>
                  </a:lnTo>
                  <a:lnTo>
                    <a:pt x="5305" y="8658"/>
                  </a:lnTo>
                  <a:lnTo>
                    <a:pt x="5270" y="8648"/>
                  </a:lnTo>
                  <a:lnTo>
                    <a:pt x="5237" y="8639"/>
                  </a:lnTo>
                  <a:lnTo>
                    <a:pt x="5206" y="8629"/>
                  </a:lnTo>
                  <a:lnTo>
                    <a:pt x="5174" y="8617"/>
                  </a:lnTo>
                  <a:lnTo>
                    <a:pt x="5143" y="8604"/>
                  </a:lnTo>
                  <a:lnTo>
                    <a:pt x="5113" y="8592"/>
                  </a:lnTo>
                  <a:lnTo>
                    <a:pt x="5084" y="8578"/>
                  </a:lnTo>
                  <a:lnTo>
                    <a:pt x="5054" y="8564"/>
                  </a:lnTo>
                  <a:lnTo>
                    <a:pt x="5026" y="8548"/>
                  </a:lnTo>
                  <a:lnTo>
                    <a:pt x="4999" y="8532"/>
                  </a:lnTo>
                  <a:lnTo>
                    <a:pt x="4972" y="8516"/>
                  </a:lnTo>
                  <a:lnTo>
                    <a:pt x="4945" y="8499"/>
                  </a:lnTo>
                  <a:lnTo>
                    <a:pt x="4920" y="8481"/>
                  </a:lnTo>
                  <a:lnTo>
                    <a:pt x="4895" y="8463"/>
                  </a:lnTo>
                  <a:lnTo>
                    <a:pt x="4869" y="8445"/>
                  </a:lnTo>
                  <a:lnTo>
                    <a:pt x="4847" y="8426"/>
                  </a:lnTo>
                  <a:lnTo>
                    <a:pt x="4824" y="8406"/>
                  </a:lnTo>
                  <a:lnTo>
                    <a:pt x="4803" y="8387"/>
                  </a:lnTo>
                  <a:lnTo>
                    <a:pt x="4783" y="8367"/>
                  </a:lnTo>
                  <a:lnTo>
                    <a:pt x="4763" y="8346"/>
                  </a:lnTo>
                  <a:lnTo>
                    <a:pt x="4743" y="8324"/>
                  </a:lnTo>
                  <a:lnTo>
                    <a:pt x="4723" y="8301"/>
                  </a:lnTo>
                  <a:lnTo>
                    <a:pt x="4703" y="8277"/>
                  </a:lnTo>
                  <a:lnTo>
                    <a:pt x="4685" y="8252"/>
                  </a:lnTo>
                  <a:lnTo>
                    <a:pt x="4667" y="8226"/>
                  </a:lnTo>
                  <a:lnTo>
                    <a:pt x="4648" y="8200"/>
                  </a:lnTo>
                  <a:lnTo>
                    <a:pt x="4631" y="8172"/>
                  </a:lnTo>
                  <a:lnTo>
                    <a:pt x="4615" y="8142"/>
                  </a:lnTo>
                  <a:lnTo>
                    <a:pt x="4599" y="8113"/>
                  </a:lnTo>
                  <a:lnTo>
                    <a:pt x="4583" y="8083"/>
                  </a:lnTo>
                  <a:lnTo>
                    <a:pt x="4570" y="8051"/>
                  </a:lnTo>
                  <a:lnTo>
                    <a:pt x="4556" y="8020"/>
                  </a:lnTo>
                  <a:lnTo>
                    <a:pt x="4544" y="7988"/>
                  </a:lnTo>
                  <a:lnTo>
                    <a:pt x="4532" y="7954"/>
                  </a:lnTo>
                  <a:lnTo>
                    <a:pt x="4522" y="7921"/>
                  </a:lnTo>
                  <a:lnTo>
                    <a:pt x="4512" y="7886"/>
                  </a:lnTo>
                  <a:lnTo>
                    <a:pt x="4504" y="7851"/>
                  </a:lnTo>
                  <a:lnTo>
                    <a:pt x="4498" y="7815"/>
                  </a:lnTo>
                  <a:lnTo>
                    <a:pt x="4492" y="7780"/>
                  </a:lnTo>
                  <a:lnTo>
                    <a:pt x="4488" y="7743"/>
                  </a:lnTo>
                  <a:lnTo>
                    <a:pt x="4486" y="7706"/>
                  </a:lnTo>
                  <a:lnTo>
                    <a:pt x="4485" y="7669"/>
                  </a:lnTo>
                  <a:lnTo>
                    <a:pt x="4485" y="7631"/>
                  </a:lnTo>
                  <a:lnTo>
                    <a:pt x="4487" y="7593"/>
                  </a:lnTo>
                  <a:lnTo>
                    <a:pt x="4491" y="7555"/>
                  </a:lnTo>
                  <a:lnTo>
                    <a:pt x="4498" y="7516"/>
                  </a:lnTo>
                  <a:lnTo>
                    <a:pt x="4505" y="7477"/>
                  </a:lnTo>
                  <a:lnTo>
                    <a:pt x="4514" y="7439"/>
                  </a:lnTo>
                  <a:lnTo>
                    <a:pt x="4526" y="7400"/>
                  </a:lnTo>
                  <a:lnTo>
                    <a:pt x="4536" y="7368"/>
                  </a:lnTo>
                  <a:lnTo>
                    <a:pt x="4548" y="7337"/>
                  </a:lnTo>
                  <a:lnTo>
                    <a:pt x="4559" y="7307"/>
                  </a:lnTo>
                  <a:lnTo>
                    <a:pt x="4573" y="7277"/>
                  </a:lnTo>
                  <a:lnTo>
                    <a:pt x="4586" y="7247"/>
                  </a:lnTo>
                  <a:lnTo>
                    <a:pt x="4601" y="7218"/>
                  </a:lnTo>
                  <a:lnTo>
                    <a:pt x="4616" y="7191"/>
                  </a:lnTo>
                  <a:lnTo>
                    <a:pt x="4632" y="7164"/>
                  </a:lnTo>
                  <a:lnTo>
                    <a:pt x="4649" y="7137"/>
                  </a:lnTo>
                  <a:lnTo>
                    <a:pt x="4666" y="7110"/>
                  </a:lnTo>
                  <a:lnTo>
                    <a:pt x="4685" y="7085"/>
                  </a:lnTo>
                  <a:lnTo>
                    <a:pt x="4703" y="7061"/>
                  </a:lnTo>
                  <a:lnTo>
                    <a:pt x="4722" y="7038"/>
                  </a:lnTo>
                  <a:lnTo>
                    <a:pt x="4743" y="7015"/>
                  </a:lnTo>
                  <a:lnTo>
                    <a:pt x="4764" y="6993"/>
                  </a:lnTo>
                  <a:lnTo>
                    <a:pt x="4785" y="6972"/>
                  </a:lnTo>
                  <a:lnTo>
                    <a:pt x="4803" y="6956"/>
                  </a:lnTo>
                  <a:lnTo>
                    <a:pt x="4817" y="6939"/>
                  </a:lnTo>
                  <a:lnTo>
                    <a:pt x="4829" y="6924"/>
                  </a:lnTo>
                  <a:lnTo>
                    <a:pt x="4838" y="6911"/>
                  </a:lnTo>
                  <a:lnTo>
                    <a:pt x="4845" y="6898"/>
                  </a:lnTo>
                  <a:lnTo>
                    <a:pt x="4850" y="6887"/>
                  </a:lnTo>
                  <a:lnTo>
                    <a:pt x="4851" y="6880"/>
                  </a:lnTo>
                  <a:lnTo>
                    <a:pt x="4851" y="6875"/>
                  </a:lnTo>
                  <a:lnTo>
                    <a:pt x="4851" y="6869"/>
                  </a:lnTo>
                  <a:lnTo>
                    <a:pt x="4850" y="6864"/>
                  </a:lnTo>
                  <a:lnTo>
                    <a:pt x="4849" y="6858"/>
                  </a:lnTo>
                  <a:lnTo>
                    <a:pt x="4847" y="6853"/>
                  </a:lnTo>
                  <a:lnTo>
                    <a:pt x="4844" y="6848"/>
                  </a:lnTo>
                  <a:lnTo>
                    <a:pt x="4841" y="6843"/>
                  </a:lnTo>
                  <a:lnTo>
                    <a:pt x="4833" y="6832"/>
                  </a:lnTo>
                  <a:lnTo>
                    <a:pt x="4822" y="6822"/>
                  </a:lnTo>
                  <a:lnTo>
                    <a:pt x="4810" y="6811"/>
                  </a:lnTo>
                  <a:lnTo>
                    <a:pt x="4795" y="6800"/>
                  </a:lnTo>
                  <a:lnTo>
                    <a:pt x="4779" y="6788"/>
                  </a:lnTo>
                  <a:lnTo>
                    <a:pt x="4760" y="6776"/>
                  </a:lnTo>
                  <a:lnTo>
                    <a:pt x="4698" y="6736"/>
                  </a:lnTo>
                  <a:lnTo>
                    <a:pt x="4636" y="6695"/>
                  </a:lnTo>
                  <a:lnTo>
                    <a:pt x="4572" y="6651"/>
                  </a:lnTo>
                  <a:lnTo>
                    <a:pt x="4508" y="6608"/>
                  </a:lnTo>
                  <a:lnTo>
                    <a:pt x="4445" y="6562"/>
                  </a:lnTo>
                  <a:lnTo>
                    <a:pt x="4382" y="6516"/>
                  </a:lnTo>
                  <a:lnTo>
                    <a:pt x="4319" y="6467"/>
                  </a:lnTo>
                  <a:lnTo>
                    <a:pt x="4256" y="6419"/>
                  </a:lnTo>
                  <a:lnTo>
                    <a:pt x="4195" y="6370"/>
                  </a:lnTo>
                  <a:lnTo>
                    <a:pt x="4133" y="6320"/>
                  </a:lnTo>
                  <a:lnTo>
                    <a:pt x="4073" y="6270"/>
                  </a:lnTo>
                  <a:lnTo>
                    <a:pt x="4014" y="6220"/>
                  </a:lnTo>
                  <a:lnTo>
                    <a:pt x="3957" y="6169"/>
                  </a:lnTo>
                  <a:lnTo>
                    <a:pt x="3900" y="6119"/>
                  </a:lnTo>
                  <a:lnTo>
                    <a:pt x="3846" y="6069"/>
                  </a:lnTo>
                  <a:lnTo>
                    <a:pt x="3793" y="6019"/>
                  </a:lnTo>
                  <a:lnTo>
                    <a:pt x="3705" y="5935"/>
                  </a:lnTo>
                  <a:lnTo>
                    <a:pt x="3617" y="5852"/>
                  </a:lnTo>
                  <a:lnTo>
                    <a:pt x="3528" y="5766"/>
                  </a:lnTo>
                  <a:lnTo>
                    <a:pt x="3442" y="5680"/>
                  </a:lnTo>
                  <a:lnTo>
                    <a:pt x="3355" y="5593"/>
                  </a:lnTo>
                  <a:lnTo>
                    <a:pt x="3270" y="5506"/>
                  </a:lnTo>
                  <a:lnTo>
                    <a:pt x="3229" y="5461"/>
                  </a:lnTo>
                  <a:lnTo>
                    <a:pt x="3188" y="5416"/>
                  </a:lnTo>
                  <a:lnTo>
                    <a:pt x="3147" y="5371"/>
                  </a:lnTo>
                  <a:lnTo>
                    <a:pt x="3107" y="5325"/>
                  </a:lnTo>
                  <a:lnTo>
                    <a:pt x="3068" y="5279"/>
                  </a:lnTo>
                  <a:lnTo>
                    <a:pt x="3028" y="5233"/>
                  </a:lnTo>
                  <a:lnTo>
                    <a:pt x="2988" y="5187"/>
                  </a:lnTo>
                  <a:lnTo>
                    <a:pt x="2948" y="5141"/>
                  </a:lnTo>
                  <a:lnTo>
                    <a:pt x="2907" y="5095"/>
                  </a:lnTo>
                  <a:lnTo>
                    <a:pt x="2866" y="5049"/>
                  </a:lnTo>
                  <a:lnTo>
                    <a:pt x="2826" y="5003"/>
                  </a:lnTo>
                  <a:lnTo>
                    <a:pt x="2786" y="4958"/>
                  </a:lnTo>
                  <a:lnTo>
                    <a:pt x="2746" y="4913"/>
                  </a:lnTo>
                  <a:lnTo>
                    <a:pt x="2706" y="4867"/>
                  </a:lnTo>
                  <a:lnTo>
                    <a:pt x="2668" y="4820"/>
                  </a:lnTo>
                  <a:lnTo>
                    <a:pt x="2628" y="4772"/>
                  </a:lnTo>
                  <a:lnTo>
                    <a:pt x="2589" y="4724"/>
                  </a:lnTo>
                  <a:lnTo>
                    <a:pt x="2552" y="4675"/>
                  </a:lnTo>
                  <a:lnTo>
                    <a:pt x="2513" y="4627"/>
                  </a:lnTo>
                  <a:lnTo>
                    <a:pt x="2475" y="4580"/>
                  </a:lnTo>
                  <a:lnTo>
                    <a:pt x="2437" y="4532"/>
                  </a:lnTo>
                  <a:lnTo>
                    <a:pt x="2399" y="4483"/>
                  </a:lnTo>
                  <a:lnTo>
                    <a:pt x="2361" y="4435"/>
                  </a:lnTo>
                  <a:lnTo>
                    <a:pt x="2323" y="4387"/>
                  </a:lnTo>
                  <a:lnTo>
                    <a:pt x="2285" y="4338"/>
                  </a:lnTo>
                  <a:lnTo>
                    <a:pt x="2249" y="4290"/>
                  </a:lnTo>
                  <a:lnTo>
                    <a:pt x="2211" y="4241"/>
                  </a:lnTo>
                  <a:lnTo>
                    <a:pt x="2175" y="4191"/>
                  </a:lnTo>
                  <a:lnTo>
                    <a:pt x="2137" y="4142"/>
                  </a:lnTo>
                  <a:lnTo>
                    <a:pt x="2100" y="4093"/>
                  </a:lnTo>
                  <a:lnTo>
                    <a:pt x="2064" y="4043"/>
                  </a:lnTo>
                  <a:lnTo>
                    <a:pt x="2027" y="3994"/>
                  </a:lnTo>
                  <a:lnTo>
                    <a:pt x="1991" y="3944"/>
                  </a:lnTo>
                  <a:lnTo>
                    <a:pt x="1954" y="3893"/>
                  </a:lnTo>
                  <a:lnTo>
                    <a:pt x="1919" y="3843"/>
                  </a:lnTo>
                  <a:lnTo>
                    <a:pt x="1882" y="3793"/>
                  </a:lnTo>
                  <a:lnTo>
                    <a:pt x="1846" y="3742"/>
                  </a:lnTo>
                  <a:lnTo>
                    <a:pt x="1810" y="3692"/>
                  </a:lnTo>
                  <a:lnTo>
                    <a:pt x="1775" y="3640"/>
                  </a:lnTo>
                  <a:lnTo>
                    <a:pt x="1739" y="3589"/>
                  </a:lnTo>
                  <a:lnTo>
                    <a:pt x="1705" y="3538"/>
                  </a:lnTo>
                  <a:lnTo>
                    <a:pt x="1669" y="3487"/>
                  </a:lnTo>
                  <a:lnTo>
                    <a:pt x="1635" y="3436"/>
                  </a:lnTo>
                  <a:lnTo>
                    <a:pt x="1600" y="3384"/>
                  </a:lnTo>
                  <a:lnTo>
                    <a:pt x="1567" y="3332"/>
                  </a:lnTo>
                  <a:lnTo>
                    <a:pt x="1532" y="3281"/>
                  </a:lnTo>
                  <a:lnTo>
                    <a:pt x="1498" y="3230"/>
                  </a:lnTo>
                  <a:lnTo>
                    <a:pt x="1463" y="3177"/>
                  </a:lnTo>
                  <a:lnTo>
                    <a:pt x="1429" y="3126"/>
                  </a:lnTo>
                  <a:lnTo>
                    <a:pt x="1394" y="3074"/>
                  </a:lnTo>
                  <a:lnTo>
                    <a:pt x="1360" y="3023"/>
                  </a:lnTo>
                  <a:lnTo>
                    <a:pt x="1325" y="2970"/>
                  </a:lnTo>
                  <a:lnTo>
                    <a:pt x="1309" y="2944"/>
                  </a:lnTo>
                  <a:lnTo>
                    <a:pt x="1292" y="2918"/>
                  </a:lnTo>
                  <a:lnTo>
                    <a:pt x="1275" y="2892"/>
                  </a:lnTo>
                  <a:lnTo>
                    <a:pt x="1259" y="2866"/>
                  </a:lnTo>
                  <a:lnTo>
                    <a:pt x="1242" y="2840"/>
                  </a:lnTo>
                  <a:lnTo>
                    <a:pt x="1226" y="2812"/>
                  </a:lnTo>
                  <a:lnTo>
                    <a:pt x="1210" y="2786"/>
                  </a:lnTo>
                  <a:lnTo>
                    <a:pt x="1194" y="2759"/>
                  </a:lnTo>
                  <a:lnTo>
                    <a:pt x="1187" y="2749"/>
                  </a:lnTo>
                  <a:lnTo>
                    <a:pt x="1180" y="2741"/>
                  </a:lnTo>
                  <a:lnTo>
                    <a:pt x="1174" y="2736"/>
                  </a:lnTo>
                  <a:lnTo>
                    <a:pt x="1168" y="2732"/>
                  </a:lnTo>
                  <a:lnTo>
                    <a:pt x="1163" y="2730"/>
                  </a:lnTo>
                  <a:lnTo>
                    <a:pt x="1156" y="2730"/>
                  </a:lnTo>
                  <a:lnTo>
                    <a:pt x="1151" y="2731"/>
                  </a:lnTo>
                  <a:lnTo>
                    <a:pt x="1145" y="2733"/>
                  </a:lnTo>
                  <a:lnTo>
                    <a:pt x="1140" y="2736"/>
                  </a:lnTo>
                  <a:lnTo>
                    <a:pt x="1133" y="2740"/>
                  </a:lnTo>
                  <a:lnTo>
                    <a:pt x="1128" y="2745"/>
                  </a:lnTo>
                  <a:lnTo>
                    <a:pt x="1122" y="2751"/>
                  </a:lnTo>
                  <a:lnTo>
                    <a:pt x="1109" y="2763"/>
                  </a:lnTo>
                  <a:lnTo>
                    <a:pt x="1096" y="2776"/>
                  </a:lnTo>
                  <a:lnTo>
                    <a:pt x="1076" y="2795"/>
                  </a:lnTo>
                  <a:lnTo>
                    <a:pt x="1054" y="2819"/>
                  </a:lnTo>
                  <a:lnTo>
                    <a:pt x="1033" y="2844"/>
                  </a:lnTo>
                  <a:lnTo>
                    <a:pt x="1014" y="2866"/>
                  </a:lnTo>
                  <a:lnTo>
                    <a:pt x="996" y="2887"/>
                  </a:lnTo>
                  <a:lnTo>
                    <a:pt x="980" y="2910"/>
                  </a:lnTo>
                  <a:lnTo>
                    <a:pt x="962" y="2934"/>
                  </a:lnTo>
                  <a:lnTo>
                    <a:pt x="944" y="2959"/>
                  </a:lnTo>
                  <a:lnTo>
                    <a:pt x="926" y="2986"/>
                  </a:lnTo>
                  <a:lnTo>
                    <a:pt x="909" y="3013"/>
                  </a:lnTo>
                  <a:lnTo>
                    <a:pt x="892" y="3042"/>
                  </a:lnTo>
                  <a:lnTo>
                    <a:pt x="875" y="3072"/>
                  </a:lnTo>
                  <a:lnTo>
                    <a:pt x="860" y="3102"/>
                  </a:lnTo>
                  <a:lnTo>
                    <a:pt x="844" y="3132"/>
                  </a:lnTo>
                  <a:lnTo>
                    <a:pt x="830" y="3164"/>
                  </a:lnTo>
                  <a:lnTo>
                    <a:pt x="817" y="3194"/>
                  </a:lnTo>
                  <a:lnTo>
                    <a:pt x="804" y="3225"/>
                  </a:lnTo>
                  <a:lnTo>
                    <a:pt x="793" y="3256"/>
                  </a:lnTo>
                  <a:lnTo>
                    <a:pt x="782" y="3286"/>
                  </a:lnTo>
                  <a:lnTo>
                    <a:pt x="774" y="3315"/>
                  </a:lnTo>
                  <a:lnTo>
                    <a:pt x="754" y="3397"/>
                  </a:lnTo>
                  <a:lnTo>
                    <a:pt x="737" y="3476"/>
                  </a:lnTo>
                  <a:lnTo>
                    <a:pt x="725" y="3556"/>
                  </a:lnTo>
                  <a:lnTo>
                    <a:pt x="717" y="3633"/>
                  </a:lnTo>
                  <a:lnTo>
                    <a:pt x="712" y="3709"/>
                  </a:lnTo>
                  <a:lnTo>
                    <a:pt x="711" y="3785"/>
                  </a:lnTo>
                  <a:lnTo>
                    <a:pt x="713" y="3859"/>
                  </a:lnTo>
                  <a:lnTo>
                    <a:pt x="719" y="3932"/>
                  </a:lnTo>
                  <a:lnTo>
                    <a:pt x="728" y="4003"/>
                  </a:lnTo>
                  <a:lnTo>
                    <a:pt x="740" y="4073"/>
                  </a:lnTo>
                  <a:lnTo>
                    <a:pt x="754" y="4142"/>
                  </a:lnTo>
                  <a:lnTo>
                    <a:pt x="771" y="4209"/>
                  </a:lnTo>
                  <a:lnTo>
                    <a:pt x="791" y="4276"/>
                  </a:lnTo>
                  <a:lnTo>
                    <a:pt x="813" y="4341"/>
                  </a:lnTo>
                  <a:lnTo>
                    <a:pt x="837" y="4404"/>
                  </a:lnTo>
                  <a:lnTo>
                    <a:pt x="864" y="4466"/>
                  </a:lnTo>
                  <a:lnTo>
                    <a:pt x="892" y="4527"/>
                  </a:lnTo>
                  <a:lnTo>
                    <a:pt x="922" y="4586"/>
                  </a:lnTo>
                  <a:lnTo>
                    <a:pt x="955" y="4643"/>
                  </a:lnTo>
                  <a:lnTo>
                    <a:pt x="988" y="4700"/>
                  </a:lnTo>
                  <a:lnTo>
                    <a:pt x="1024" y="4755"/>
                  </a:lnTo>
                  <a:lnTo>
                    <a:pt x="1060" y="4808"/>
                  </a:lnTo>
                  <a:lnTo>
                    <a:pt x="1098" y="4859"/>
                  </a:lnTo>
                  <a:lnTo>
                    <a:pt x="1136" y="4911"/>
                  </a:lnTo>
                  <a:lnTo>
                    <a:pt x="1176" y="4959"/>
                  </a:lnTo>
                  <a:lnTo>
                    <a:pt x="1217" y="5007"/>
                  </a:lnTo>
                  <a:lnTo>
                    <a:pt x="1258" y="5052"/>
                  </a:lnTo>
                  <a:lnTo>
                    <a:pt x="1299" y="5096"/>
                  </a:lnTo>
                  <a:lnTo>
                    <a:pt x="1341" y="5139"/>
                  </a:lnTo>
                  <a:lnTo>
                    <a:pt x="1384" y="5179"/>
                  </a:lnTo>
                  <a:lnTo>
                    <a:pt x="1426" y="5219"/>
                  </a:lnTo>
                  <a:lnTo>
                    <a:pt x="1468" y="5257"/>
                  </a:lnTo>
                  <a:lnTo>
                    <a:pt x="1512" y="5295"/>
                  </a:lnTo>
                  <a:lnTo>
                    <a:pt x="1557" y="5334"/>
                  </a:lnTo>
                  <a:lnTo>
                    <a:pt x="1604" y="5374"/>
                  </a:lnTo>
                  <a:lnTo>
                    <a:pt x="1651" y="5413"/>
                  </a:lnTo>
                  <a:lnTo>
                    <a:pt x="1699" y="5452"/>
                  </a:lnTo>
                  <a:lnTo>
                    <a:pt x="1747" y="5491"/>
                  </a:lnTo>
                  <a:lnTo>
                    <a:pt x="1797" y="5530"/>
                  </a:lnTo>
                  <a:lnTo>
                    <a:pt x="1847" y="5568"/>
                  </a:lnTo>
                  <a:lnTo>
                    <a:pt x="1897" y="5606"/>
                  </a:lnTo>
                  <a:lnTo>
                    <a:pt x="1947" y="5644"/>
                  </a:lnTo>
                  <a:lnTo>
                    <a:pt x="1998" y="5680"/>
                  </a:lnTo>
                  <a:lnTo>
                    <a:pt x="2048" y="5717"/>
                  </a:lnTo>
                  <a:lnTo>
                    <a:pt x="2099" y="5751"/>
                  </a:lnTo>
                  <a:lnTo>
                    <a:pt x="2151" y="5786"/>
                  </a:lnTo>
                  <a:lnTo>
                    <a:pt x="2202" y="5819"/>
                  </a:lnTo>
                  <a:lnTo>
                    <a:pt x="2252" y="5852"/>
                  </a:lnTo>
                  <a:lnTo>
                    <a:pt x="2304" y="5884"/>
                  </a:lnTo>
                  <a:lnTo>
                    <a:pt x="2356" y="5918"/>
                  </a:lnTo>
                  <a:lnTo>
                    <a:pt x="2409" y="5950"/>
                  </a:lnTo>
                  <a:lnTo>
                    <a:pt x="2461" y="5984"/>
                  </a:lnTo>
                  <a:lnTo>
                    <a:pt x="2514" y="6018"/>
                  </a:lnTo>
                  <a:lnTo>
                    <a:pt x="2566" y="6051"/>
                  </a:lnTo>
                  <a:lnTo>
                    <a:pt x="2620" y="6085"/>
                  </a:lnTo>
                  <a:lnTo>
                    <a:pt x="2673" y="6119"/>
                  </a:lnTo>
                  <a:lnTo>
                    <a:pt x="2726" y="6153"/>
                  </a:lnTo>
                  <a:lnTo>
                    <a:pt x="2780" y="6185"/>
                  </a:lnTo>
                  <a:lnTo>
                    <a:pt x="2834" y="6219"/>
                  </a:lnTo>
                  <a:lnTo>
                    <a:pt x="2888" y="6251"/>
                  </a:lnTo>
                  <a:lnTo>
                    <a:pt x="2942" y="6282"/>
                  </a:lnTo>
                  <a:lnTo>
                    <a:pt x="2997" y="6314"/>
                  </a:lnTo>
                  <a:lnTo>
                    <a:pt x="3052" y="6344"/>
                  </a:lnTo>
                  <a:lnTo>
                    <a:pt x="3106" y="6374"/>
                  </a:lnTo>
                  <a:close/>
                  <a:moveTo>
                    <a:pt x="10282" y="10205"/>
                  </a:moveTo>
                  <a:lnTo>
                    <a:pt x="10292" y="10190"/>
                  </a:lnTo>
                  <a:lnTo>
                    <a:pt x="10300" y="10172"/>
                  </a:lnTo>
                  <a:lnTo>
                    <a:pt x="10309" y="10152"/>
                  </a:lnTo>
                  <a:lnTo>
                    <a:pt x="10320" y="10130"/>
                  </a:lnTo>
                  <a:lnTo>
                    <a:pt x="10339" y="10087"/>
                  </a:lnTo>
                  <a:lnTo>
                    <a:pt x="10358" y="10048"/>
                  </a:lnTo>
                  <a:lnTo>
                    <a:pt x="10374" y="10022"/>
                  </a:lnTo>
                  <a:lnTo>
                    <a:pt x="10391" y="9996"/>
                  </a:lnTo>
                  <a:lnTo>
                    <a:pt x="10408" y="9971"/>
                  </a:lnTo>
                  <a:lnTo>
                    <a:pt x="10427" y="9946"/>
                  </a:lnTo>
                  <a:lnTo>
                    <a:pt x="10447" y="9922"/>
                  </a:lnTo>
                  <a:lnTo>
                    <a:pt x="10468" y="9898"/>
                  </a:lnTo>
                  <a:lnTo>
                    <a:pt x="10489" y="9875"/>
                  </a:lnTo>
                  <a:lnTo>
                    <a:pt x="10511" y="9852"/>
                  </a:lnTo>
                  <a:lnTo>
                    <a:pt x="10534" y="9831"/>
                  </a:lnTo>
                  <a:lnTo>
                    <a:pt x="10558" y="9809"/>
                  </a:lnTo>
                  <a:lnTo>
                    <a:pt x="10582" y="9789"/>
                  </a:lnTo>
                  <a:lnTo>
                    <a:pt x="10606" y="9769"/>
                  </a:lnTo>
                  <a:lnTo>
                    <a:pt x="10631" y="9750"/>
                  </a:lnTo>
                  <a:lnTo>
                    <a:pt x="10657" y="9733"/>
                  </a:lnTo>
                  <a:lnTo>
                    <a:pt x="10683" y="9715"/>
                  </a:lnTo>
                  <a:lnTo>
                    <a:pt x="10709" y="9698"/>
                  </a:lnTo>
                  <a:lnTo>
                    <a:pt x="10742" y="9679"/>
                  </a:lnTo>
                  <a:lnTo>
                    <a:pt x="10778" y="9659"/>
                  </a:lnTo>
                  <a:lnTo>
                    <a:pt x="10816" y="9641"/>
                  </a:lnTo>
                  <a:lnTo>
                    <a:pt x="10857" y="9623"/>
                  </a:lnTo>
                  <a:lnTo>
                    <a:pt x="10898" y="9605"/>
                  </a:lnTo>
                  <a:lnTo>
                    <a:pt x="10942" y="9588"/>
                  </a:lnTo>
                  <a:lnTo>
                    <a:pt x="10987" y="9573"/>
                  </a:lnTo>
                  <a:lnTo>
                    <a:pt x="11034" y="9558"/>
                  </a:lnTo>
                  <a:lnTo>
                    <a:pt x="11082" y="9544"/>
                  </a:lnTo>
                  <a:lnTo>
                    <a:pt x="11130" y="9533"/>
                  </a:lnTo>
                  <a:lnTo>
                    <a:pt x="11180" y="9522"/>
                  </a:lnTo>
                  <a:lnTo>
                    <a:pt x="11232" y="9513"/>
                  </a:lnTo>
                  <a:lnTo>
                    <a:pt x="11283" y="9506"/>
                  </a:lnTo>
                  <a:lnTo>
                    <a:pt x="11334" y="9502"/>
                  </a:lnTo>
                  <a:lnTo>
                    <a:pt x="11360" y="9499"/>
                  </a:lnTo>
                  <a:lnTo>
                    <a:pt x="11386" y="9497"/>
                  </a:lnTo>
                  <a:lnTo>
                    <a:pt x="11412" y="9497"/>
                  </a:lnTo>
                  <a:lnTo>
                    <a:pt x="11438" y="9497"/>
                  </a:lnTo>
                  <a:lnTo>
                    <a:pt x="11456" y="9594"/>
                  </a:lnTo>
                  <a:lnTo>
                    <a:pt x="11476" y="9691"/>
                  </a:lnTo>
                  <a:lnTo>
                    <a:pt x="11497" y="9787"/>
                  </a:lnTo>
                  <a:lnTo>
                    <a:pt x="11519" y="9884"/>
                  </a:lnTo>
                  <a:lnTo>
                    <a:pt x="11544" y="9980"/>
                  </a:lnTo>
                  <a:lnTo>
                    <a:pt x="11570" y="10075"/>
                  </a:lnTo>
                  <a:lnTo>
                    <a:pt x="11584" y="10123"/>
                  </a:lnTo>
                  <a:lnTo>
                    <a:pt x="11598" y="10169"/>
                  </a:lnTo>
                  <a:lnTo>
                    <a:pt x="11613" y="10215"/>
                  </a:lnTo>
                  <a:lnTo>
                    <a:pt x="11628" y="10261"/>
                  </a:lnTo>
                  <a:lnTo>
                    <a:pt x="11644" y="10305"/>
                  </a:lnTo>
                  <a:lnTo>
                    <a:pt x="11661" y="10350"/>
                  </a:lnTo>
                  <a:lnTo>
                    <a:pt x="11678" y="10394"/>
                  </a:lnTo>
                  <a:lnTo>
                    <a:pt x="11695" y="10437"/>
                  </a:lnTo>
                  <a:lnTo>
                    <a:pt x="11713" y="10480"/>
                  </a:lnTo>
                  <a:lnTo>
                    <a:pt x="11732" y="10522"/>
                  </a:lnTo>
                  <a:lnTo>
                    <a:pt x="11751" y="10563"/>
                  </a:lnTo>
                  <a:lnTo>
                    <a:pt x="11771" y="10602"/>
                  </a:lnTo>
                  <a:lnTo>
                    <a:pt x="11791" y="10642"/>
                  </a:lnTo>
                  <a:lnTo>
                    <a:pt x="11812" y="10680"/>
                  </a:lnTo>
                  <a:lnTo>
                    <a:pt x="11834" y="10716"/>
                  </a:lnTo>
                  <a:lnTo>
                    <a:pt x="11857" y="10753"/>
                  </a:lnTo>
                  <a:lnTo>
                    <a:pt x="11880" y="10787"/>
                  </a:lnTo>
                  <a:lnTo>
                    <a:pt x="11903" y="10822"/>
                  </a:lnTo>
                  <a:lnTo>
                    <a:pt x="11928" y="10854"/>
                  </a:lnTo>
                  <a:lnTo>
                    <a:pt x="11953" y="10886"/>
                  </a:lnTo>
                  <a:lnTo>
                    <a:pt x="11979" y="10916"/>
                  </a:lnTo>
                  <a:lnTo>
                    <a:pt x="12008" y="10946"/>
                  </a:lnTo>
                  <a:lnTo>
                    <a:pt x="12038" y="10976"/>
                  </a:lnTo>
                  <a:lnTo>
                    <a:pt x="12069" y="11004"/>
                  </a:lnTo>
                  <a:lnTo>
                    <a:pt x="12102" y="11031"/>
                  </a:lnTo>
                  <a:lnTo>
                    <a:pt x="12136" y="11057"/>
                  </a:lnTo>
                  <a:lnTo>
                    <a:pt x="12172" y="11081"/>
                  </a:lnTo>
                  <a:lnTo>
                    <a:pt x="12209" y="11105"/>
                  </a:lnTo>
                  <a:lnTo>
                    <a:pt x="12248" y="11127"/>
                  </a:lnTo>
                  <a:lnTo>
                    <a:pt x="12288" y="11148"/>
                  </a:lnTo>
                  <a:lnTo>
                    <a:pt x="12308" y="11158"/>
                  </a:lnTo>
                  <a:lnTo>
                    <a:pt x="12329" y="11167"/>
                  </a:lnTo>
                  <a:lnTo>
                    <a:pt x="12350" y="11175"/>
                  </a:lnTo>
                  <a:lnTo>
                    <a:pt x="12372" y="11184"/>
                  </a:lnTo>
                  <a:lnTo>
                    <a:pt x="12393" y="11192"/>
                  </a:lnTo>
                  <a:lnTo>
                    <a:pt x="12416" y="11199"/>
                  </a:lnTo>
                  <a:lnTo>
                    <a:pt x="12438" y="11207"/>
                  </a:lnTo>
                  <a:lnTo>
                    <a:pt x="12461" y="11213"/>
                  </a:lnTo>
                  <a:lnTo>
                    <a:pt x="12484" y="11218"/>
                  </a:lnTo>
                  <a:lnTo>
                    <a:pt x="12507" y="11223"/>
                  </a:lnTo>
                  <a:lnTo>
                    <a:pt x="12531" y="11229"/>
                  </a:lnTo>
                  <a:lnTo>
                    <a:pt x="12555" y="11233"/>
                  </a:lnTo>
                  <a:lnTo>
                    <a:pt x="12582" y="11237"/>
                  </a:lnTo>
                  <a:lnTo>
                    <a:pt x="12610" y="11240"/>
                  </a:lnTo>
                  <a:lnTo>
                    <a:pt x="12639" y="11242"/>
                  </a:lnTo>
                  <a:lnTo>
                    <a:pt x="12666" y="11244"/>
                  </a:lnTo>
                  <a:lnTo>
                    <a:pt x="12694" y="11245"/>
                  </a:lnTo>
                  <a:lnTo>
                    <a:pt x="12721" y="11245"/>
                  </a:lnTo>
                  <a:lnTo>
                    <a:pt x="12748" y="11244"/>
                  </a:lnTo>
                  <a:lnTo>
                    <a:pt x="12775" y="11243"/>
                  </a:lnTo>
                  <a:lnTo>
                    <a:pt x="12801" y="11241"/>
                  </a:lnTo>
                  <a:lnTo>
                    <a:pt x="12828" y="11238"/>
                  </a:lnTo>
                  <a:lnTo>
                    <a:pt x="12854" y="11234"/>
                  </a:lnTo>
                  <a:lnTo>
                    <a:pt x="12879" y="11230"/>
                  </a:lnTo>
                  <a:lnTo>
                    <a:pt x="12904" y="11224"/>
                  </a:lnTo>
                  <a:lnTo>
                    <a:pt x="12929" y="11218"/>
                  </a:lnTo>
                  <a:lnTo>
                    <a:pt x="12953" y="11212"/>
                  </a:lnTo>
                  <a:lnTo>
                    <a:pt x="12976" y="11205"/>
                  </a:lnTo>
                  <a:lnTo>
                    <a:pt x="12989" y="11199"/>
                  </a:lnTo>
                  <a:lnTo>
                    <a:pt x="13007" y="11192"/>
                  </a:lnTo>
                  <a:lnTo>
                    <a:pt x="13027" y="11184"/>
                  </a:lnTo>
                  <a:lnTo>
                    <a:pt x="13048" y="11173"/>
                  </a:lnTo>
                  <a:lnTo>
                    <a:pt x="13071" y="11162"/>
                  </a:lnTo>
                  <a:lnTo>
                    <a:pt x="13094" y="11150"/>
                  </a:lnTo>
                  <a:lnTo>
                    <a:pt x="13118" y="11137"/>
                  </a:lnTo>
                  <a:lnTo>
                    <a:pt x="13142" y="11123"/>
                  </a:lnTo>
                  <a:lnTo>
                    <a:pt x="13165" y="11108"/>
                  </a:lnTo>
                  <a:lnTo>
                    <a:pt x="13186" y="11094"/>
                  </a:lnTo>
                  <a:lnTo>
                    <a:pt x="13206" y="11078"/>
                  </a:lnTo>
                  <a:lnTo>
                    <a:pt x="13223" y="11063"/>
                  </a:lnTo>
                  <a:lnTo>
                    <a:pt x="13231" y="11056"/>
                  </a:lnTo>
                  <a:lnTo>
                    <a:pt x="13237" y="11049"/>
                  </a:lnTo>
                  <a:lnTo>
                    <a:pt x="13243" y="11042"/>
                  </a:lnTo>
                  <a:lnTo>
                    <a:pt x="13248" y="11034"/>
                  </a:lnTo>
                  <a:lnTo>
                    <a:pt x="13252" y="11028"/>
                  </a:lnTo>
                  <a:lnTo>
                    <a:pt x="13255" y="11021"/>
                  </a:lnTo>
                  <a:lnTo>
                    <a:pt x="13257" y="11014"/>
                  </a:lnTo>
                  <a:lnTo>
                    <a:pt x="13258" y="11008"/>
                  </a:lnTo>
                  <a:lnTo>
                    <a:pt x="13255" y="11004"/>
                  </a:lnTo>
                  <a:lnTo>
                    <a:pt x="13247" y="10999"/>
                  </a:lnTo>
                  <a:lnTo>
                    <a:pt x="13238" y="10991"/>
                  </a:lnTo>
                  <a:lnTo>
                    <a:pt x="13226" y="10982"/>
                  </a:lnTo>
                  <a:lnTo>
                    <a:pt x="13194" y="10961"/>
                  </a:lnTo>
                  <a:lnTo>
                    <a:pt x="13159" y="10937"/>
                  </a:lnTo>
                  <a:lnTo>
                    <a:pt x="13121" y="10913"/>
                  </a:lnTo>
                  <a:lnTo>
                    <a:pt x="13088" y="10891"/>
                  </a:lnTo>
                  <a:lnTo>
                    <a:pt x="13060" y="10873"/>
                  </a:lnTo>
                  <a:lnTo>
                    <a:pt x="13044" y="10862"/>
                  </a:lnTo>
                  <a:lnTo>
                    <a:pt x="13006" y="10836"/>
                  </a:lnTo>
                  <a:lnTo>
                    <a:pt x="12968" y="10807"/>
                  </a:lnTo>
                  <a:lnTo>
                    <a:pt x="12930" y="10779"/>
                  </a:lnTo>
                  <a:lnTo>
                    <a:pt x="12892" y="10750"/>
                  </a:lnTo>
                  <a:lnTo>
                    <a:pt x="12854" y="10720"/>
                  </a:lnTo>
                  <a:lnTo>
                    <a:pt x="12816" y="10689"/>
                  </a:lnTo>
                  <a:lnTo>
                    <a:pt x="12778" y="10657"/>
                  </a:lnTo>
                  <a:lnTo>
                    <a:pt x="12742" y="10624"/>
                  </a:lnTo>
                  <a:lnTo>
                    <a:pt x="12705" y="10592"/>
                  </a:lnTo>
                  <a:lnTo>
                    <a:pt x="12670" y="10559"/>
                  </a:lnTo>
                  <a:lnTo>
                    <a:pt x="12634" y="10525"/>
                  </a:lnTo>
                  <a:lnTo>
                    <a:pt x="12600" y="10492"/>
                  </a:lnTo>
                  <a:lnTo>
                    <a:pt x="12566" y="10457"/>
                  </a:lnTo>
                  <a:lnTo>
                    <a:pt x="12534" y="10424"/>
                  </a:lnTo>
                  <a:lnTo>
                    <a:pt x="12503" y="10389"/>
                  </a:lnTo>
                  <a:lnTo>
                    <a:pt x="12472" y="10355"/>
                  </a:lnTo>
                  <a:lnTo>
                    <a:pt x="12432" y="10305"/>
                  </a:lnTo>
                  <a:lnTo>
                    <a:pt x="12392" y="10256"/>
                  </a:lnTo>
                  <a:lnTo>
                    <a:pt x="12352" y="10205"/>
                  </a:lnTo>
                  <a:lnTo>
                    <a:pt x="12314" y="10153"/>
                  </a:lnTo>
                  <a:lnTo>
                    <a:pt x="12277" y="10100"/>
                  </a:lnTo>
                  <a:lnTo>
                    <a:pt x="12242" y="10045"/>
                  </a:lnTo>
                  <a:lnTo>
                    <a:pt x="12224" y="10017"/>
                  </a:lnTo>
                  <a:lnTo>
                    <a:pt x="12208" y="9989"/>
                  </a:lnTo>
                  <a:lnTo>
                    <a:pt x="12191" y="9960"/>
                  </a:lnTo>
                  <a:lnTo>
                    <a:pt x="12176" y="9931"/>
                  </a:lnTo>
                  <a:lnTo>
                    <a:pt x="12161" y="9902"/>
                  </a:lnTo>
                  <a:lnTo>
                    <a:pt x="12145" y="9873"/>
                  </a:lnTo>
                  <a:lnTo>
                    <a:pt x="12131" y="9842"/>
                  </a:lnTo>
                  <a:lnTo>
                    <a:pt x="12115" y="9812"/>
                  </a:lnTo>
                  <a:lnTo>
                    <a:pt x="12102" y="9782"/>
                  </a:lnTo>
                  <a:lnTo>
                    <a:pt x="12087" y="9750"/>
                  </a:lnTo>
                  <a:lnTo>
                    <a:pt x="12074" y="9718"/>
                  </a:lnTo>
                  <a:lnTo>
                    <a:pt x="12062" y="9686"/>
                  </a:lnTo>
                  <a:lnTo>
                    <a:pt x="12056" y="9667"/>
                  </a:lnTo>
                  <a:lnTo>
                    <a:pt x="12045" y="9634"/>
                  </a:lnTo>
                  <a:lnTo>
                    <a:pt x="12031" y="9590"/>
                  </a:lnTo>
                  <a:lnTo>
                    <a:pt x="12016" y="9543"/>
                  </a:lnTo>
                  <a:lnTo>
                    <a:pt x="12001" y="9496"/>
                  </a:lnTo>
                  <a:lnTo>
                    <a:pt x="11990" y="9454"/>
                  </a:lnTo>
                  <a:lnTo>
                    <a:pt x="11987" y="9438"/>
                  </a:lnTo>
                  <a:lnTo>
                    <a:pt x="11984" y="9424"/>
                  </a:lnTo>
                  <a:lnTo>
                    <a:pt x="11984" y="9419"/>
                  </a:lnTo>
                  <a:lnTo>
                    <a:pt x="11984" y="9415"/>
                  </a:lnTo>
                  <a:lnTo>
                    <a:pt x="11984" y="9412"/>
                  </a:lnTo>
                  <a:lnTo>
                    <a:pt x="11985" y="9411"/>
                  </a:lnTo>
                  <a:lnTo>
                    <a:pt x="12194" y="9325"/>
                  </a:lnTo>
                  <a:lnTo>
                    <a:pt x="12246" y="9402"/>
                  </a:lnTo>
                  <a:lnTo>
                    <a:pt x="12299" y="9480"/>
                  </a:lnTo>
                  <a:lnTo>
                    <a:pt x="12352" y="9555"/>
                  </a:lnTo>
                  <a:lnTo>
                    <a:pt x="12407" y="9629"/>
                  </a:lnTo>
                  <a:lnTo>
                    <a:pt x="12462" y="9701"/>
                  </a:lnTo>
                  <a:lnTo>
                    <a:pt x="12517" y="9772"/>
                  </a:lnTo>
                  <a:lnTo>
                    <a:pt x="12547" y="9808"/>
                  </a:lnTo>
                  <a:lnTo>
                    <a:pt x="12576" y="9842"/>
                  </a:lnTo>
                  <a:lnTo>
                    <a:pt x="12605" y="9876"/>
                  </a:lnTo>
                  <a:lnTo>
                    <a:pt x="12634" y="9909"/>
                  </a:lnTo>
                  <a:lnTo>
                    <a:pt x="12665" y="9943"/>
                  </a:lnTo>
                  <a:lnTo>
                    <a:pt x="12696" y="9975"/>
                  </a:lnTo>
                  <a:lnTo>
                    <a:pt x="12727" y="10008"/>
                  </a:lnTo>
                  <a:lnTo>
                    <a:pt x="12759" y="10040"/>
                  </a:lnTo>
                  <a:lnTo>
                    <a:pt x="12791" y="10071"/>
                  </a:lnTo>
                  <a:lnTo>
                    <a:pt x="12824" y="10102"/>
                  </a:lnTo>
                  <a:lnTo>
                    <a:pt x="12858" y="10132"/>
                  </a:lnTo>
                  <a:lnTo>
                    <a:pt x="12892" y="10161"/>
                  </a:lnTo>
                  <a:lnTo>
                    <a:pt x="12928" y="10190"/>
                  </a:lnTo>
                  <a:lnTo>
                    <a:pt x="12963" y="10220"/>
                  </a:lnTo>
                  <a:lnTo>
                    <a:pt x="13000" y="10248"/>
                  </a:lnTo>
                  <a:lnTo>
                    <a:pt x="13036" y="10275"/>
                  </a:lnTo>
                  <a:lnTo>
                    <a:pt x="13075" y="10302"/>
                  </a:lnTo>
                  <a:lnTo>
                    <a:pt x="13114" y="10328"/>
                  </a:lnTo>
                  <a:lnTo>
                    <a:pt x="13153" y="10354"/>
                  </a:lnTo>
                  <a:lnTo>
                    <a:pt x="13194" y="10379"/>
                  </a:lnTo>
                  <a:lnTo>
                    <a:pt x="13213" y="10390"/>
                  </a:lnTo>
                  <a:lnTo>
                    <a:pt x="13233" y="10402"/>
                  </a:lnTo>
                  <a:lnTo>
                    <a:pt x="13254" y="10412"/>
                  </a:lnTo>
                  <a:lnTo>
                    <a:pt x="13276" y="10423"/>
                  </a:lnTo>
                  <a:lnTo>
                    <a:pt x="13321" y="10443"/>
                  </a:lnTo>
                  <a:lnTo>
                    <a:pt x="13368" y="10462"/>
                  </a:lnTo>
                  <a:lnTo>
                    <a:pt x="13416" y="10481"/>
                  </a:lnTo>
                  <a:lnTo>
                    <a:pt x="13464" y="10498"/>
                  </a:lnTo>
                  <a:lnTo>
                    <a:pt x="13512" y="10513"/>
                  </a:lnTo>
                  <a:lnTo>
                    <a:pt x="13559" y="10526"/>
                  </a:lnTo>
                  <a:lnTo>
                    <a:pt x="13588" y="10534"/>
                  </a:lnTo>
                  <a:lnTo>
                    <a:pt x="13616" y="10541"/>
                  </a:lnTo>
                  <a:lnTo>
                    <a:pt x="13644" y="10547"/>
                  </a:lnTo>
                  <a:lnTo>
                    <a:pt x="13672" y="10551"/>
                  </a:lnTo>
                  <a:lnTo>
                    <a:pt x="13699" y="10555"/>
                  </a:lnTo>
                  <a:lnTo>
                    <a:pt x="13727" y="10559"/>
                  </a:lnTo>
                  <a:lnTo>
                    <a:pt x="13754" y="10562"/>
                  </a:lnTo>
                  <a:lnTo>
                    <a:pt x="13781" y="10564"/>
                  </a:lnTo>
                  <a:lnTo>
                    <a:pt x="13808" y="10565"/>
                  </a:lnTo>
                  <a:lnTo>
                    <a:pt x="13837" y="10565"/>
                  </a:lnTo>
                  <a:lnTo>
                    <a:pt x="13865" y="10565"/>
                  </a:lnTo>
                  <a:lnTo>
                    <a:pt x="13894" y="10564"/>
                  </a:lnTo>
                  <a:lnTo>
                    <a:pt x="13955" y="10560"/>
                  </a:lnTo>
                  <a:lnTo>
                    <a:pt x="14019" y="10554"/>
                  </a:lnTo>
                  <a:lnTo>
                    <a:pt x="14046" y="10551"/>
                  </a:lnTo>
                  <a:lnTo>
                    <a:pt x="14073" y="10546"/>
                  </a:lnTo>
                  <a:lnTo>
                    <a:pt x="14100" y="10541"/>
                  </a:lnTo>
                  <a:lnTo>
                    <a:pt x="14126" y="10534"/>
                  </a:lnTo>
                  <a:lnTo>
                    <a:pt x="14151" y="10527"/>
                  </a:lnTo>
                  <a:lnTo>
                    <a:pt x="14176" y="10519"/>
                  </a:lnTo>
                  <a:lnTo>
                    <a:pt x="14200" y="10510"/>
                  </a:lnTo>
                  <a:lnTo>
                    <a:pt x="14224" y="10501"/>
                  </a:lnTo>
                  <a:lnTo>
                    <a:pt x="14248" y="10491"/>
                  </a:lnTo>
                  <a:lnTo>
                    <a:pt x="14270" y="10480"/>
                  </a:lnTo>
                  <a:lnTo>
                    <a:pt x="14292" y="10470"/>
                  </a:lnTo>
                  <a:lnTo>
                    <a:pt x="14314" y="10458"/>
                  </a:lnTo>
                  <a:lnTo>
                    <a:pt x="14335" y="10447"/>
                  </a:lnTo>
                  <a:lnTo>
                    <a:pt x="14355" y="10435"/>
                  </a:lnTo>
                  <a:lnTo>
                    <a:pt x="14374" y="10423"/>
                  </a:lnTo>
                  <a:lnTo>
                    <a:pt x="14392" y="10410"/>
                  </a:lnTo>
                  <a:lnTo>
                    <a:pt x="14411" y="10397"/>
                  </a:lnTo>
                  <a:lnTo>
                    <a:pt x="14430" y="10384"/>
                  </a:lnTo>
                  <a:lnTo>
                    <a:pt x="14448" y="10369"/>
                  </a:lnTo>
                  <a:lnTo>
                    <a:pt x="14464" y="10354"/>
                  </a:lnTo>
                  <a:lnTo>
                    <a:pt x="14482" y="10339"/>
                  </a:lnTo>
                  <a:lnTo>
                    <a:pt x="14498" y="10322"/>
                  </a:lnTo>
                  <a:lnTo>
                    <a:pt x="14513" y="10307"/>
                  </a:lnTo>
                  <a:lnTo>
                    <a:pt x="14529" y="10290"/>
                  </a:lnTo>
                  <a:lnTo>
                    <a:pt x="14552" y="10262"/>
                  </a:lnTo>
                  <a:lnTo>
                    <a:pt x="14590" y="10212"/>
                  </a:lnTo>
                  <a:lnTo>
                    <a:pt x="14607" y="10186"/>
                  </a:lnTo>
                  <a:lnTo>
                    <a:pt x="14622" y="10163"/>
                  </a:lnTo>
                  <a:lnTo>
                    <a:pt x="14626" y="10154"/>
                  </a:lnTo>
                  <a:lnTo>
                    <a:pt x="14629" y="10146"/>
                  </a:lnTo>
                  <a:lnTo>
                    <a:pt x="14630" y="10142"/>
                  </a:lnTo>
                  <a:lnTo>
                    <a:pt x="14630" y="10139"/>
                  </a:lnTo>
                  <a:lnTo>
                    <a:pt x="14629" y="10137"/>
                  </a:lnTo>
                  <a:lnTo>
                    <a:pt x="14628" y="10135"/>
                  </a:lnTo>
                  <a:lnTo>
                    <a:pt x="14626" y="10132"/>
                  </a:lnTo>
                  <a:lnTo>
                    <a:pt x="14621" y="10128"/>
                  </a:lnTo>
                  <a:lnTo>
                    <a:pt x="14614" y="10125"/>
                  </a:lnTo>
                  <a:lnTo>
                    <a:pt x="14605" y="10121"/>
                  </a:lnTo>
                  <a:lnTo>
                    <a:pt x="14583" y="10116"/>
                  </a:lnTo>
                  <a:lnTo>
                    <a:pt x="14557" y="10112"/>
                  </a:lnTo>
                  <a:lnTo>
                    <a:pt x="14530" y="10108"/>
                  </a:lnTo>
                  <a:lnTo>
                    <a:pt x="14505" y="10105"/>
                  </a:lnTo>
                  <a:lnTo>
                    <a:pt x="14484" y="10102"/>
                  </a:lnTo>
                  <a:lnTo>
                    <a:pt x="14470" y="10100"/>
                  </a:lnTo>
                  <a:lnTo>
                    <a:pt x="14450" y="10096"/>
                  </a:lnTo>
                  <a:lnTo>
                    <a:pt x="14430" y="10093"/>
                  </a:lnTo>
                  <a:lnTo>
                    <a:pt x="14409" y="10089"/>
                  </a:lnTo>
                  <a:lnTo>
                    <a:pt x="14388" y="10085"/>
                  </a:lnTo>
                  <a:lnTo>
                    <a:pt x="14367" y="10080"/>
                  </a:lnTo>
                  <a:lnTo>
                    <a:pt x="14347" y="10074"/>
                  </a:lnTo>
                  <a:lnTo>
                    <a:pt x="14329" y="10069"/>
                  </a:lnTo>
                  <a:lnTo>
                    <a:pt x="14311" y="10064"/>
                  </a:lnTo>
                  <a:lnTo>
                    <a:pt x="14272" y="10052"/>
                  </a:lnTo>
                  <a:lnTo>
                    <a:pt x="14233" y="10041"/>
                  </a:lnTo>
                  <a:lnTo>
                    <a:pt x="14196" y="10029"/>
                  </a:lnTo>
                  <a:lnTo>
                    <a:pt x="14159" y="10019"/>
                  </a:lnTo>
                  <a:lnTo>
                    <a:pt x="14123" y="10009"/>
                  </a:lnTo>
                  <a:lnTo>
                    <a:pt x="14086" y="9997"/>
                  </a:lnTo>
                  <a:lnTo>
                    <a:pt x="14050" y="9987"/>
                  </a:lnTo>
                  <a:lnTo>
                    <a:pt x="14013" y="9974"/>
                  </a:lnTo>
                  <a:lnTo>
                    <a:pt x="13979" y="9963"/>
                  </a:lnTo>
                  <a:lnTo>
                    <a:pt x="13943" y="9950"/>
                  </a:lnTo>
                  <a:lnTo>
                    <a:pt x="13909" y="9936"/>
                  </a:lnTo>
                  <a:lnTo>
                    <a:pt x="13873" y="9923"/>
                  </a:lnTo>
                  <a:lnTo>
                    <a:pt x="13804" y="9895"/>
                  </a:lnTo>
                  <a:lnTo>
                    <a:pt x="13736" y="9864"/>
                  </a:lnTo>
                  <a:lnTo>
                    <a:pt x="13669" y="9833"/>
                  </a:lnTo>
                  <a:lnTo>
                    <a:pt x="13605" y="9802"/>
                  </a:lnTo>
                  <a:lnTo>
                    <a:pt x="13541" y="9768"/>
                  </a:lnTo>
                  <a:lnTo>
                    <a:pt x="13479" y="9735"/>
                  </a:lnTo>
                  <a:lnTo>
                    <a:pt x="13416" y="9698"/>
                  </a:lnTo>
                  <a:lnTo>
                    <a:pt x="13355" y="9661"/>
                  </a:lnTo>
                  <a:lnTo>
                    <a:pt x="13297" y="9624"/>
                  </a:lnTo>
                  <a:lnTo>
                    <a:pt x="13240" y="9585"/>
                  </a:lnTo>
                  <a:lnTo>
                    <a:pt x="13186" y="9545"/>
                  </a:lnTo>
                  <a:lnTo>
                    <a:pt x="13132" y="9504"/>
                  </a:lnTo>
                  <a:lnTo>
                    <a:pt x="13077" y="9461"/>
                  </a:lnTo>
                  <a:lnTo>
                    <a:pt x="13023" y="9416"/>
                  </a:lnTo>
                  <a:lnTo>
                    <a:pt x="13009" y="9403"/>
                  </a:lnTo>
                  <a:lnTo>
                    <a:pt x="12991" y="9385"/>
                  </a:lnTo>
                  <a:lnTo>
                    <a:pt x="12969" y="9363"/>
                  </a:lnTo>
                  <a:lnTo>
                    <a:pt x="12942" y="9338"/>
                  </a:lnTo>
                  <a:lnTo>
                    <a:pt x="12885" y="9278"/>
                  </a:lnTo>
                  <a:lnTo>
                    <a:pt x="12824" y="9211"/>
                  </a:lnTo>
                  <a:lnTo>
                    <a:pt x="12794" y="9177"/>
                  </a:lnTo>
                  <a:lnTo>
                    <a:pt x="12766" y="9143"/>
                  </a:lnTo>
                  <a:lnTo>
                    <a:pt x="12740" y="9110"/>
                  </a:lnTo>
                  <a:lnTo>
                    <a:pt x="12716" y="9080"/>
                  </a:lnTo>
                  <a:lnTo>
                    <a:pt x="12696" y="9053"/>
                  </a:lnTo>
                  <a:lnTo>
                    <a:pt x="12681" y="9028"/>
                  </a:lnTo>
                  <a:lnTo>
                    <a:pt x="12675" y="9017"/>
                  </a:lnTo>
                  <a:lnTo>
                    <a:pt x="12671" y="9008"/>
                  </a:lnTo>
                  <a:lnTo>
                    <a:pt x="12668" y="9000"/>
                  </a:lnTo>
                  <a:lnTo>
                    <a:pt x="12667" y="8992"/>
                  </a:lnTo>
                  <a:lnTo>
                    <a:pt x="12819" y="8843"/>
                  </a:lnTo>
                  <a:lnTo>
                    <a:pt x="12834" y="8851"/>
                  </a:lnTo>
                  <a:lnTo>
                    <a:pt x="12869" y="8875"/>
                  </a:lnTo>
                  <a:lnTo>
                    <a:pt x="12918" y="8908"/>
                  </a:lnTo>
                  <a:lnTo>
                    <a:pt x="12977" y="8947"/>
                  </a:lnTo>
                  <a:lnTo>
                    <a:pt x="13036" y="8988"/>
                  </a:lnTo>
                  <a:lnTo>
                    <a:pt x="13091" y="9025"/>
                  </a:lnTo>
                  <a:lnTo>
                    <a:pt x="13135" y="9054"/>
                  </a:lnTo>
                  <a:lnTo>
                    <a:pt x="13161" y="9071"/>
                  </a:lnTo>
                  <a:lnTo>
                    <a:pt x="13208" y="9099"/>
                  </a:lnTo>
                  <a:lnTo>
                    <a:pt x="13253" y="9125"/>
                  </a:lnTo>
                  <a:lnTo>
                    <a:pt x="13299" y="9150"/>
                  </a:lnTo>
                  <a:lnTo>
                    <a:pt x="13344" y="9175"/>
                  </a:lnTo>
                  <a:lnTo>
                    <a:pt x="13390" y="9200"/>
                  </a:lnTo>
                  <a:lnTo>
                    <a:pt x="13435" y="9225"/>
                  </a:lnTo>
                  <a:lnTo>
                    <a:pt x="13481" y="9251"/>
                  </a:lnTo>
                  <a:lnTo>
                    <a:pt x="13529" y="9277"/>
                  </a:lnTo>
                  <a:lnTo>
                    <a:pt x="13568" y="9298"/>
                  </a:lnTo>
                  <a:lnTo>
                    <a:pt x="13611" y="9320"/>
                  </a:lnTo>
                  <a:lnTo>
                    <a:pt x="13657" y="9342"/>
                  </a:lnTo>
                  <a:lnTo>
                    <a:pt x="13707" y="9365"/>
                  </a:lnTo>
                  <a:lnTo>
                    <a:pt x="13759" y="9389"/>
                  </a:lnTo>
                  <a:lnTo>
                    <a:pt x="13814" y="9412"/>
                  </a:lnTo>
                  <a:lnTo>
                    <a:pt x="13869" y="9435"/>
                  </a:lnTo>
                  <a:lnTo>
                    <a:pt x="13926" y="9457"/>
                  </a:lnTo>
                  <a:lnTo>
                    <a:pt x="13984" y="9479"/>
                  </a:lnTo>
                  <a:lnTo>
                    <a:pt x="14042" y="9498"/>
                  </a:lnTo>
                  <a:lnTo>
                    <a:pt x="14100" y="9518"/>
                  </a:lnTo>
                  <a:lnTo>
                    <a:pt x="14156" y="9536"/>
                  </a:lnTo>
                  <a:lnTo>
                    <a:pt x="14212" y="9553"/>
                  </a:lnTo>
                  <a:lnTo>
                    <a:pt x="14265" y="9566"/>
                  </a:lnTo>
                  <a:lnTo>
                    <a:pt x="14316" y="9579"/>
                  </a:lnTo>
                  <a:lnTo>
                    <a:pt x="14364" y="9588"/>
                  </a:lnTo>
                  <a:lnTo>
                    <a:pt x="14396" y="9595"/>
                  </a:lnTo>
                  <a:lnTo>
                    <a:pt x="14426" y="9600"/>
                  </a:lnTo>
                  <a:lnTo>
                    <a:pt x="14454" y="9604"/>
                  </a:lnTo>
                  <a:lnTo>
                    <a:pt x="14482" y="9609"/>
                  </a:lnTo>
                  <a:lnTo>
                    <a:pt x="14511" y="9613"/>
                  </a:lnTo>
                  <a:lnTo>
                    <a:pt x="14542" y="9618"/>
                  </a:lnTo>
                  <a:lnTo>
                    <a:pt x="14575" y="9622"/>
                  </a:lnTo>
                  <a:lnTo>
                    <a:pt x="14612" y="9626"/>
                  </a:lnTo>
                  <a:lnTo>
                    <a:pt x="14647" y="9628"/>
                  </a:lnTo>
                  <a:lnTo>
                    <a:pt x="14682" y="9630"/>
                  </a:lnTo>
                  <a:lnTo>
                    <a:pt x="14715" y="9631"/>
                  </a:lnTo>
                  <a:lnTo>
                    <a:pt x="14748" y="9631"/>
                  </a:lnTo>
                  <a:lnTo>
                    <a:pt x="14781" y="9630"/>
                  </a:lnTo>
                  <a:lnTo>
                    <a:pt x="14814" y="9629"/>
                  </a:lnTo>
                  <a:lnTo>
                    <a:pt x="14849" y="9628"/>
                  </a:lnTo>
                  <a:lnTo>
                    <a:pt x="14884" y="9628"/>
                  </a:lnTo>
                  <a:lnTo>
                    <a:pt x="14913" y="9627"/>
                  </a:lnTo>
                  <a:lnTo>
                    <a:pt x="14944" y="9625"/>
                  </a:lnTo>
                  <a:lnTo>
                    <a:pt x="14975" y="9621"/>
                  </a:lnTo>
                  <a:lnTo>
                    <a:pt x="15006" y="9617"/>
                  </a:lnTo>
                  <a:lnTo>
                    <a:pt x="15039" y="9611"/>
                  </a:lnTo>
                  <a:lnTo>
                    <a:pt x="15070" y="9605"/>
                  </a:lnTo>
                  <a:lnTo>
                    <a:pt x="15102" y="9598"/>
                  </a:lnTo>
                  <a:lnTo>
                    <a:pt x="15135" y="9590"/>
                  </a:lnTo>
                  <a:lnTo>
                    <a:pt x="15165" y="9582"/>
                  </a:lnTo>
                  <a:lnTo>
                    <a:pt x="15195" y="9573"/>
                  </a:lnTo>
                  <a:lnTo>
                    <a:pt x="15225" y="9563"/>
                  </a:lnTo>
                  <a:lnTo>
                    <a:pt x="15253" y="9554"/>
                  </a:lnTo>
                  <a:lnTo>
                    <a:pt x="15279" y="9544"/>
                  </a:lnTo>
                  <a:lnTo>
                    <a:pt x="15303" y="9534"/>
                  </a:lnTo>
                  <a:lnTo>
                    <a:pt x="15326" y="9523"/>
                  </a:lnTo>
                  <a:lnTo>
                    <a:pt x="15346" y="9514"/>
                  </a:lnTo>
                  <a:lnTo>
                    <a:pt x="15393" y="9488"/>
                  </a:lnTo>
                  <a:lnTo>
                    <a:pt x="15438" y="9461"/>
                  </a:lnTo>
                  <a:lnTo>
                    <a:pt x="15460" y="9447"/>
                  </a:lnTo>
                  <a:lnTo>
                    <a:pt x="15481" y="9433"/>
                  </a:lnTo>
                  <a:lnTo>
                    <a:pt x="15501" y="9418"/>
                  </a:lnTo>
                  <a:lnTo>
                    <a:pt x="15521" y="9402"/>
                  </a:lnTo>
                  <a:lnTo>
                    <a:pt x="15541" y="9386"/>
                  </a:lnTo>
                  <a:lnTo>
                    <a:pt x="15560" y="9369"/>
                  </a:lnTo>
                  <a:lnTo>
                    <a:pt x="15578" y="9352"/>
                  </a:lnTo>
                  <a:lnTo>
                    <a:pt x="15595" y="9333"/>
                  </a:lnTo>
                  <a:lnTo>
                    <a:pt x="15612" y="9314"/>
                  </a:lnTo>
                  <a:lnTo>
                    <a:pt x="15628" y="9293"/>
                  </a:lnTo>
                  <a:lnTo>
                    <a:pt x="15644" y="9273"/>
                  </a:lnTo>
                  <a:lnTo>
                    <a:pt x="15658" y="9250"/>
                  </a:lnTo>
                  <a:lnTo>
                    <a:pt x="15672" y="9228"/>
                  </a:lnTo>
                  <a:lnTo>
                    <a:pt x="15684" y="9205"/>
                  </a:lnTo>
                  <a:lnTo>
                    <a:pt x="15697" y="9181"/>
                  </a:lnTo>
                  <a:lnTo>
                    <a:pt x="15709" y="9156"/>
                  </a:lnTo>
                  <a:lnTo>
                    <a:pt x="15721" y="9131"/>
                  </a:lnTo>
                  <a:lnTo>
                    <a:pt x="15730" y="9105"/>
                  </a:lnTo>
                  <a:lnTo>
                    <a:pt x="15740" y="9079"/>
                  </a:lnTo>
                  <a:lnTo>
                    <a:pt x="15748" y="9052"/>
                  </a:lnTo>
                  <a:lnTo>
                    <a:pt x="15753" y="9032"/>
                  </a:lnTo>
                  <a:lnTo>
                    <a:pt x="15759" y="9003"/>
                  </a:lnTo>
                  <a:lnTo>
                    <a:pt x="15767" y="8967"/>
                  </a:lnTo>
                  <a:lnTo>
                    <a:pt x="15773" y="8930"/>
                  </a:lnTo>
                  <a:lnTo>
                    <a:pt x="15776" y="8910"/>
                  </a:lnTo>
                  <a:lnTo>
                    <a:pt x="15778" y="8891"/>
                  </a:lnTo>
                  <a:lnTo>
                    <a:pt x="15779" y="8873"/>
                  </a:lnTo>
                  <a:lnTo>
                    <a:pt x="15780" y="8856"/>
                  </a:lnTo>
                  <a:lnTo>
                    <a:pt x="15780" y="8841"/>
                  </a:lnTo>
                  <a:lnTo>
                    <a:pt x="15779" y="8828"/>
                  </a:lnTo>
                  <a:lnTo>
                    <a:pt x="15776" y="8817"/>
                  </a:lnTo>
                  <a:lnTo>
                    <a:pt x="15773" y="8808"/>
                  </a:lnTo>
                  <a:lnTo>
                    <a:pt x="15757" y="8807"/>
                  </a:lnTo>
                  <a:lnTo>
                    <a:pt x="15719" y="8807"/>
                  </a:lnTo>
                  <a:lnTo>
                    <a:pt x="15663" y="8808"/>
                  </a:lnTo>
                  <a:lnTo>
                    <a:pt x="15600" y="8808"/>
                  </a:lnTo>
                  <a:lnTo>
                    <a:pt x="15533" y="8809"/>
                  </a:lnTo>
                  <a:lnTo>
                    <a:pt x="15472" y="8810"/>
                  </a:lnTo>
                  <a:lnTo>
                    <a:pt x="15423" y="8810"/>
                  </a:lnTo>
                  <a:lnTo>
                    <a:pt x="15394" y="8810"/>
                  </a:lnTo>
                  <a:lnTo>
                    <a:pt x="15346" y="8810"/>
                  </a:lnTo>
                  <a:lnTo>
                    <a:pt x="15299" y="8810"/>
                  </a:lnTo>
                  <a:lnTo>
                    <a:pt x="15252" y="8809"/>
                  </a:lnTo>
                  <a:lnTo>
                    <a:pt x="15205" y="8807"/>
                  </a:lnTo>
                  <a:lnTo>
                    <a:pt x="15159" y="8805"/>
                  </a:lnTo>
                  <a:lnTo>
                    <a:pt x="15113" y="8803"/>
                  </a:lnTo>
                  <a:lnTo>
                    <a:pt x="15068" y="8799"/>
                  </a:lnTo>
                  <a:lnTo>
                    <a:pt x="15023" y="8796"/>
                  </a:lnTo>
                  <a:lnTo>
                    <a:pt x="14931" y="8787"/>
                  </a:lnTo>
                  <a:lnTo>
                    <a:pt x="14842" y="8779"/>
                  </a:lnTo>
                  <a:lnTo>
                    <a:pt x="14754" y="8771"/>
                  </a:lnTo>
                  <a:lnTo>
                    <a:pt x="14667" y="8762"/>
                  </a:lnTo>
                  <a:lnTo>
                    <a:pt x="14582" y="8753"/>
                  </a:lnTo>
                  <a:lnTo>
                    <a:pt x="14498" y="8741"/>
                  </a:lnTo>
                  <a:lnTo>
                    <a:pt x="14457" y="8735"/>
                  </a:lnTo>
                  <a:lnTo>
                    <a:pt x="14415" y="8728"/>
                  </a:lnTo>
                  <a:lnTo>
                    <a:pt x="14374" y="8719"/>
                  </a:lnTo>
                  <a:lnTo>
                    <a:pt x="14333" y="8711"/>
                  </a:lnTo>
                  <a:lnTo>
                    <a:pt x="14252" y="8693"/>
                  </a:lnTo>
                  <a:lnTo>
                    <a:pt x="14173" y="8677"/>
                  </a:lnTo>
                  <a:lnTo>
                    <a:pt x="14096" y="8659"/>
                  </a:lnTo>
                  <a:lnTo>
                    <a:pt x="14018" y="8640"/>
                  </a:lnTo>
                  <a:lnTo>
                    <a:pt x="13942" y="8621"/>
                  </a:lnTo>
                  <a:lnTo>
                    <a:pt x="13868" y="8600"/>
                  </a:lnTo>
                  <a:lnTo>
                    <a:pt x="13830" y="8589"/>
                  </a:lnTo>
                  <a:lnTo>
                    <a:pt x="13794" y="8577"/>
                  </a:lnTo>
                  <a:lnTo>
                    <a:pt x="13757" y="8565"/>
                  </a:lnTo>
                  <a:lnTo>
                    <a:pt x="13722" y="8552"/>
                  </a:lnTo>
                  <a:lnTo>
                    <a:pt x="13676" y="8534"/>
                  </a:lnTo>
                  <a:lnTo>
                    <a:pt x="13606" y="8507"/>
                  </a:lnTo>
                  <a:lnTo>
                    <a:pt x="13521" y="8473"/>
                  </a:lnTo>
                  <a:lnTo>
                    <a:pt x="13431" y="8435"/>
                  </a:lnTo>
                  <a:lnTo>
                    <a:pt x="13386" y="8416"/>
                  </a:lnTo>
                  <a:lnTo>
                    <a:pt x="13344" y="8397"/>
                  </a:lnTo>
                  <a:lnTo>
                    <a:pt x="13304" y="8379"/>
                  </a:lnTo>
                  <a:lnTo>
                    <a:pt x="13268" y="8362"/>
                  </a:lnTo>
                  <a:lnTo>
                    <a:pt x="13237" y="8345"/>
                  </a:lnTo>
                  <a:lnTo>
                    <a:pt x="13213" y="8331"/>
                  </a:lnTo>
                  <a:lnTo>
                    <a:pt x="13204" y="8324"/>
                  </a:lnTo>
                  <a:lnTo>
                    <a:pt x="13196" y="8319"/>
                  </a:lnTo>
                  <a:lnTo>
                    <a:pt x="13191" y="8314"/>
                  </a:lnTo>
                  <a:lnTo>
                    <a:pt x="13188" y="8309"/>
                  </a:lnTo>
                  <a:lnTo>
                    <a:pt x="13279" y="8117"/>
                  </a:lnTo>
                  <a:lnTo>
                    <a:pt x="13289" y="8117"/>
                  </a:lnTo>
                  <a:lnTo>
                    <a:pt x="13301" y="8118"/>
                  </a:lnTo>
                  <a:lnTo>
                    <a:pt x="13315" y="8120"/>
                  </a:lnTo>
                  <a:lnTo>
                    <a:pt x="13330" y="8124"/>
                  </a:lnTo>
                  <a:lnTo>
                    <a:pt x="13364" y="8130"/>
                  </a:lnTo>
                  <a:lnTo>
                    <a:pt x="13400" y="8137"/>
                  </a:lnTo>
                  <a:lnTo>
                    <a:pt x="13437" y="8145"/>
                  </a:lnTo>
                  <a:lnTo>
                    <a:pt x="13472" y="8154"/>
                  </a:lnTo>
                  <a:lnTo>
                    <a:pt x="13503" y="8161"/>
                  </a:lnTo>
                  <a:lnTo>
                    <a:pt x="13529" y="8166"/>
                  </a:lnTo>
                  <a:lnTo>
                    <a:pt x="13575" y="8176"/>
                  </a:lnTo>
                  <a:lnTo>
                    <a:pt x="13621" y="8185"/>
                  </a:lnTo>
                  <a:lnTo>
                    <a:pt x="13668" y="8195"/>
                  </a:lnTo>
                  <a:lnTo>
                    <a:pt x="13716" y="8204"/>
                  </a:lnTo>
                  <a:lnTo>
                    <a:pt x="13764" y="8213"/>
                  </a:lnTo>
                  <a:lnTo>
                    <a:pt x="13814" y="8223"/>
                  </a:lnTo>
                  <a:lnTo>
                    <a:pt x="13863" y="8232"/>
                  </a:lnTo>
                  <a:lnTo>
                    <a:pt x="13912" y="8242"/>
                  </a:lnTo>
                  <a:lnTo>
                    <a:pt x="13961" y="8250"/>
                  </a:lnTo>
                  <a:lnTo>
                    <a:pt x="14009" y="8258"/>
                  </a:lnTo>
                  <a:lnTo>
                    <a:pt x="14058" y="8267"/>
                  </a:lnTo>
                  <a:lnTo>
                    <a:pt x="14107" y="8275"/>
                  </a:lnTo>
                  <a:lnTo>
                    <a:pt x="14155" y="8282"/>
                  </a:lnTo>
                  <a:lnTo>
                    <a:pt x="14202" y="8290"/>
                  </a:lnTo>
                  <a:lnTo>
                    <a:pt x="14250" y="8296"/>
                  </a:lnTo>
                  <a:lnTo>
                    <a:pt x="14296" y="8301"/>
                  </a:lnTo>
                  <a:lnTo>
                    <a:pt x="14362" y="8310"/>
                  </a:lnTo>
                  <a:lnTo>
                    <a:pt x="14428" y="8318"/>
                  </a:lnTo>
                  <a:lnTo>
                    <a:pt x="14495" y="8325"/>
                  </a:lnTo>
                  <a:lnTo>
                    <a:pt x="14561" y="8334"/>
                  </a:lnTo>
                  <a:lnTo>
                    <a:pt x="14629" y="8342"/>
                  </a:lnTo>
                  <a:lnTo>
                    <a:pt x="14698" y="8349"/>
                  </a:lnTo>
                  <a:lnTo>
                    <a:pt x="14768" y="8356"/>
                  </a:lnTo>
                  <a:lnTo>
                    <a:pt x="14838" y="8362"/>
                  </a:lnTo>
                  <a:lnTo>
                    <a:pt x="14896" y="8365"/>
                  </a:lnTo>
                  <a:lnTo>
                    <a:pt x="14968" y="8368"/>
                  </a:lnTo>
                  <a:lnTo>
                    <a:pt x="15049" y="8371"/>
                  </a:lnTo>
                  <a:lnTo>
                    <a:pt x="15134" y="8372"/>
                  </a:lnTo>
                  <a:lnTo>
                    <a:pt x="15177" y="8372"/>
                  </a:lnTo>
                  <a:lnTo>
                    <a:pt x="15217" y="8372"/>
                  </a:lnTo>
                  <a:lnTo>
                    <a:pt x="15258" y="8371"/>
                  </a:lnTo>
                  <a:lnTo>
                    <a:pt x="15296" y="8369"/>
                  </a:lnTo>
                  <a:lnTo>
                    <a:pt x="15332" y="8367"/>
                  </a:lnTo>
                  <a:lnTo>
                    <a:pt x="15365" y="8364"/>
                  </a:lnTo>
                  <a:lnTo>
                    <a:pt x="15393" y="8361"/>
                  </a:lnTo>
                  <a:lnTo>
                    <a:pt x="15417" y="8356"/>
                  </a:lnTo>
                  <a:lnTo>
                    <a:pt x="15450" y="8349"/>
                  </a:lnTo>
                  <a:lnTo>
                    <a:pt x="15482" y="8343"/>
                  </a:lnTo>
                  <a:lnTo>
                    <a:pt x="15513" y="8338"/>
                  </a:lnTo>
                  <a:lnTo>
                    <a:pt x="15543" y="8333"/>
                  </a:lnTo>
                  <a:lnTo>
                    <a:pt x="15573" y="8326"/>
                  </a:lnTo>
                  <a:lnTo>
                    <a:pt x="15603" y="8320"/>
                  </a:lnTo>
                  <a:lnTo>
                    <a:pt x="15633" y="8312"/>
                  </a:lnTo>
                  <a:lnTo>
                    <a:pt x="15664" y="8302"/>
                  </a:lnTo>
                  <a:lnTo>
                    <a:pt x="15695" y="8292"/>
                  </a:lnTo>
                  <a:lnTo>
                    <a:pt x="15723" y="8281"/>
                  </a:lnTo>
                  <a:lnTo>
                    <a:pt x="15750" y="8272"/>
                  </a:lnTo>
                  <a:lnTo>
                    <a:pt x="15776" y="8263"/>
                  </a:lnTo>
                  <a:lnTo>
                    <a:pt x="15802" y="8252"/>
                  </a:lnTo>
                  <a:lnTo>
                    <a:pt x="15828" y="8242"/>
                  </a:lnTo>
                  <a:lnTo>
                    <a:pt x="15855" y="8230"/>
                  </a:lnTo>
                  <a:lnTo>
                    <a:pt x="15882" y="8218"/>
                  </a:lnTo>
                  <a:lnTo>
                    <a:pt x="15907" y="8205"/>
                  </a:lnTo>
                  <a:lnTo>
                    <a:pt x="15932" y="8191"/>
                  </a:lnTo>
                  <a:lnTo>
                    <a:pt x="15956" y="8178"/>
                  </a:lnTo>
                  <a:lnTo>
                    <a:pt x="15979" y="8163"/>
                  </a:lnTo>
                  <a:lnTo>
                    <a:pt x="16002" y="8150"/>
                  </a:lnTo>
                  <a:lnTo>
                    <a:pt x="16025" y="8134"/>
                  </a:lnTo>
                  <a:lnTo>
                    <a:pt x="16047" y="8119"/>
                  </a:lnTo>
                  <a:lnTo>
                    <a:pt x="16069" y="8104"/>
                  </a:lnTo>
                  <a:lnTo>
                    <a:pt x="16090" y="8087"/>
                  </a:lnTo>
                  <a:lnTo>
                    <a:pt x="16110" y="8071"/>
                  </a:lnTo>
                  <a:lnTo>
                    <a:pt x="16130" y="8053"/>
                  </a:lnTo>
                  <a:lnTo>
                    <a:pt x="16151" y="8036"/>
                  </a:lnTo>
                  <a:lnTo>
                    <a:pt x="16170" y="8018"/>
                  </a:lnTo>
                  <a:lnTo>
                    <a:pt x="16190" y="8000"/>
                  </a:lnTo>
                  <a:lnTo>
                    <a:pt x="16209" y="7980"/>
                  </a:lnTo>
                  <a:lnTo>
                    <a:pt x="16227" y="7961"/>
                  </a:lnTo>
                  <a:lnTo>
                    <a:pt x="16243" y="7945"/>
                  </a:lnTo>
                  <a:lnTo>
                    <a:pt x="16259" y="7926"/>
                  </a:lnTo>
                  <a:lnTo>
                    <a:pt x="16274" y="7906"/>
                  </a:lnTo>
                  <a:lnTo>
                    <a:pt x="16291" y="7884"/>
                  </a:lnTo>
                  <a:lnTo>
                    <a:pt x="16307" y="7861"/>
                  </a:lnTo>
                  <a:lnTo>
                    <a:pt x="16324" y="7837"/>
                  </a:lnTo>
                  <a:lnTo>
                    <a:pt x="16340" y="7812"/>
                  </a:lnTo>
                  <a:lnTo>
                    <a:pt x="16356" y="7787"/>
                  </a:lnTo>
                  <a:lnTo>
                    <a:pt x="16371" y="7761"/>
                  </a:lnTo>
                  <a:lnTo>
                    <a:pt x="16385" y="7734"/>
                  </a:lnTo>
                  <a:lnTo>
                    <a:pt x="16399" y="7707"/>
                  </a:lnTo>
                  <a:lnTo>
                    <a:pt x="16412" y="7681"/>
                  </a:lnTo>
                  <a:lnTo>
                    <a:pt x="16424" y="7655"/>
                  </a:lnTo>
                  <a:lnTo>
                    <a:pt x="16434" y="7629"/>
                  </a:lnTo>
                  <a:lnTo>
                    <a:pt x="16443" y="7604"/>
                  </a:lnTo>
                  <a:lnTo>
                    <a:pt x="16450" y="7580"/>
                  </a:lnTo>
                  <a:lnTo>
                    <a:pt x="16458" y="7552"/>
                  </a:lnTo>
                  <a:lnTo>
                    <a:pt x="16466" y="7521"/>
                  </a:lnTo>
                  <a:lnTo>
                    <a:pt x="16474" y="7491"/>
                  </a:lnTo>
                  <a:lnTo>
                    <a:pt x="16481" y="7461"/>
                  </a:lnTo>
                  <a:lnTo>
                    <a:pt x="16489" y="7428"/>
                  </a:lnTo>
                  <a:lnTo>
                    <a:pt x="16495" y="7397"/>
                  </a:lnTo>
                  <a:lnTo>
                    <a:pt x="16499" y="7363"/>
                  </a:lnTo>
                  <a:lnTo>
                    <a:pt x="16503" y="7331"/>
                  </a:lnTo>
                  <a:lnTo>
                    <a:pt x="16504" y="7306"/>
                  </a:lnTo>
                  <a:lnTo>
                    <a:pt x="16505" y="7269"/>
                  </a:lnTo>
                  <a:lnTo>
                    <a:pt x="16506" y="7225"/>
                  </a:lnTo>
                  <a:lnTo>
                    <a:pt x="16506" y="7179"/>
                  </a:lnTo>
                  <a:lnTo>
                    <a:pt x="16504" y="7133"/>
                  </a:lnTo>
                  <a:lnTo>
                    <a:pt x="16501" y="7095"/>
                  </a:lnTo>
                  <a:lnTo>
                    <a:pt x="16499" y="7078"/>
                  </a:lnTo>
                  <a:lnTo>
                    <a:pt x="16496" y="7065"/>
                  </a:lnTo>
                  <a:lnTo>
                    <a:pt x="16495" y="7060"/>
                  </a:lnTo>
                  <a:lnTo>
                    <a:pt x="16493" y="7056"/>
                  </a:lnTo>
                  <a:lnTo>
                    <a:pt x="16491" y="7053"/>
                  </a:lnTo>
                  <a:lnTo>
                    <a:pt x="16489" y="7052"/>
                  </a:lnTo>
                  <a:lnTo>
                    <a:pt x="16488" y="7050"/>
                  </a:lnTo>
                  <a:lnTo>
                    <a:pt x="16485" y="7048"/>
                  </a:lnTo>
                  <a:lnTo>
                    <a:pt x="16482" y="7048"/>
                  </a:lnTo>
                  <a:lnTo>
                    <a:pt x="16479" y="7047"/>
                  </a:lnTo>
                  <a:lnTo>
                    <a:pt x="16472" y="7047"/>
                  </a:lnTo>
                  <a:lnTo>
                    <a:pt x="16462" y="7049"/>
                  </a:lnTo>
                  <a:lnTo>
                    <a:pt x="16440" y="7055"/>
                  </a:lnTo>
                  <a:lnTo>
                    <a:pt x="16415" y="7065"/>
                  </a:lnTo>
                  <a:lnTo>
                    <a:pt x="16367" y="7088"/>
                  </a:lnTo>
                  <a:lnTo>
                    <a:pt x="16334" y="7104"/>
                  </a:lnTo>
                  <a:lnTo>
                    <a:pt x="16295" y="7121"/>
                  </a:lnTo>
                  <a:lnTo>
                    <a:pt x="16258" y="7138"/>
                  </a:lnTo>
                  <a:lnTo>
                    <a:pt x="16219" y="7154"/>
                  </a:lnTo>
                  <a:lnTo>
                    <a:pt x="16178" y="7171"/>
                  </a:lnTo>
                  <a:lnTo>
                    <a:pt x="16138" y="7186"/>
                  </a:lnTo>
                  <a:lnTo>
                    <a:pt x="16097" y="7201"/>
                  </a:lnTo>
                  <a:lnTo>
                    <a:pt x="16056" y="7216"/>
                  </a:lnTo>
                  <a:lnTo>
                    <a:pt x="16015" y="7231"/>
                  </a:lnTo>
                  <a:lnTo>
                    <a:pt x="15975" y="7245"/>
                  </a:lnTo>
                  <a:lnTo>
                    <a:pt x="15933" y="7260"/>
                  </a:lnTo>
                  <a:lnTo>
                    <a:pt x="15891" y="7276"/>
                  </a:lnTo>
                  <a:lnTo>
                    <a:pt x="15848" y="7290"/>
                  </a:lnTo>
                  <a:lnTo>
                    <a:pt x="15790" y="7310"/>
                  </a:lnTo>
                  <a:lnTo>
                    <a:pt x="15725" y="7330"/>
                  </a:lnTo>
                  <a:lnTo>
                    <a:pt x="15658" y="7349"/>
                  </a:lnTo>
                  <a:lnTo>
                    <a:pt x="15589" y="7368"/>
                  </a:lnTo>
                  <a:lnTo>
                    <a:pt x="15519" y="7385"/>
                  </a:lnTo>
                  <a:lnTo>
                    <a:pt x="15451" y="7402"/>
                  </a:lnTo>
                  <a:lnTo>
                    <a:pt x="15383" y="7417"/>
                  </a:lnTo>
                  <a:lnTo>
                    <a:pt x="15320" y="7431"/>
                  </a:lnTo>
                  <a:lnTo>
                    <a:pt x="15299" y="7436"/>
                  </a:lnTo>
                  <a:lnTo>
                    <a:pt x="15276" y="7440"/>
                  </a:lnTo>
                  <a:lnTo>
                    <a:pt x="15251" y="7444"/>
                  </a:lnTo>
                  <a:lnTo>
                    <a:pt x="15226" y="7449"/>
                  </a:lnTo>
                  <a:lnTo>
                    <a:pt x="15201" y="7453"/>
                  </a:lnTo>
                  <a:lnTo>
                    <a:pt x="15177" y="7459"/>
                  </a:lnTo>
                  <a:lnTo>
                    <a:pt x="15154" y="7464"/>
                  </a:lnTo>
                  <a:lnTo>
                    <a:pt x="15133" y="7469"/>
                  </a:lnTo>
                  <a:lnTo>
                    <a:pt x="15110" y="7474"/>
                  </a:lnTo>
                  <a:lnTo>
                    <a:pt x="15088" y="7480"/>
                  </a:lnTo>
                  <a:lnTo>
                    <a:pt x="15064" y="7484"/>
                  </a:lnTo>
                  <a:lnTo>
                    <a:pt x="15040" y="7488"/>
                  </a:lnTo>
                  <a:lnTo>
                    <a:pt x="14991" y="7494"/>
                  </a:lnTo>
                  <a:lnTo>
                    <a:pt x="14941" y="7499"/>
                  </a:lnTo>
                  <a:lnTo>
                    <a:pt x="14890" y="7505"/>
                  </a:lnTo>
                  <a:lnTo>
                    <a:pt x="14840" y="7511"/>
                  </a:lnTo>
                  <a:lnTo>
                    <a:pt x="14791" y="7517"/>
                  </a:lnTo>
                  <a:lnTo>
                    <a:pt x="14743" y="7526"/>
                  </a:lnTo>
                  <a:lnTo>
                    <a:pt x="14722" y="7530"/>
                  </a:lnTo>
                  <a:lnTo>
                    <a:pt x="14698" y="7532"/>
                  </a:lnTo>
                  <a:lnTo>
                    <a:pt x="14671" y="7534"/>
                  </a:lnTo>
                  <a:lnTo>
                    <a:pt x="14642" y="7536"/>
                  </a:lnTo>
                  <a:lnTo>
                    <a:pt x="14613" y="7537"/>
                  </a:lnTo>
                  <a:lnTo>
                    <a:pt x="14585" y="7539"/>
                  </a:lnTo>
                  <a:lnTo>
                    <a:pt x="14559" y="7540"/>
                  </a:lnTo>
                  <a:lnTo>
                    <a:pt x="14536" y="7541"/>
                  </a:lnTo>
                  <a:lnTo>
                    <a:pt x="14510" y="7543"/>
                  </a:lnTo>
                  <a:lnTo>
                    <a:pt x="14484" y="7545"/>
                  </a:lnTo>
                  <a:lnTo>
                    <a:pt x="14458" y="7546"/>
                  </a:lnTo>
                  <a:lnTo>
                    <a:pt x="14431" y="7547"/>
                  </a:lnTo>
                  <a:lnTo>
                    <a:pt x="14404" y="7549"/>
                  </a:lnTo>
                  <a:lnTo>
                    <a:pt x="14377" y="7551"/>
                  </a:lnTo>
                  <a:lnTo>
                    <a:pt x="14349" y="7553"/>
                  </a:lnTo>
                  <a:lnTo>
                    <a:pt x="14323" y="7555"/>
                  </a:lnTo>
                  <a:lnTo>
                    <a:pt x="14279" y="7558"/>
                  </a:lnTo>
                  <a:lnTo>
                    <a:pt x="14226" y="7560"/>
                  </a:lnTo>
                  <a:lnTo>
                    <a:pt x="14167" y="7560"/>
                  </a:lnTo>
                  <a:lnTo>
                    <a:pt x="14104" y="7560"/>
                  </a:lnTo>
                  <a:lnTo>
                    <a:pt x="14041" y="7558"/>
                  </a:lnTo>
                  <a:lnTo>
                    <a:pt x="13983" y="7556"/>
                  </a:lnTo>
                  <a:lnTo>
                    <a:pt x="13930" y="7553"/>
                  </a:lnTo>
                  <a:lnTo>
                    <a:pt x="13886" y="7550"/>
                  </a:lnTo>
                  <a:lnTo>
                    <a:pt x="13861" y="7547"/>
                  </a:lnTo>
                  <a:lnTo>
                    <a:pt x="13834" y="7545"/>
                  </a:lnTo>
                  <a:lnTo>
                    <a:pt x="13808" y="7544"/>
                  </a:lnTo>
                  <a:lnTo>
                    <a:pt x="13781" y="7542"/>
                  </a:lnTo>
                  <a:lnTo>
                    <a:pt x="13755" y="7540"/>
                  </a:lnTo>
                  <a:lnTo>
                    <a:pt x="13730" y="7538"/>
                  </a:lnTo>
                  <a:lnTo>
                    <a:pt x="13705" y="7536"/>
                  </a:lnTo>
                  <a:lnTo>
                    <a:pt x="13681" y="7532"/>
                  </a:lnTo>
                  <a:lnTo>
                    <a:pt x="13659" y="7529"/>
                  </a:lnTo>
                  <a:lnTo>
                    <a:pt x="13633" y="7527"/>
                  </a:lnTo>
                  <a:lnTo>
                    <a:pt x="13604" y="7524"/>
                  </a:lnTo>
                  <a:lnTo>
                    <a:pt x="13574" y="7522"/>
                  </a:lnTo>
                  <a:lnTo>
                    <a:pt x="13545" y="7520"/>
                  </a:lnTo>
                  <a:lnTo>
                    <a:pt x="13518" y="7517"/>
                  </a:lnTo>
                  <a:lnTo>
                    <a:pt x="13495" y="7513"/>
                  </a:lnTo>
                  <a:lnTo>
                    <a:pt x="13477" y="7509"/>
                  </a:lnTo>
                  <a:lnTo>
                    <a:pt x="13517" y="7288"/>
                  </a:lnTo>
                  <a:lnTo>
                    <a:pt x="13525" y="7286"/>
                  </a:lnTo>
                  <a:lnTo>
                    <a:pt x="13543" y="7283"/>
                  </a:lnTo>
                  <a:lnTo>
                    <a:pt x="13569" y="7279"/>
                  </a:lnTo>
                  <a:lnTo>
                    <a:pt x="13602" y="7274"/>
                  </a:lnTo>
                  <a:lnTo>
                    <a:pt x="13683" y="7263"/>
                  </a:lnTo>
                  <a:lnTo>
                    <a:pt x="13777" y="7251"/>
                  </a:lnTo>
                  <a:lnTo>
                    <a:pt x="13874" y="7238"/>
                  </a:lnTo>
                  <a:lnTo>
                    <a:pt x="13963" y="7226"/>
                  </a:lnTo>
                  <a:lnTo>
                    <a:pt x="14035" y="7216"/>
                  </a:lnTo>
                  <a:lnTo>
                    <a:pt x="14079" y="7209"/>
                  </a:lnTo>
                  <a:lnTo>
                    <a:pt x="14354" y="7164"/>
                  </a:lnTo>
                  <a:lnTo>
                    <a:pt x="14386" y="7160"/>
                  </a:lnTo>
                  <a:lnTo>
                    <a:pt x="14419" y="7155"/>
                  </a:lnTo>
                  <a:lnTo>
                    <a:pt x="14455" y="7149"/>
                  </a:lnTo>
                  <a:lnTo>
                    <a:pt x="14490" y="7143"/>
                  </a:lnTo>
                  <a:lnTo>
                    <a:pt x="14526" y="7136"/>
                  </a:lnTo>
                  <a:lnTo>
                    <a:pt x="14561" y="7128"/>
                  </a:lnTo>
                  <a:lnTo>
                    <a:pt x="14595" y="7121"/>
                  </a:lnTo>
                  <a:lnTo>
                    <a:pt x="14627" y="7115"/>
                  </a:lnTo>
                  <a:lnTo>
                    <a:pt x="14689" y="7102"/>
                  </a:lnTo>
                  <a:lnTo>
                    <a:pt x="14753" y="7090"/>
                  </a:lnTo>
                  <a:lnTo>
                    <a:pt x="14817" y="7075"/>
                  </a:lnTo>
                  <a:lnTo>
                    <a:pt x="14883" y="7060"/>
                  </a:lnTo>
                  <a:lnTo>
                    <a:pt x="14950" y="7045"/>
                  </a:lnTo>
                  <a:lnTo>
                    <a:pt x="15017" y="7028"/>
                  </a:lnTo>
                  <a:lnTo>
                    <a:pt x="15084" y="7011"/>
                  </a:lnTo>
                  <a:lnTo>
                    <a:pt x="15151" y="6992"/>
                  </a:lnTo>
                  <a:lnTo>
                    <a:pt x="15216" y="6973"/>
                  </a:lnTo>
                  <a:lnTo>
                    <a:pt x="15281" y="6955"/>
                  </a:lnTo>
                  <a:lnTo>
                    <a:pt x="15345" y="6935"/>
                  </a:lnTo>
                  <a:lnTo>
                    <a:pt x="15406" y="6914"/>
                  </a:lnTo>
                  <a:lnTo>
                    <a:pt x="15467" y="6894"/>
                  </a:lnTo>
                  <a:lnTo>
                    <a:pt x="15524" y="6872"/>
                  </a:lnTo>
                  <a:lnTo>
                    <a:pt x="15579" y="6851"/>
                  </a:lnTo>
                  <a:lnTo>
                    <a:pt x="15630" y="6829"/>
                  </a:lnTo>
                  <a:lnTo>
                    <a:pt x="15694" y="6801"/>
                  </a:lnTo>
                  <a:lnTo>
                    <a:pt x="15753" y="6774"/>
                  </a:lnTo>
                  <a:lnTo>
                    <a:pt x="15810" y="6748"/>
                  </a:lnTo>
                  <a:lnTo>
                    <a:pt x="15864" y="6722"/>
                  </a:lnTo>
                  <a:lnTo>
                    <a:pt x="15914" y="6695"/>
                  </a:lnTo>
                  <a:lnTo>
                    <a:pt x="15963" y="6668"/>
                  </a:lnTo>
                  <a:lnTo>
                    <a:pt x="16009" y="6640"/>
                  </a:lnTo>
                  <a:lnTo>
                    <a:pt x="16054" y="6611"/>
                  </a:lnTo>
                  <a:lnTo>
                    <a:pt x="16076" y="6596"/>
                  </a:lnTo>
                  <a:lnTo>
                    <a:pt x="16097" y="6580"/>
                  </a:lnTo>
                  <a:lnTo>
                    <a:pt x="16118" y="6565"/>
                  </a:lnTo>
                  <a:lnTo>
                    <a:pt x="16139" y="6548"/>
                  </a:lnTo>
                  <a:lnTo>
                    <a:pt x="16160" y="6530"/>
                  </a:lnTo>
                  <a:lnTo>
                    <a:pt x="16179" y="6512"/>
                  </a:lnTo>
                  <a:lnTo>
                    <a:pt x="16199" y="6494"/>
                  </a:lnTo>
                  <a:lnTo>
                    <a:pt x="16219" y="6474"/>
                  </a:lnTo>
                  <a:lnTo>
                    <a:pt x="16239" y="6454"/>
                  </a:lnTo>
                  <a:lnTo>
                    <a:pt x="16259" y="6433"/>
                  </a:lnTo>
                  <a:lnTo>
                    <a:pt x="16279" y="6411"/>
                  </a:lnTo>
                  <a:lnTo>
                    <a:pt x="16297" y="6388"/>
                  </a:lnTo>
                  <a:lnTo>
                    <a:pt x="16317" y="6364"/>
                  </a:lnTo>
                  <a:lnTo>
                    <a:pt x="16337" y="6339"/>
                  </a:lnTo>
                  <a:lnTo>
                    <a:pt x="16357" y="6314"/>
                  </a:lnTo>
                  <a:lnTo>
                    <a:pt x="16377" y="6287"/>
                  </a:lnTo>
                  <a:lnTo>
                    <a:pt x="16391" y="6266"/>
                  </a:lnTo>
                  <a:lnTo>
                    <a:pt x="16406" y="6244"/>
                  </a:lnTo>
                  <a:lnTo>
                    <a:pt x="16420" y="6221"/>
                  </a:lnTo>
                  <a:lnTo>
                    <a:pt x="16434" y="6198"/>
                  </a:lnTo>
                  <a:lnTo>
                    <a:pt x="16449" y="6173"/>
                  </a:lnTo>
                  <a:lnTo>
                    <a:pt x="16462" y="6146"/>
                  </a:lnTo>
                  <a:lnTo>
                    <a:pt x="16477" y="6120"/>
                  </a:lnTo>
                  <a:lnTo>
                    <a:pt x="16491" y="6093"/>
                  </a:lnTo>
                  <a:lnTo>
                    <a:pt x="16504" y="6064"/>
                  </a:lnTo>
                  <a:lnTo>
                    <a:pt x="16517" y="6036"/>
                  </a:lnTo>
                  <a:lnTo>
                    <a:pt x="16529" y="6005"/>
                  </a:lnTo>
                  <a:lnTo>
                    <a:pt x="16542" y="5975"/>
                  </a:lnTo>
                  <a:lnTo>
                    <a:pt x="16553" y="5944"/>
                  </a:lnTo>
                  <a:lnTo>
                    <a:pt x="16565" y="5911"/>
                  </a:lnTo>
                  <a:lnTo>
                    <a:pt x="16575" y="5879"/>
                  </a:lnTo>
                  <a:lnTo>
                    <a:pt x="16585" y="5845"/>
                  </a:lnTo>
                  <a:lnTo>
                    <a:pt x="16594" y="5812"/>
                  </a:lnTo>
                  <a:lnTo>
                    <a:pt x="16602" y="5778"/>
                  </a:lnTo>
                  <a:lnTo>
                    <a:pt x="16611" y="5744"/>
                  </a:lnTo>
                  <a:lnTo>
                    <a:pt x="16617" y="5708"/>
                  </a:lnTo>
                  <a:lnTo>
                    <a:pt x="16623" y="5673"/>
                  </a:lnTo>
                  <a:lnTo>
                    <a:pt x="16629" y="5637"/>
                  </a:lnTo>
                  <a:lnTo>
                    <a:pt x="16633" y="5602"/>
                  </a:lnTo>
                  <a:lnTo>
                    <a:pt x="16637" y="5565"/>
                  </a:lnTo>
                  <a:lnTo>
                    <a:pt x="16639" y="5530"/>
                  </a:lnTo>
                  <a:lnTo>
                    <a:pt x="16640" y="5493"/>
                  </a:lnTo>
                  <a:lnTo>
                    <a:pt x="16640" y="5455"/>
                  </a:lnTo>
                  <a:lnTo>
                    <a:pt x="16639" y="5419"/>
                  </a:lnTo>
                  <a:lnTo>
                    <a:pt x="16637" y="5382"/>
                  </a:lnTo>
                  <a:lnTo>
                    <a:pt x="16633" y="5346"/>
                  </a:lnTo>
                  <a:lnTo>
                    <a:pt x="16627" y="5309"/>
                  </a:lnTo>
                  <a:lnTo>
                    <a:pt x="16621" y="5271"/>
                  </a:lnTo>
                  <a:lnTo>
                    <a:pt x="16615" y="5240"/>
                  </a:lnTo>
                  <a:lnTo>
                    <a:pt x="16609" y="5208"/>
                  </a:lnTo>
                  <a:lnTo>
                    <a:pt x="16601" y="5174"/>
                  </a:lnTo>
                  <a:lnTo>
                    <a:pt x="16593" y="5142"/>
                  </a:lnTo>
                  <a:lnTo>
                    <a:pt x="16584" y="5109"/>
                  </a:lnTo>
                  <a:lnTo>
                    <a:pt x="16574" y="5078"/>
                  </a:lnTo>
                  <a:lnTo>
                    <a:pt x="16564" y="5049"/>
                  </a:lnTo>
                  <a:lnTo>
                    <a:pt x="16552" y="5022"/>
                  </a:lnTo>
                  <a:lnTo>
                    <a:pt x="16531" y="4973"/>
                  </a:lnTo>
                  <a:lnTo>
                    <a:pt x="16517" y="4940"/>
                  </a:lnTo>
                  <a:lnTo>
                    <a:pt x="16512" y="4927"/>
                  </a:lnTo>
                  <a:lnTo>
                    <a:pt x="16506" y="4918"/>
                  </a:lnTo>
                  <a:lnTo>
                    <a:pt x="16503" y="4915"/>
                  </a:lnTo>
                  <a:lnTo>
                    <a:pt x="16501" y="4913"/>
                  </a:lnTo>
                  <a:lnTo>
                    <a:pt x="16498" y="4911"/>
                  </a:lnTo>
                  <a:lnTo>
                    <a:pt x="16496" y="4910"/>
                  </a:lnTo>
                  <a:lnTo>
                    <a:pt x="16493" y="4909"/>
                  </a:lnTo>
                  <a:lnTo>
                    <a:pt x="16490" y="4909"/>
                  </a:lnTo>
                  <a:lnTo>
                    <a:pt x="16486" y="4910"/>
                  </a:lnTo>
                  <a:lnTo>
                    <a:pt x="16483" y="4912"/>
                  </a:lnTo>
                  <a:lnTo>
                    <a:pt x="16476" y="4917"/>
                  </a:lnTo>
                  <a:lnTo>
                    <a:pt x="16467" y="4924"/>
                  </a:lnTo>
                  <a:lnTo>
                    <a:pt x="16444" y="4948"/>
                  </a:lnTo>
                  <a:lnTo>
                    <a:pt x="16411" y="4981"/>
                  </a:lnTo>
                  <a:lnTo>
                    <a:pt x="16372" y="5020"/>
                  </a:lnTo>
                  <a:lnTo>
                    <a:pt x="16332" y="5061"/>
                  </a:lnTo>
                  <a:lnTo>
                    <a:pt x="16292" y="5103"/>
                  </a:lnTo>
                  <a:lnTo>
                    <a:pt x="16252" y="5144"/>
                  </a:lnTo>
                  <a:lnTo>
                    <a:pt x="16213" y="5185"/>
                  </a:lnTo>
                  <a:lnTo>
                    <a:pt x="16172" y="5224"/>
                  </a:lnTo>
                  <a:lnTo>
                    <a:pt x="16130" y="5263"/>
                  </a:lnTo>
                  <a:lnTo>
                    <a:pt x="16087" y="5301"/>
                  </a:lnTo>
                  <a:lnTo>
                    <a:pt x="16044" y="5338"/>
                  </a:lnTo>
                  <a:lnTo>
                    <a:pt x="16001" y="5375"/>
                  </a:lnTo>
                  <a:lnTo>
                    <a:pt x="15957" y="5412"/>
                  </a:lnTo>
                  <a:lnTo>
                    <a:pt x="15914" y="5448"/>
                  </a:lnTo>
                  <a:lnTo>
                    <a:pt x="15871" y="5485"/>
                  </a:lnTo>
                  <a:lnTo>
                    <a:pt x="15827" y="5521"/>
                  </a:lnTo>
                  <a:lnTo>
                    <a:pt x="15782" y="5558"/>
                  </a:lnTo>
                  <a:lnTo>
                    <a:pt x="15738" y="5593"/>
                  </a:lnTo>
                  <a:lnTo>
                    <a:pt x="15692" y="5629"/>
                  </a:lnTo>
                  <a:lnTo>
                    <a:pt x="15646" y="5665"/>
                  </a:lnTo>
                  <a:lnTo>
                    <a:pt x="15599" y="5698"/>
                  </a:lnTo>
                  <a:lnTo>
                    <a:pt x="15552" y="5731"/>
                  </a:lnTo>
                  <a:lnTo>
                    <a:pt x="15505" y="5764"/>
                  </a:lnTo>
                  <a:lnTo>
                    <a:pt x="15457" y="5797"/>
                  </a:lnTo>
                  <a:lnTo>
                    <a:pt x="15410" y="5830"/>
                  </a:lnTo>
                  <a:lnTo>
                    <a:pt x="15362" y="5862"/>
                  </a:lnTo>
                  <a:lnTo>
                    <a:pt x="15316" y="5892"/>
                  </a:lnTo>
                  <a:lnTo>
                    <a:pt x="15266" y="5925"/>
                  </a:lnTo>
                  <a:lnTo>
                    <a:pt x="15216" y="5957"/>
                  </a:lnTo>
                  <a:lnTo>
                    <a:pt x="15164" y="5989"/>
                  </a:lnTo>
                  <a:lnTo>
                    <a:pt x="15112" y="6020"/>
                  </a:lnTo>
                  <a:lnTo>
                    <a:pt x="15061" y="6050"/>
                  </a:lnTo>
                  <a:lnTo>
                    <a:pt x="15010" y="6079"/>
                  </a:lnTo>
                  <a:lnTo>
                    <a:pt x="14959" y="6105"/>
                  </a:lnTo>
                  <a:lnTo>
                    <a:pt x="14933" y="6118"/>
                  </a:lnTo>
                  <a:lnTo>
                    <a:pt x="14907" y="6132"/>
                  </a:lnTo>
                  <a:lnTo>
                    <a:pt x="14881" y="6145"/>
                  </a:lnTo>
                  <a:lnTo>
                    <a:pt x="14855" y="6159"/>
                  </a:lnTo>
                  <a:lnTo>
                    <a:pt x="14829" y="6174"/>
                  </a:lnTo>
                  <a:lnTo>
                    <a:pt x="14803" y="6187"/>
                  </a:lnTo>
                  <a:lnTo>
                    <a:pt x="14776" y="6201"/>
                  </a:lnTo>
                  <a:lnTo>
                    <a:pt x="14748" y="6213"/>
                  </a:lnTo>
                  <a:lnTo>
                    <a:pt x="14722" y="6226"/>
                  </a:lnTo>
                  <a:lnTo>
                    <a:pt x="14694" y="6238"/>
                  </a:lnTo>
                  <a:lnTo>
                    <a:pt x="14666" y="6251"/>
                  </a:lnTo>
                  <a:lnTo>
                    <a:pt x="14638" y="6264"/>
                  </a:lnTo>
                  <a:lnTo>
                    <a:pt x="14609" y="6277"/>
                  </a:lnTo>
                  <a:lnTo>
                    <a:pt x="14581" y="6291"/>
                  </a:lnTo>
                  <a:lnTo>
                    <a:pt x="14554" y="6303"/>
                  </a:lnTo>
                  <a:lnTo>
                    <a:pt x="14529" y="6317"/>
                  </a:lnTo>
                  <a:lnTo>
                    <a:pt x="14503" y="6331"/>
                  </a:lnTo>
                  <a:lnTo>
                    <a:pt x="14477" y="6343"/>
                  </a:lnTo>
                  <a:lnTo>
                    <a:pt x="14450" y="6355"/>
                  </a:lnTo>
                  <a:lnTo>
                    <a:pt x="14421" y="6367"/>
                  </a:lnTo>
                  <a:lnTo>
                    <a:pt x="14363" y="6390"/>
                  </a:lnTo>
                  <a:lnTo>
                    <a:pt x="14302" y="6412"/>
                  </a:lnTo>
                  <a:lnTo>
                    <a:pt x="14241" y="6433"/>
                  </a:lnTo>
                  <a:lnTo>
                    <a:pt x="14180" y="6454"/>
                  </a:lnTo>
                  <a:lnTo>
                    <a:pt x="14121" y="6475"/>
                  </a:lnTo>
                  <a:lnTo>
                    <a:pt x="14063" y="6496"/>
                  </a:lnTo>
                  <a:lnTo>
                    <a:pt x="14025" y="6509"/>
                  </a:lnTo>
                  <a:lnTo>
                    <a:pt x="13964" y="6528"/>
                  </a:lnTo>
                  <a:lnTo>
                    <a:pt x="13889" y="6550"/>
                  </a:lnTo>
                  <a:lnTo>
                    <a:pt x="13807" y="6574"/>
                  </a:lnTo>
                  <a:lnTo>
                    <a:pt x="13725" y="6596"/>
                  </a:lnTo>
                  <a:lnTo>
                    <a:pt x="13651" y="6615"/>
                  </a:lnTo>
                  <a:lnTo>
                    <a:pt x="13618" y="6623"/>
                  </a:lnTo>
                  <a:lnTo>
                    <a:pt x="13590" y="6628"/>
                  </a:lnTo>
                  <a:lnTo>
                    <a:pt x="13568" y="6632"/>
                  </a:lnTo>
                  <a:lnTo>
                    <a:pt x="13552" y="6634"/>
                  </a:lnTo>
                  <a:lnTo>
                    <a:pt x="13527" y="6374"/>
                  </a:lnTo>
                  <a:lnTo>
                    <a:pt x="13575" y="6344"/>
                  </a:lnTo>
                  <a:lnTo>
                    <a:pt x="13625" y="6315"/>
                  </a:lnTo>
                  <a:lnTo>
                    <a:pt x="13675" y="6287"/>
                  </a:lnTo>
                  <a:lnTo>
                    <a:pt x="13725" y="6258"/>
                  </a:lnTo>
                  <a:lnTo>
                    <a:pt x="13776" y="6229"/>
                  </a:lnTo>
                  <a:lnTo>
                    <a:pt x="13826" y="6201"/>
                  </a:lnTo>
                  <a:lnTo>
                    <a:pt x="13875" y="6172"/>
                  </a:lnTo>
                  <a:lnTo>
                    <a:pt x="13924" y="6142"/>
                  </a:lnTo>
                  <a:lnTo>
                    <a:pt x="13973" y="6111"/>
                  </a:lnTo>
                  <a:lnTo>
                    <a:pt x="14022" y="6082"/>
                  </a:lnTo>
                  <a:lnTo>
                    <a:pt x="14072" y="6051"/>
                  </a:lnTo>
                  <a:lnTo>
                    <a:pt x="14120" y="6022"/>
                  </a:lnTo>
                  <a:lnTo>
                    <a:pt x="14169" y="5992"/>
                  </a:lnTo>
                  <a:lnTo>
                    <a:pt x="14217" y="5961"/>
                  </a:lnTo>
                  <a:lnTo>
                    <a:pt x="14265" y="5931"/>
                  </a:lnTo>
                  <a:lnTo>
                    <a:pt x="14312" y="5900"/>
                  </a:lnTo>
                  <a:lnTo>
                    <a:pt x="14407" y="5836"/>
                  </a:lnTo>
                  <a:lnTo>
                    <a:pt x="14501" y="5771"/>
                  </a:lnTo>
                  <a:lnTo>
                    <a:pt x="14595" y="5707"/>
                  </a:lnTo>
                  <a:lnTo>
                    <a:pt x="14687" y="5642"/>
                  </a:lnTo>
                  <a:lnTo>
                    <a:pt x="14778" y="5576"/>
                  </a:lnTo>
                  <a:lnTo>
                    <a:pt x="14867" y="5508"/>
                  </a:lnTo>
                  <a:lnTo>
                    <a:pt x="14911" y="5473"/>
                  </a:lnTo>
                  <a:lnTo>
                    <a:pt x="14955" y="5439"/>
                  </a:lnTo>
                  <a:lnTo>
                    <a:pt x="14999" y="5403"/>
                  </a:lnTo>
                  <a:lnTo>
                    <a:pt x="15043" y="5368"/>
                  </a:lnTo>
                  <a:lnTo>
                    <a:pt x="15085" y="5332"/>
                  </a:lnTo>
                  <a:lnTo>
                    <a:pt x="15125" y="5297"/>
                  </a:lnTo>
                  <a:lnTo>
                    <a:pt x="15166" y="5261"/>
                  </a:lnTo>
                  <a:lnTo>
                    <a:pt x="15207" y="5223"/>
                  </a:lnTo>
                  <a:lnTo>
                    <a:pt x="15248" y="5186"/>
                  </a:lnTo>
                  <a:lnTo>
                    <a:pt x="15288" y="5147"/>
                  </a:lnTo>
                  <a:lnTo>
                    <a:pt x="15327" y="5108"/>
                  </a:lnTo>
                  <a:lnTo>
                    <a:pt x="15367" y="5068"/>
                  </a:lnTo>
                  <a:lnTo>
                    <a:pt x="15405" y="5027"/>
                  </a:lnTo>
                  <a:lnTo>
                    <a:pt x="15443" y="4984"/>
                  </a:lnTo>
                  <a:lnTo>
                    <a:pt x="15480" y="4941"/>
                  </a:lnTo>
                  <a:lnTo>
                    <a:pt x="15515" y="4897"/>
                  </a:lnTo>
                  <a:lnTo>
                    <a:pt x="15551" y="4851"/>
                  </a:lnTo>
                  <a:lnTo>
                    <a:pt x="15584" y="4805"/>
                  </a:lnTo>
                  <a:lnTo>
                    <a:pt x="15617" y="4757"/>
                  </a:lnTo>
                  <a:lnTo>
                    <a:pt x="15649" y="4708"/>
                  </a:lnTo>
                  <a:lnTo>
                    <a:pt x="15679" y="4658"/>
                  </a:lnTo>
                  <a:lnTo>
                    <a:pt x="15708" y="4606"/>
                  </a:lnTo>
                  <a:lnTo>
                    <a:pt x="15735" y="4553"/>
                  </a:lnTo>
                  <a:lnTo>
                    <a:pt x="15762" y="4499"/>
                  </a:lnTo>
                  <a:lnTo>
                    <a:pt x="15786" y="4443"/>
                  </a:lnTo>
                  <a:lnTo>
                    <a:pt x="15809" y="4386"/>
                  </a:lnTo>
                  <a:lnTo>
                    <a:pt x="15829" y="4327"/>
                  </a:lnTo>
                  <a:lnTo>
                    <a:pt x="15848" y="4267"/>
                  </a:lnTo>
                  <a:lnTo>
                    <a:pt x="15866" y="4205"/>
                  </a:lnTo>
                  <a:lnTo>
                    <a:pt x="15881" y="4141"/>
                  </a:lnTo>
                  <a:lnTo>
                    <a:pt x="15894" y="4076"/>
                  </a:lnTo>
                  <a:lnTo>
                    <a:pt x="15906" y="4008"/>
                  </a:lnTo>
                  <a:lnTo>
                    <a:pt x="15914" y="3940"/>
                  </a:lnTo>
                  <a:lnTo>
                    <a:pt x="15920" y="3869"/>
                  </a:lnTo>
                  <a:lnTo>
                    <a:pt x="15925" y="3797"/>
                  </a:lnTo>
                  <a:lnTo>
                    <a:pt x="15927" y="3722"/>
                  </a:lnTo>
                  <a:lnTo>
                    <a:pt x="15926" y="3687"/>
                  </a:lnTo>
                  <a:lnTo>
                    <a:pt x="15925" y="3653"/>
                  </a:lnTo>
                  <a:lnTo>
                    <a:pt x="15922" y="3618"/>
                  </a:lnTo>
                  <a:lnTo>
                    <a:pt x="15919" y="3585"/>
                  </a:lnTo>
                  <a:lnTo>
                    <a:pt x="15915" y="3551"/>
                  </a:lnTo>
                  <a:lnTo>
                    <a:pt x="15911" y="3517"/>
                  </a:lnTo>
                  <a:lnTo>
                    <a:pt x="15905" y="3484"/>
                  </a:lnTo>
                  <a:lnTo>
                    <a:pt x="15898" y="3450"/>
                  </a:lnTo>
                  <a:lnTo>
                    <a:pt x="15891" y="3418"/>
                  </a:lnTo>
                  <a:lnTo>
                    <a:pt x="15883" y="3384"/>
                  </a:lnTo>
                  <a:lnTo>
                    <a:pt x="15874" y="3353"/>
                  </a:lnTo>
                  <a:lnTo>
                    <a:pt x="15865" y="3321"/>
                  </a:lnTo>
                  <a:lnTo>
                    <a:pt x="15855" y="3289"/>
                  </a:lnTo>
                  <a:lnTo>
                    <a:pt x="15844" y="3258"/>
                  </a:lnTo>
                  <a:lnTo>
                    <a:pt x="15834" y="3227"/>
                  </a:lnTo>
                  <a:lnTo>
                    <a:pt x="15821" y="3198"/>
                  </a:lnTo>
                  <a:lnTo>
                    <a:pt x="15809" y="3169"/>
                  </a:lnTo>
                  <a:lnTo>
                    <a:pt x="15796" y="3140"/>
                  </a:lnTo>
                  <a:lnTo>
                    <a:pt x="15782" y="3111"/>
                  </a:lnTo>
                  <a:lnTo>
                    <a:pt x="15769" y="3084"/>
                  </a:lnTo>
                  <a:lnTo>
                    <a:pt x="15754" y="3057"/>
                  </a:lnTo>
                  <a:lnTo>
                    <a:pt x="15740" y="3031"/>
                  </a:lnTo>
                  <a:lnTo>
                    <a:pt x="15725" y="3006"/>
                  </a:lnTo>
                  <a:lnTo>
                    <a:pt x="15709" y="2981"/>
                  </a:lnTo>
                  <a:lnTo>
                    <a:pt x="15694" y="2957"/>
                  </a:lnTo>
                  <a:lnTo>
                    <a:pt x="15678" y="2934"/>
                  </a:lnTo>
                  <a:lnTo>
                    <a:pt x="15661" y="2912"/>
                  </a:lnTo>
                  <a:lnTo>
                    <a:pt x="15645" y="2890"/>
                  </a:lnTo>
                  <a:lnTo>
                    <a:pt x="15628" y="2870"/>
                  </a:lnTo>
                  <a:lnTo>
                    <a:pt x="15611" y="2850"/>
                  </a:lnTo>
                  <a:lnTo>
                    <a:pt x="15594" y="2831"/>
                  </a:lnTo>
                  <a:lnTo>
                    <a:pt x="15577" y="2814"/>
                  </a:lnTo>
                  <a:lnTo>
                    <a:pt x="15558" y="2795"/>
                  </a:lnTo>
                  <a:lnTo>
                    <a:pt x="15539" y="2774"/>
                  </a:lnTo>
                  <a:lnTo>
                    <a:pt x="15529" y="2763"/>
                  </a:lnTo>
                  <a:lnTo>
                    <a:pt x="15519" y="2754"/>
                  </a:lnTo>
                  <a:lnTo>
                    <a:pt x="15509" y="2744"/>
                  </a:lnTo>
                  <a:lnTo>
                    <a:pt x="15498" y="2737"/>
                  </a:lnTo>
                  <a:lnTo>
                    <a:pt x="15491" y="2732"/>
                  </a:lnTo>
                  <a:lnTo>
                    <a:pt x="15484" y="2730"/>
                  </a:lnTo>
                  <a:lnTo>
                    <a:pt x="15477" y="2729"/>
                  </a:lnTo>
                  <a:lnTo>
                    <a:pt x="15472" y="2730"/>
                  </a:lnTo>
                  <a:lnTo>
                    <a:pt x="15466" y="2732"/>
                  </a:lnTo>
                  <a:lnTo>
                    <a:pt x="15461" y="2735"/>
                  </a:lnTo>
                  <a:lnTo>
                    <a:pt x="15457" y="2740"/>
                  </a:lnTo>
                  <a:lnTo>
                    <a:pt x="15451" y="2745"/>
                  </a:lnTo>
                  <a:lnTo>
                    <a:pt x="15435" y="2772"/>
                  </a:lnTo>
                  <a:lnTo>
                    <a:pt x="15421" y="2798"/>
                  </a:lnTo>
                  <a:lnTo>
                    <a:pt x="15376" y="2871"/>
                  </a:lnTo>
                  <a:lnTo>
                    <a:pt x="15330" y="2943"/>
                  </a:lnTo>
                  <a:lnTo>
                    <a:pt x="15284" y="3015"/>
                  </a:lnTo>
                  <a:lnTo>
                    <a:pt x="15237" y="3087"/>
                  </a:lnTo>
                  <a:lnTo>
                    <a:pt x="15190" y="3158"/>
                  </a:lnTo>
                  <a:lnTo>
                    <a:pt x="15143" y="3231"/>
                  </a:lnTo>
                  <a:lnTo>
                    <a:pt x="15095" y="3302"/>
                  </a:lnTo>
                  <a:lnTo>
                    <a:pt x="15048" y="3373"/>
                  </a:lnTo>
                  <a:lnTo>
                    <a:pt x="15017" y="3420"/>
                  </a:lnTo>
                  <a:lnTo>
                    <a:pt x="14986" y="3466"/>
                  </a:lnTo>
                  <a:lnTo>
                    <a:pt x="14954" y="3513"/>
                  </a:lnTo>
                  <a:lnTo>
                    <a:pt x="14922" y="3560"/>
                  </a:lnTo>
                  <a:lnTo>
                    <a:pt x="14889" y="3607"/>
                  </a:lnTo>
                  <a:lnTo>
                    <a:pt x="14857" y="3654"/>
                  </a:lnTo>
                  <a:lnTo>
                    <a:pt x="14825" y="3700"/>
                  </a:lnTo>
                  <a:lnTo>
                    <a:pt x="14791" y="3747"/>
                  </a:lnTo>
                  <a:lnTo>
                    <a:pt x="14759" y="3794"/>
                  </a:lnTo>
                  <a:lnTo>
                    <a:pt x="14725" y="3840"/>
                  </a:lnTo>
                  <a:lnTo>
                    <a:pt x="14692" y="3886"/>
                  </a:lnTo>
                  <a:lnTo>
                    <a:pt x="14659" y="3932"/>
                  </a:lnTo>
                  <a:lnTo>
                    <a:pt x="14625" y="3978"/>
                  </a:lnTo>
                  <a:lnTo>
                    <a:pt x="14592" y="4023"/>
                  </a:lnTo>
                  <a:lnTo>
                    <a:pt x="14557" y="4067"/>
                  </a:lnTo>
                  <a:lnTo>
                    <a:pt x="14524" y="4112"/>
                  </a:lnTo>
                  <a:lnTo>
                    <a:pt x="14490" y="4156"/>
                  </a:lnTo>
                  <a:lnTo>
                    <a:pt x="14457" y="4201"/>
                  </a:lnTo>
                  <a:lnTo>
                    <a:pt x="14423" y="4247"/>
                  </a:lnTo>
                  <a:lnTo>
                    <a:pt x="14389" y="4292"/>
                  </a:lnTo>
                  <a:lnTo>
                    <a:pt x="14356" y="4338"/>
                  </a:lnTo>
                  <a:lnTo>
                    <a:pt x="14321" y="4382"/>
                  </a:lnTo>
                  <a:lnTo>
                    <a:pt x="14287" y="4426"/>
                  </a:lnTo>
                  <a:lnTo>
                    <a:pt x="14251" y="4468"/>
                  </a:lnTo>
                  <a:lnTo>
                    <a:pt x="14233" y="4490"/>
                  </a:lnTo>
                  <a:lnTo>
                    <a:pt x="14216" y="4512"/>
                  </a:lnTo>
                  <a:lnTo>
                    <a:pt x="14199" y="4534"/>
                  </a:lnTo>
                  <a:lnTo>
                    <a:pt x="14181" y="4556"/>
                  </a:lnTo>
                  <a:lnTo>
                    <a:pt x="14165" y="4578"/>
                  </a:lnTo>
                  <a:lnTo>
                    <a:pt x="14147" y="4600"/>
                  </a:lnTo>
                  <a:lnTo>
                    <a:pt x="14130" y="4622"/>
                  </a:lnTo>
                  <a:lnTo>
                    <a:pt x="14111" y="4644"/>
                  </a:lnTo>
                  <a:lnTo>
                    <a:pt x="14093" y="4665"/>
                  </a:lnTo>
                  <a:lnTo>
                    <a:pt x="14076" y="4687"/>
                  </a:lnTo>
                  <a:lnTo>
                    <a:pt x="14057" y="4709"/>
                  </a:lnTo>
                  <a:lnTo>
                    <a:pt x="14039" y="4731"/>
                  </a:lnTo>
                  <a:lnTo>
                    <a:pt x="14020" y="4753"/>
                  </a:lnTo>
                  <a:lnTo>
                    <a:pt x="14003" y="4775"/>
                  </a:lnTo>
                  <a:lnTo>
                    <a:pt x="13985" y="4797"/>
                  </a:lnTo>
                  <a:lnTo>
                    <a:pt x="13968" y="4819"/>
                  </a:lnTo>
                  <a:lnTo>
                    <a:pt x="13935" y="4863"/>
                  </a:lnTo>
                  <a:lnTo>
                    <a:pt x="13900" y="4905"/>
                  </a:lnTo>
                  <a:lnTo>
                    <a:pt x="13866" y="4948"/>
                  </a:lnTo>
                  <a:lnTo>
                    <a:pt x="13829" y="4991"/>
                  </a:lnTo>
                  <a:lnTo>
                    <a:pt x="13755" y="5076"/>
                  </a:lnTo>
                  <a:lnTo>
                    <a:pt x="13680" y="5160"/>
                  </a:lnTo>
                  <a:lnTo>
                    <a:pt x="13604" y="5242"/>
                  </a:lnTo>
                  <a:lnTo>
                    <a:pt x="13527" y="5325"/>
                  </a:lnTo>
                  <a:lnTo>
                    <a:pt x="13452" y="5407"/>
                  </a:lnTo>
                  <a:lnTo>
                    <a:pt x="13379" y="5489"/>
                  </a:lnTo>
                  <a:lnTo>
                    <a:pt x="13344" y="5530"/>
                  </a:lnTo>
                  <a:lnTo>
                    <a:pt x="13307" y="5570"/>
                  </a:lnTo>
                  <a:lnTo>
                    <a:pt x="13268" y="5610"/>
                  </a:lnTo>
                  <a:lnTo>
                    <a:pt x="13230" y="5651"/>
                  </a:lnTo>
                  <a:lnTo>
                    <a:pt x="13150" y="5730"/>
                  </a:lnTo>
                  <a:lnTo>
                    <a:pt x="13069" y="5810"/>
                  </a:lnTo>
                  <a:lnTo>
                    <a:pt x="12987" y="5888"/>
                  </a:lnTo>
                  <a:lnTo>
                    <a:pt x="12904" y="5965"/>
                  </a:lnTo>
                  <a:lnTo>
                    <a:pt x="12822" y="6040"/>
                  </a:lnTo>
                  <a:lnTo>
                    <a:pt x="12742" y="6114"/>
                  </a:lnTo>
                  <a:lnTo>
                    <a:pt x="12687" y="6164"/>
                  </a:lnTo>
                  <a:lnTo>
                    <a:pt x="12632" y="6212"/>
                  </a:lnTo>
                  <a:lnTo>
                    <a:pt x="12578" y="6259"/>
                  </a:lnTo>
                  <a:lnTo>
                    <a:pt x="12524" y="6304"/>
                  </a:lnTo>
                  <a:lnTo>
                    <a:pt x="12470" y="6349"/>
                  </a:lnTo>
                  <a:lnTo>
                    <a:pt x="12417" y="6393"/>
                  </a:lnTo>
                  <a:lnTo>
                    <a:pt x="12363" y="6435"/>
                  </a:lnTo>
                  <a:lnTo>
                    <a:pt x="12308" y="6477"/>
                  </a:lnTo>
                  <a:lnTo>
                    <a:pt x="12254" y="6518"/>
                  </a:lnTo>
                  <a:lnTo>
                    <a:pt x="12199" y="6558"/>
                  </a:lnTo>
                  <a:lnTo>
                    <a:pt x="12142" y="6598"/>
                  </a:lnTo>
                  <a:lnTo>
                    <a:pt x="12085" y="6638"/>
                  </a:lnTo>
                  <a:lnTo>
                    <a:pt x="12027" y="6678"/>
                  </a:lnTo>
                  <a:lnTo>
                    <a:pt x="11968" y="6716"/>
                  </a:lnTo>
                  <a:lnTo>
                    <a:pt x="11907" y="6756"/>
                  </a:lnTo>
                  <a:lnTo>
                    <a:pt x="11845" y="6796"/>
                  </a:lnTo>
                  <a:lnTo>
                    <a:pt x="11834" y="6802"/>
                  </a:lnTo>
                  <a:lnTo>
                    <a:pt x="11826" y="6808"/>
                  </a:lnTo>
                  <a:lnTo>
                    <a:pt x="11818" y="6816"/>
                  </a:lnTo>
                  <a:lnTo>
                    <a:pt x="11810" y="6822"/>
                  </a:lnTo>
                  <a:lnTo>
                    <a:pt x="11805" y="6828"/>
                  </a:lnTo>
                  <a:lnTo>
                    <a:pt x="11800" y="6835"/>
                  </a:lnTo>
                  <a:lnTo>
                    <a:pt x="11796" y="6842"/>
                  </a:lnTo>
                  <a:lnTo>
                    <a:pt x="11792" y="6848"/>
                  </a:lnTo>
                  <a:lnTo>
                    <a:pt x="11790" y="6854"/>
                  </a:lnTo>
                  <a:lnTo>
                    <a:pt x="11788" y="6861"/>
                  </a:lnTo>
                  <a:lnTo>
                    <a:pt x="11788" y="6867"/>
                  </a:lnTo>
                  <a:lnTo>
                    <a:pt x="11788" y="6873"/>
                  </a:lnTo>
                  <a:lnTo>
                    <a:pt x="11788" y="6879"/>
                  </a:lnTo>
                  <a:lnTo>
                    <a:pt x="11789" y="6885"/>
                  </a:lnTo>
                  <a:lnTo>
                    <a:pt x="11791" y="6891"/>
                  </a:lnTo>
                  <a:lnTo>
                    <a:pt x="11793" y="6897"/>
                  </a:lnTo>
                  <a:lnTo>
                    <a:pt x="11800" y="6909"/>
                  </a:lnTo>
                  <a:lnTo>
                    <a:pt x="11807" y="6920"/>
                  </a:lnTo>
                  <a:lnTo>
                    <a:pt x="11816" y="6932"/>
                  </a:lnTo>
                  <a:lnTo>
                    <a:pt x="11826" y="6942"/>
                  </a:lnTo>
                  <a:lnTo>
                    <a:pt x="11846" y="6964"/>
                  </a:lnTo>
                  <a:lnTo>
                    <a:pt x="11865" y="6984"/>
                  </a:lnTo>
                  <a:lnTo>
                    <a:pt x="11904" y="7031"/>
                  </a:lnTo>
                  <a:lnTo>
                    <a:pt x="11941" y="7075"/>
                  </a:lnTo>
                  <a:lnTo>
                    <a:pt x="11957" y="7096"/>
                  </a:lnTo>
                  <a:lnTo>
                    <a:pt x="11973" y="7117"/>
                  </a:lnTo>
                  <a:lnTo>
                    <a:pt x="11989" y="7139"/>
                  </a:lnTo>
                  <a:lnTo>
                    <a:pt x="12003" y="7160"/>
                  </a:lnTo>
                  <a:lnTo>
                    <a:pt x="12017" y="7183"/>
                  </a:lnTo>
                  <a:lnTo>
                    <a:pt x="12031" y="7206"/>
                  </a:lnTo>
                  <a:lnTo>
                    <a:pt x="12044" y="7230"/>
                  </a:lnTo>
                  <a:lnTo>
                    <a:pt x="12057" y="7256"/>
                  </a:lnTo>
                  <a:lnTo>
                    <a:pt x="12069" y="7283"/>
                  </a:lnTo>
                  <a:lnTo>
                    <a:pt x="12081" y="7312"/>
                  </a:lnTo>
                  <a:lnTo>
                    <a:pt x="12093" y="7343"/>
                  </a:lnTo>
                  <a:lnTo>
                    <a:pt x="12105" y="7376"/>
                  </a:lnTo>
                  <a:lnTo>
                    <a:pt x="12115" y="7411"/>
                  </a:lnTo>
                  <a:lnTo>
                    <a:pt x="12125" y="7445"/>
                  </a:lnTo>
                  <a:lnTo>
                    <a:pt x="12132" y="7481"/>
                  </a:lnTo>
                  <a:lnTo>
                    <a:pt x="12138" y="7515"/>
                  </a:lnTo>
                  <a:lnTo>
                    <a:pt x="12143" y="7550"/>
                  </a:lnTo>
                  <a:lnTo>
                    <a:pt x="12147" y="7585"/>
                  </a:lnTo>
                  <a:lnTo>
                    <a:pt x="12149" y="7620"/>
                  </a:lnTo>
                  <a:lnTo>
                    <a:pt x="12150" y="7654"/>
                  </a:lnTo>
                  <a:lnTo>
                    <a:pt x="12150" y="7689"/>
                  </a:lnTo>
                  <a:lnTo>
                    <a:pt x="12148" y="7723"/>
                  </a:lnTo>
                  <a:lnTo>
                    <a:pt x="12145" y="7757"/>
                  </a:lnTo>
                  <a:lnTo>
                    <a:pt x="12141" y="7791"/>
                  </a:lnTo>
                  <a:lnTo>
                    <a:pt x="12136" y="7823"/>
                  </a:lnTo>
                  <a:lnTo>
                    <a:pt x="12130" y="7857"/>
                  </a:lnTo>
                  <a:lnTo>
                    <a:pt x="12123" y="7889"/>
                  </a:lnTo>
                  <a:lnTo>
                    <a:pt x="12115" y="7922"/>
                  </a:lnTo>
                  <a:lnTo>
                    <a:pt x="12106" y="7953"/>
                  </a:lnTo>
                  <a:lnTo>
                    <a:pt x="12096" y="7983"/>
                  </a:lnTo>
                  <a:lnTo>
                    <a:pt x="12085" y="8014"/>
                  </a:lnTo>
                  <a:lnTo>
                    <a:pt x="12073" y="8044"/>
                  </a:lnTo>
                  <a:lnTo>
                    <a:pt x="12061" y="8072"/>
                  </a:lnTo>
                  <a:lnTo>
                    <a:pt x="12048" y="8101"/>
                  </a:lnTo>
                  <a:lnTo>
                    <a:pt x="12035" y="8129"/>
                  </a:lnTo>
                  <a:lnTo>
                    <a:pt x="12020" y="8155"/>
                  </a:lnTo>
                  <a:lnTo>
                    <a:pt x="12006" y="8181"/>
                  </a:lnTo>
                  <a:lnTo>
                    <a:pt x="11990" y="8206"/>
                  </a:lnTo>
                  <a:lnTo>
                    <a:pt x="11973" y="8230"/>
                  </a:lnTo>
                  <a:lnTo>
                    <a:pt x="11956" y="8252"/>
                  </a:lnTo>
                  <a:lnTo>
                    <a:pt x="11940" y="8274"/>
                  </a:lnTo>
                  <a:lnTo>
                    <a:pt x="11922" y="8295"/>
                  </a:lnTo>
                  <a:lnTo>
                    <a:pt x="11904" y="8315"/>
                  </a:lnTo>
                  <a:lnTo>
                    <a:pt x="11886" y="8334"/>
                  </a:lnTo>
                  <a:lnTo>
                    <a:pt x="11846" y="8372"/>
                  </a:lnTo>
                  <a:lnTo>
                    <a:pt x="11803" y="8409"/>
                  </a:lnTo>
                  <a:lnTo>
                    <a:pt x="11782" y="8428"/>
                  </a:lnTo>
                  <a:lnTo>
                    <a:pt x="11760" y="8446"/>
                  </a:lnTo>
                  <a:lnTo>
                    <a:pt x="11737" y="8462"/>
                  </a:lnTo>
                  <a:lnTo>
                    <a:pt x="11714" y="8479"/>
                  </a:lnTo>
                  <a:lnTo>
                    <a:pt x="11691" y="8496"/>
                  </a:lnTo>
                  <a:lnTo>
                    <a:pt x="11668" y="8511"/>
                  </a:lnTo>
                  <a:lnTo>
                    <a:pt x="11643" y="8527"/>
                  </a:lnTo>
                  <a:lnTo>
                    <a:pt x="11619" y="8542"/>
                  </a:lnTo>
                  <a:lnTo>
                    <a:pt x="11594" y="8555"/>
                  </a:lnTo>
                  <a:lnTo>
                    <a:pt x="11568" y="8570"/>
                  </a:lnTo>
                  <a:lnTo>
                    <a:pt x="11542" y="8583"/>
                  </a:lnTo>
                  <a:lnTo>
                    <a:pt x="11515" y="8595"/>
                  </a:lnTo>
                  <a:lnTo>
                    <a:pt x="11487" y="8608"/>
                  </a:lnTo>
                  <a:lnTo>
                    <a:pt x="11459" y="8618"/>
                  </a:lnTo>
                  <a:lnTo>
                    <a:pt x="11430" y="8630"/>
                  </a:lnTo>
                  <a:lnTo>
                    <a:pt x="11401" y="8639"/>
                  </a:lnTo>
                  <a:lnTo>
                    <a:pt x="11370" y="8648"/>
                  </a:lnTo>
                  <a:lnTo>
                    <a:pt x="11340" y="8657"/>
                  </a:lnTo>
                  <a:lnTo>
                    <a:pt x="11308" y="8665"/>
                  </a:lnTo>
                  <a:lnTo>
                    <a:pt x="11275" y="8671"/>
                  </a:lnTo>
                  <a:lnTo>
                    <a:pt x="11243" y="8678"/>
                  </a:lnTo>
                  <a:lnTo>
                    <a:pt x="11209" y="8684"/>
                  </a:lnTo>
                  <a:lnTo>
                    <a:pt x="11174" y="8688"/>
                  </a:lnTo>
                  <a:lnTo>
                    <a:pt x="11139" y="8692"/>
                  </a:lnTo>
                  <a:lnTo>
                    <a:pt x="11102" y="8695"/>
                  </a:lnTo>
                  <a:lnTo>
                    <a:pt x="11064" y="8698"/>
                  </a:lnTo>
                  <a:lnTo>
                    <a:pt x="11027" y="8699"/>
                  </a:lnTo>
                  <a:lnTo>
                    <a:pt x="10987" y="8700"/>
                  </a:lnTo>
                  <a:lnTo>
                    <a:pt x="10914" y="8699"/>
                  </a:lnTo>
                  <a:lnTo>
                    <a:pt x="10839" y="8695"/>
                  </a:lnTo>
                  <a:lnTo>
                    <a:pt x="10764" y="8690"/>
                  </a:lnTo>
                  <a:lnTo>
                    <a:pt x="10689" y="8683"/>
                  </a:lnTo>
                  <a:lnTo>
                    <a:pt x="10653" y="8679"/>
                  </a:lnTo>
                  <a:lnTo>
                    <a:pt x="10617" y="8673"/>
                  </a:lnTo>
                  <a:lnTo>
                    <a:pt x="10583" y="8668"/>
                  </a:lnTo>
                  <a:lnTo>
                    <a:pt x="10548" y="8663"/>
                  </a:lnTo>
                  <a:lnTo>
                    <a:pt x="10516" y="8657"/>
                  </a:lnTo>
                  <a:lnTo>
                    <a:pt x="10484" y="8649"/>
                  </a:lnTo>
                  <a:lnTo>
                    <a:pt x="10453" y="8642"/>
                  </a:lnTo>
                  <a:lnTo>
                    <a:pt x="10424" y="8635"/>
                  </a:lnTo>
                  <a:lnTo>
                    <a:pt x="10360" y="8616"/>
                  </a:lnTo>
                  <a:lnTo>
                    <a:pt x="10313" y="8601"/>
                  </a:lnTo>
                  <a:lnTo>
                    <a:pt x="10296" y="8596"/>
                  </a:lnTo>
                  <a:lnTo>
                    <a:pt x="10281" y="8592"/>
                  </a:lnTo>
                  <a:lnTo>
                    <a:pt x="10269" y="8590"/>
                  </a:lnTo>
                  <a:lnTo>
                    <a:pt x="10260" y="8590"/>
                  </a:lnTo>
                  <a:lnTo>
                    <a:pt x="10256" y="8590"/>
                  </a:lnTo>
                  <a:lnTo>
                    <a:pt x="10253" y="8591"/>
                  </a:lnTo>
                  <a:lnTo>
                    <a:pt x="10250" y="8593"/>
                  </a:lnTo>
                  <a:lnTo>
                    <a:pt x="10248" y="8595"/>
                  </a:lnTo>
                  <a:lnTo>
                    <a:pt x="10246" y="8597"/>
                  </a:lnTo>
                  <a:lnTo>
                    <a:pt x="10244" y="8600"/>
                  </a:lnTo>
                  <a:lnTo>
                    <a:pt x="10243" y="8604"/>
                  </a:lnTo>
                  <a:lnTo>
                    <a:pt x="10242" y="8609"/>
                  </a:lnTo>
                  <a:lnTo>
                    <a:pt x="10240" y="8634"/>
                  </a:lnTo>
                  <a:lnTo>
                    <a:pt x="10240" y="8668"/>
                  </a:lnTo>
                  <a:lnTo>
                    <a:pt x="10240" y="10091"/>
                  </a:lnTo>
                  <a:lnTo>
                    <a:pt x="10240" y="10111"/>
                  </a:lnTo>
                  <a:lnTo>
                    <a:pt x="10239" y="10132"/>
                  </a:lnTo>
                  <a:lnTo>
                    <a:pt x="10238" y="10154"/>
                  </a:lnTo>
                  <a:lnTo>
                    <a:pt x="10239" y="10175"/>
                  </a:lnTo>
                  <a:lnTo>
                    <a:pt x="10241" y="10183"/>
                  </a:lnTo>
                  <a:lnTo>
                    <a:pt x="10243" y="10192"/>
                  </a:lnTo>
                  <a:lnTo>
                    <a:pt x="10247" y="10198"/>
                  </a:lnTo>
                  <a:lnTo>
                    <a:pt x="10251" y="10203"/>
                  </a:lnTo>
                  <a:lnTo>
                    <a:pt x="10254" y="10205"/>
                  </a:lnTo>
                  <a:lnTo>
                    <a:pt x="10257" y="10207"/>
                  </a:lnTo>
                  <a:lnTo>
                    <a:pt x="10260" y="10208"/>
                  </a:lnTo>
                  <a:lnTo>
                    <a:pt x="10263" y="10208"/>
                  </a:lnTo>
                  <a:lnTo>
                    <a:pt x="10273" y="10208"/>
                  </a:lnTo>
                  <a:lnTo>
                    <a:pt x="10282" y="10205"/>
                  </a:lnTo>
                  <a:close/>
                  <a:moveTo>
                    <a:pt x="4585" y="5242"/>
                  </a:moveTo>
                  <a:lnTo>
                    <a:pt x="4590" y="5240"/>
                  </a:lnTo>
                  <a:lnTo>
                    <a:pt x="4593" y="5236"/>
                  </a:lnTo>
                  <a:lnTo>
                    <a:pt x="4597" y="5231"/>
                  </a:lnTo>
                  <a:lnTo>
                    <a:pt x="4601" y="5225"/>
                  </a:lnTo>
                  <a:lnTo>
                    <a:pt x="4609" y="5210"/>
                  </a:lnTo>
                  <a:lnTo>
                    <a:pt x="4619" y="5192"/>
                  </a:lnTo>
                  <a:lnTo>
                    <a:pt x="4630" y="5170"/>
                  </a:lnTo>
                  <a:lnTo>
                    <a:pt x="4645" y="5147"/>
                  </a:lnTo>
                  <a:lnTo>
                    <a:pt x="4653" y="5134"/>
                  </a:lnTo>
                  <a:lnTo>
                    <a:pt x="4663" y="5122"/>
                  </a:lnTo>
                  <a:lnTo>
                    <a:pt x="4673" y="5108"/>
                  </a:lnTo>
                  <a:lnTo>
                    <a:pt x="4684" y="5096"/>
                  </a:lnTo>
                  <a:lnTo>
                    <a:pt x="4696" y="5082"/>
                  </a:lnTo>
                  <a:lnTo>
                    <a:pt x="4710" y="5070"/>
                  </a:lnTo>
                  <a:lnTo>
                    <a:pt x="4724" y="5056"/>
                  </a:lnTo>
                  <a:lnTo>
                    <a:pt x="4740" y="5043"/>
                  </a:lnTo>
                  <a:lnTo>
                    <a:pt x="4758" y="5031"/>
                  </a:lnTo>
                  <a:lnTo>
                    <a:pt x="4777" y="5018"/>
                  </a:lnTo>
                  <a:lnTo>
                    <a:pt x="4797" y="5007"/>
                  </a:lnTo>
                  <a:lnTo>
                    <a:pt x="4819" y="4995"/>
                  </a:lnTo>
                  <a:lnTo>
                    <a:pt x="4842" y="4985"/>
                  </a:lnTo>
                  <a:lnTo>
                    <a:pt x="4868" y="4974"/>
                  </a:lnTo>
                  <a:lnTo>
                    <a:pt x="4896" y="4965"/>
                  </a:lnTo>
                  <a:lnTo>
                    <a:pt x="4925" y="4957"/>
                  </a:lnTo>
                  <a:lnTo>
                    <a:pt x="4955" y="4948"/>
                  </a:lnTo>
                  <a:lnTo>
                    <a:pt x="4989" y="4942"/>
                  </a:lnTo>
                  <a:lnTo>
                    <a:pt x="5024" y="4936"/>
                  </a:lnTo>
                  <a:lnTo>
                    <a:pt x="5062" y="4932"/>
                  </a:lnTo>
                  <a:lnTo>
                    <a:pt x="5113" y="4927"/>
                  </a:lnTo>
                  <a:lnTo>
                    <a:pt x="5163" y="4924"/>
                  </a:lnTo>
                  <a:lnTo>
                    <a:pt x="5211" y="4923"/>
                  </a:lnTo>
                  <a:lnTo>
                    <a:pt x="5257" y="4924"/>
                  </a:lnTo>
                  <a:lnTo>
                    <a:pt x="5302" y="4926"/>
                  </a:lnTo>
                  <a:lnTo>
                    <a:pt x="5346" y="4930"/>
                  </a:lnTo>
                  <a:lnTo>
                    <a:pt x="5389" y="4935"/>
                  </a:lnTo>
                  <a:lnTo>
                    <a:pt x="5429" y="4941"/>
                  </a:lnTo>
                  <a:lnTo>
                    <a:pt x="5470" y="4949"/>
                  </a:lnTo>
                  <a:lnTo>
                    <a:pt x="5510" y="4958"/>
                  </a:lnTo>
                  <a:lnTo>
                    <a:pt x="5549" y="4967"/>
                  </a:lnTo>
                  <a:lnTo>
                    <a:pt x="5588" y="4978"/>
                  </a:lnTo>
                  <a:lnTo>
                    <a:pt x="5627" y="4989"/>
                  </a:lnTo>
                  <a:lnTo>
                    <a:pt x="5664" y="5002"/>
                  </a:lnTo>
                  <a:lnTo>
                    <a:pt x="5703" y="5014"/>
                  </a:lnTo>
                  <a:lnTo>
                    <a:pt x="5741" y="5028"/>
                  </a:lnTo>
                  <a:lnTo>
                    <a:pt x="5772" y="5039"/>
                  </a:lnTo>
                  <a:lnTo>
                    <a:pt x="5803" y="5052"/>
                  </a:lnTo>
                  <a:lnTo>
                    <a:pt x="5835" y="5065"/>
                  </a:lnTo>
                  <a:lnTo>
                    <a:pt x="5866" y="5080"/>
                  </a:lnTo>
                  <a:lnTo>
                    <a:pt x="5897" y="5097"/>
                  </a:lnTo>
                  <a:lnTo>
                    <a:pt x="5929" y="5114"/>
                  </a:lnTo>
                  <a:lnTo>
                    <a:pt x="5960" y="5131"/>
                  </a:lnTo>
                  <a:lnTo>
                    <a:pt x="5991" y="5149"/>
                  </a:lnTo>
                  <a:lnTo>
                    <a:pt x="6022" y="5169"/>
                  </a:lnTo>
                  <a:lnTo>
                    <a:pt x="6053" y="5189"/>
                  </a:lnTo>
                  <a:lnTo>
                    <a:pt x="6083" y="5210"/>
                  </a:lnTo>
                  <a:lnTo>
                    <a:pt x="6113" y="5231"/>
                  </a:lnTo>
                  <a:lnTo>
                    <a:pt x="6144" y="5253"/>
                  </a:lnTo>
                  <a:lnTo>
                    <a:pt x="6174" y="5276"/>
                  </a:lnTo>
                  <a:lnTo>
                    <a:pt x="6203" y="5299"/>
                  </a:lnTo>
                  <a:lnTo>
                    <a:pt x="6233" y="5322"/>
                  </a:lnTo>
                  <a:lnTo>
                    <a:pt x="6261" y="5346"/>
                  </a:lnTo>
                  <a:lnTo>
                    <a:pt x="6289" y="5371"/>
                  </a:lnTo>
                  <a:lnTo>
                    <a:pt x="6316" y="5395"/>
                  </a:lnTo>
                  <a:lnTo>
                    <a:pt x="6343" y="5420"/>
                  </a:lnTo>
                  <a:lnTo>
                    <a:pt x="6370" y="5445"/>
                  </a:lnTo>
                  <a:lnTo>
                    <a:pt x="6397" y="5471"/>
                  </a:lnTo>
                  <a:lnTo>
                    <a:pt x="6422" y="5496"/>
                  </a:lnTo>
                  <a:lnTo>
                    <a:pt x="6446" y="5522"/>
                  </a:lnTo>
                  <a:lnTo>
                    <a:pt x="6470" y="5548"/>
                  </a:lnTo>
                  <a:lnTo>
                    <a:pt x="6494" y="5574"/>
                  </a:lnTo>
                  <a:lnTo>
                    <a:pt x="6516" y="5600"/>
                  </a:lnTo>
                  <a:lnTo>
                    <a:pt x="6538" y="5626"/>
                  </a:lnTo>
                  <a:lnTo>
                    <a:pt x="6558" y="5652"/>
                  </a:lnTo>
                  <a:lnTo>
                    <a:pt x="6578" y="5677"/>
                  </a:lnTo>
                  <a:lnTo>
                    <a:pt x="6597" y="5702"/>
                  </a:lnTo>
                  <a:lnTo>
                    <a:pt x="6616" y="5727"/>
                  </a:lnTo>
                  <a:lnTo>
                    <a:pt x="6656" y="5786"/>
                  </a:lnTo>
                  <a:lnTo>
                    <a:pt x="6695" y="5845"/>
                  </a:lnTo>
                  <a:lnTo>
                    <a:pt x="6733" y="5906"/>
                  </a:lnTo>
                  <a:lnTo>
                    <a:pt x="6769" y="5968"/>
                  </a:lnTo>
                  <a:lnTo>
                    <a:pt x="6787" y="5999"/>
                  </a:lnTo>
                  <a:lnTo>
                    <a:pt x="6805" y="6030"/>
                  </a:lnTo>
                  <a:lnTo>
                    <a:pt x="6822" y="6063"/>
                  </a:lnTo>
                  <a:lnTo>
                    <a:pt x="6838" y="6095"/>
                  </a:lnTo>
                  <a:lnTo>
                    <a:pt x="6854" y="6128"/>
                  </a:lnTo>
                  <a:lnTo>
                    <a:pt x="6870" y="6161"/>
                  </a:lnTo>
                  <a:lnTo>
                    <a:pt x="6885" y="6196"/>
                  </a:lnTo>
                  <a:lnTo>
                    <a:pt x="6900" y="6229"/>
                  </a:lnTo>
                  <a:lnTo>
                    <a:pt x="6914" y="6265"/>
                  </a:lnTo>
                  <a:lnTo>
                    <a:pt x="6927" y="6300"/>
                  </a:lnTo>
                  <a:lnTo>
                    <a:pt x="6941" y="6336"/>
                  </a:lnTo>
                  <a:lnTo>
                    <a:pt x="6953" y="6372"/>
                  </a:lnTo>
                  <a:lnTo>
                    <a:pt x="6965" y="6410"/>
                  </a:lnTo>
                  <a:lnTo>
                    <a:pt x="6976" y="6448"/>
                  </a:lnTo>
                  <a:lnTo>
                    <a:pt x="6987" y="6485"/>
                  </a:lnTo>
                  <a:lnTo>
                    <a:pt x="6997" y="6525"/>
                  </a:lnTo>
                  <a:lnTo>
                    <a:pt x="7007" y="6565"/>
                  </a:lnTo>
                  <a:lnTo>
                    <a:pt x="7015" y="6604"/>
                  </a:lnTo>
                  <a:lnTo>
                    <a:pt x="7023" y="6646"/>
                  </a:lnTo>
                  <a:lnTo>
                    <a:pt x="7031" y="6688"/>
                  </a:lnTo>
                  <a:lnTo>
                    <a:pt x="7038" y="6731"/>
                  </a:lnTo>
                  <a:lnTo>
                    <a:pt x="7043" y="6774"/>
                  </a:lnTo>
                  <a:lnTo>
                    <a:pt x="7048" y="6818"/>
                  </a:lnTo>
                  <a:lnTo>
                    <a:pt x="7054" y="6863"/>
                  </a:lnTo>
                  <a:lnTo>
                    <a:pt x="7057" y="6910"/>
                  </a:lnTo>
                  <a:lnTo>
                    <a:pt x="7058" y="6957"/>
                  </a:lnTo>
                  <a:lnTo>
                    <a:pt x="7058" y="7004"/>
                  </a:lnTo>
                  <a:lnTo>
                    <a:pt x="7056" y="7051"/>
                  </a:lnTo>
                  <a:lnTo>
                    <a:pt x="7052" y="7097"/>
                  </a:lnTo>
                  <a:lnTo>
                    <a:pt x="7048" y="7143"/>
                  </a:lnTo>
                  <a:lnTo>
                    <a:pt x="7042" y="7189"/>
                  </a:lnTo>
                  <a:lnTo>
                    <a:pt x="7036" y="7234"/>
                  </a:lnTo>
                  <a:lnTo>
                    <a:pt x="7027" y="7277"/>
                  </a:lnTo>
                  <a:lnTo>
                    <a:pt x="7018" y="7320"/>
                  </a:lnTo>
                  <a:lnTo>
                    <a:pt x="7008" y="7360"/>
                  </a:lnTo>
                  <a:lnTo>
                    <a:pt x="6996" y="7399"/>
                  </a:lnTo>
                  <a:lnTo>
                    <a:pt x="6984" y="7437"/>
                  </a:lnTo>
                  <a:lnTo>
                    <a:pt x="6971" y="7472"/>
                  </a:lnTo>
                  <a:lnTo>
                    <a:pt x="6957" y="7506"/>
                  </a:lnTo>
                  <a:lnTo>
                    <a:pt x="6943" y="7537"/>
                  </a:lnTo>
                  <a:lnTo>
                    <a:pt x="6919" y="7585"/>
                  </a:lnTo>
                  <a:lnTo>
                    <a:pt x="6893" y="7632"/>
                  </a:lnTo>
                  <a:lnTo>
                    <a:pt x="6880" y="7655"/>
                  </a:lnTo>
                  <a:lnTo>
                    <a:pt x="6867" y="7678"/>
                  </a:lnTo>
                  <a:lnTo>
                    <a:pt x="6852" y="7701"/>
                  </a:lnTo>
                  <a:lnTo>
                    <a:pt x="6837" y="7723"/>
                  </a:lnTo>
                  <a:lnTo>
                    <a:pt x="6823" y="7745"/>
                  </a:lnTo>
                  <a:lnTo>
                    <a:pt x="6807" y="7766"/>
                  </a:lnTo>
                  <a:lnTo>
                    <a:pt x="6790" y="7787"/>
                  </a:lnTo>
                  <a:lnTo>
                    <a:pt x="6774" y="7808"/>
                  </a:lnTo>
                  <a:lnTo>
                    <a:pt x="6757" y="7828"/>
                  </a:lnTo>
                  <a:lnTo>
                    <a:pt x="6739" y="7848"/>
                  </a:lnTo>
                  <a:lnTo>
                    <a:pt x="6720" y="7867"/>
                  </a:lnTo>
                  <a:lnTo>
                    <a:pt x="6700" y="7886"/>
                  </a:lnTo>
                  <a:lnTo>
                    <a:pt x="6678" y="7905"/>
                  </a:lnTo>
                  <a:lnTo>
                    <a:pt x="6644" y="7935"/>
                  </a:lnTo>
                  <a:lnTo>
                    <a:pt x="6636" y="7944"/>
                  </a:lnTo>
                  <a:lnTo>
                    <a:pt x="6629" y="7951"/>
                  </a:lnTo>
                  <a:lnTo>
                    <a:pt x="6623" y="7959"/>
                  </a:lnTo>
                  <a:lnTo>
                    <a:pt x="6618" y="7967"/>
                  </a:lnTo>
                  <a:lnTo>
                    <a:pt x="6616" y="7974"/>
                  </a:lnTo>
                  <a:lnTo>
                    <a:pt x="6615" y="7980"/>
                  </a:lnTo>
                  <a:lnTo>
                    <a:pt x="6615" y="7983"/>
                  </a:lnTo>
                  <a:lnTo>
                    <a:pt x="6616" y="7987"/>
                  </a:lnTo>
                  <a:lnTo>
                    <a:pt x="6617" y="7989"/>
                  </a:lnTo>
                  <a:lnTo>
                    <a:pt x="6619" y="7991"/>
                  </a:lnTo>
                  <a:lnTo>
                    <a:pt x="6619" y="7999"/>
                  </a:lnTo>
                  <a:lnTo>
                    <a:pt x="10035" y="7999"/>
                  </a:lnTo>
                  <a:lnTo>
                    <a:pt x="10048" y="7970"/>
                  </a:lnTo>
                  <a:lnTo>
                    <a:pt x="10031" y="7954"/>
                  </a:lnTo>
                  <a:lnTo>
                    <a:pt x="10001" y="7925"/>
                  </a:lnTo>
                  <a:lnTo>
                    <a:pt x="9968" y="7895"/>
                  </a:lnTo>
                  <a:lnTo>
                    <a:pt x="9948" y="7875"/>
                  </a:lnTo>
                  <a:lnTo>
                    <a:pt x="9930" y="7857"/>
                  </a:lnTo>
                  <a:lnTo>
                    <a:pt x="9912" y="7838"/>
                  </a:lnTo>
                  <a:lnTo>
                    <a:pt x="9896" y="7818"/>
                  </a:lnTo>
                  <a:lnTo>
                    <a:pt x="9878" y="7798"/>
                  </a:lnTo>
                  <a:lnTo>
                    <a:pt x="9861" y="7777"/>
                  </a:lnTo>
                  <a:lnTo>
                    <a:pt x="9844" y="7756"/>
                  </a:lnTo>
                  <a:lnTo>
                    <a:pt x="9828" y="7734"/>
                  </a:lnTo>
                  <a:lnTo>
                    <a:pt x="9812" y="7711"/>
                  </a:lnTo>
                  <a:lnTo>
                    <a:pt x="9796" y="7688"/>
                  </a:lnTo>
                  <a:lnTo>
                    <a:pt x="9782" y="7665"/>
                  </a:lnTo>
                  <a:lnTo>
                    <a:pt x="9767" y="7641"/>
                  </a:lnTo>
                  <a:lnTo>
                    <a:pt x="9754" y="7618"/>
                  </a:lnTo>
                  <a:lnTo>
                    <a:pt x="9741" y="7593"/>
                  </a:lnTo>
                  <a:lnTo>
                    <a:pt x="9730" y="7570"/>
                  </a:lnTo>
                  <a:lnTo>
                    <a:pt x="9719" y="7546"/>
                  </a:lnTo>
                  <a:lnTo>
                    <a:pt x="9710" y="7523"/>
                  </a:lnTo>
                  <a:lnTo>
                    <a:pt x="9696" y="7490"/>
                  </a:lnTo>
                  <a:lnTo>
                    <a:pt x="9685" y="7455"/>
                  </a:lnTo>
                  <a:lnTo>
                    <a:pt x="9672" y="7420"/>
                  </a:lnTo>
                  <a:lnTo>
                    <a:pt x="9661" y="7381"/>
                  </a:lnTo>
                  <a:lnTo>
                    <a:pt x="9649" y="7343"/>
                  </a:lnTo>
                  <a:lnTo>
                    <a:pt x="9639" y="7302"/>
                  </a:lnTo>
                  <a:lnTo>
                    <a:pt x="9629" y="7261"/>
                  </a:lnTo>
                  <a:lnTo>
                    <a:pt x="9621" y="7218"/>
                  </a:lnTo>
                  <a:lnTo>
                    <a:pt x="9614" y="7174"/>
                  </a:lnTo>
                  <a:lnTo>
                    <a:pt x="9607" y="7129"/>
                  </a:lnTo>
                  <a:lnTo>
                    <a:pt x="9602" y="7084"/>
                  </a:lnTo>
                  <a:lnTo>
                    <a:pt x="9599" y="7038"/>
                  </a:lnTo>
                  <a:lnTo>
                    <a:pt x="9598" y="6991"/>
                  </a:lnTo>
                  <a:lnTo>
                    <a:pt x="9598" y="6944"/>
                  </a:lnTo>
                  <a:lnTo>
                    <a:pt x="9601" y="6896"/>
                  </a:lnTo>
                  <a:lnTo>
                    <a:pt x="9605" y="6848"/>
                  </a:lnTo>
                  <a:lnTo>
                    <a:pt x="9610" y="6804"/>
                  </a:lnTo>
                  <a:lnTo>
                    <a:pt x="9617" y="6760"/>
                  </a:lnTo>
                  <a:lnTo>
                    <a:pt x="9624" y="6717"/>
                  </a:lnTo>
                  <a:lnTo>
                    <a:pt x="9631" y="6674"/>
                  </a:lnTo>
                  <a:lnTo>
                    <a:pt x="9639" y="6634"/>
                  </a:lnTo>
                  <a:lnTo>
                    <a:pt x="9647" y="6593"/>
                  </a:lnTo>
                  <a:lnTo>
                    <a:pt x="9656" y="6552"/>
                  </a:lnTo>
                  <a:lnTo>
                    <a:pt x="9666" y="6513"/>
                  </a:lnTo>
                  <a:lnTo>
                    <a:pt x="9676" y="6475"/>
                  </a:lnTo>
                  <a:lnTo>
                    <a:pt x="9687" y="6437"/>
                  </a:lnTo>
                  <a:lnTo>
                    <a:pt x="9698" y="6400"/>
                  </a:lnTo>
                  <a:lnTo>
                    <a:pt x="9710" y="6363"/>
                  </a:lnTo>
                  <a:lnTo>
                    <a:pt x="9722" y="6326"/>
                  </a:lnTo>
                  <a:lnTo>
                    <a:pt x="9735" y="6291"/>
                  </a:lnTo>
                  <a:lnTo>
                    <a:pt x="9748" y="6255"/>
                  </a:lnTo>
                  <a:lnTo>
                    <a:pt x="9762" y="6221"/>
                  </a:lnTo>
                  <a:lnTo>
                    <a:pt x="9776" y="6187"/>
                  </a:lnTo>
                  <a:lnTo>
                    <a:pt x="9791" y="6154"/>
                  </a:lnTo>
                  <a:lnTo>
                    <a:pt x="9806" y="6120"/>
                  </a:lnTo>
                  <a:lnTo>
                    <a:pt x="9821" y="6088"/>
                  </a:lnTo>
                  <a:lnTo>
                    <a:pt x="9838" y="6056"/>
                  </a:lnTo>
                  <a:lnTo>
                    <a:pt x="9855" y="6023"/>
                  </a:lnTo>
                  <a:lnTo>
                    <a:pt x="9872" y="5992"/>
                  </a:lnTo>
                  <a:lnTo>
                    <a:pt x="9889" y="5960"/>
                  </a:lnTo>
                  <a:lnTo>
                    <a:pt x="9908" y="5930"/>
                  </a:lnTo>
                  <a:lnTo>
                    <a:pt x="9926" y="5900"/>
                  </a:lnTo>
                  <a:lnTo>
                    <a:pt x="9945" y="5869"/>
                  </a:lnTo>
                  <a:lnTo>
                    <a:pt x="9965" y="5839"/>
                  </a:lnTo>
                  <a:lnTo>
                    <a:pt x="10004" y="5781"/>
                  </a:lnTo>
                  <a:lnTo>
                    <a:pt x="10046" y="5722"/>
                  </a:lnTo>
                  <a:lnTo>
                    <a:pt x="10086" y="5671"/>
                  </a:lnTo>
                  <a:lnTo>
                    <a:pt x="10129" y="5616"/>
                  </a:lnTo>
                  <a:lnTo>
                    <a:pt x="10176" y="5562"/>
                  </a:lnTo>
                  <a:lnTo>
                    <a:pt x="10225" y="5508"/>
                  </a:lnTo>
                  <a:lnTo>
                    <a:pt x="10250" y="5482"/>
                  </a:lnTo>
                  <a:lnTo>
                    <a:pt x="10275" y="5455"/>
                  </a:lnTo>
                  <a:lnTo>
                    <a:pt x="10301" y="5430"/>
                  </a:lnTo>
                  <a:lnTo>
                    <a:pt x="10326" y="5406"/>
                  </a:lnTo>
                  <a:lnTo>
                    <a:pt x="10352" y="5382"/>
                  </a:lnTo>
                  <a:lnTo>
                    <a:pt x="10377" y="5360"/>
                  </a:lnTo>
                  <a:lnTo>
                    <a:pt x="10402" y="5339"/>
                  </a:lnTo>
                  <a:lnTo>
                    <a:pt x="10427" y="5320"/>
                  </a:lnTo>
                  <a:lnTo>
                    <a:pt x="10504" y="5262"/>
                  </a:lnTo>
                  <a:lnTo>
                    <a:pt x="10563" y="5218"/>
                  </a:lnTo>
                  <a:lnTo>
                    <a:pt x="10589" y="5199"/>
                  </a:lnTo>
                  <a:lnTo>
                    <a:pt x="10614" y="5183"/>
                  </a:lnTo>
                  <a:lnTo>
                    <a:pt x="10637" y="5168"/>
                  </a:lnTo>
                  <a:lnTo>
                    <a:pt x="10660" y="5154"/>
                  </a:lnTo>
                  <a:lnTo>
                    <a:pt x="10683" y="5141"/>
                  </a:lnTo>
                  <a:lnTo>
                    <a:pt x="10707" y="5127"/>
                  </a:lnTo>
                  <a:lnTo>
                    <a:pt x="10733" y="5115"/>
                  </a:lnTo>
                  <a:lnTo>
                    <a:pt x="10763" y="5100"/>
                  </a:lnTo>
                  <a:lnTo>
                    <a:pt x="10830" y="5068"/>
                  </a:lnTo>
                  <a:lnTo>
                    <a:pt x="10916" y="5027"/>
                  </a:lnTo>
                  <a:lnTo>
                    <a:pt x="10943" y="5016"/>
                  </a:lnTo>
                  <a:lnTo>
                    <a:pt x="10978" y="5003"/>
                  </a:lnTo>
                  <a:lnTo>
                    <a:pt x="11018" y="4990"/>
                  </a:lnTo>
                  <a:lnTo>
                    <a:pt x="11062" y="4977"/>
                  </a:lnTo>
                  <a:lnTo>
                    <a:pt x="11107" y="4965"/>
                  </a:lnTo>
                  <a:lnTo>
                    <a:pt x="11150" y="4955"/>
                  </a:lnTo>
                  <a:lnTo>
                    <a:pt x="11188" y="4946"/>
                  </a:lnTo>
                  <a:lnTo>
                    <a:pt x="11220" y="4941"/>
                  </a:lnTo>
                  <a:lnTo>
                    <a:pt x="11267" y="4936"/>
                  </a:lnTo>
                  <a:lnTo>
                    <a:pt x="11313" y="4932"/>
                  </a:lnTo>
                  <a:lnTo>
                    <a:pt x="11357" y="4928"/>
                  </a:lnTo>
                  <a:lnTo>
                    <a:pt x="11401" y="4926"/>
                  </a:lnTo>
                  <a:lnTo>
                    <a:pt x="11445" y="4925"/>
                  </a:lnTo>
                  <a:lnTo>
                    <a:pt x="11490" y="4926"/>
                  </a:lnTo>
                  <a:lnTo>
                    <a:pt x="11537" y="4928"/>
                  </a:lnTo>
                  <a:lnTo>
                    <a:pt x="11587" y="4932"/>
                  </a:lnTo>
                  <a:lnTo>
                    <a:pt x="11633" y="4937"/>
                  </a:lnTo>
                  <a:lnTo>
                    <a:pt x="11675" y="4943"/>
                  </a:lnTo>
                  <a:lnTo>
                    <a:pt x="11696" y="4947"/>
                  </a:lnTo>
                  <a:lnTo>
                    <a:pt x="11716" y="4951"/>
                  </a:lnTo>
                  <a:lnTo>
                    <a:pt x="11736" y="4957"/>
                  </a:lnTo>
                  <a:lnTo>
                    <a:pt x="11755" y="4962"/>
                  </a:lnTo>
                  <a:lnTo>
                    <a:pt x="11774" y="4967"/>
                  </a:lnTo>
                  <a:lnTo>
                    <a:pt x="11791" y="4973"/>
                  </a:lnTo>
                  <a:lnTo>
                    <a:pt x="11809" y="4981"/>
                  </a:lnTo>
                  <a:lnTo>
                    <a:pt x="11826" y="4988"/>
                  </a:lnTo>
                  <a:lnTo>
                    <a:pt x="11843" y="4996"/>
                  </a:lnTo>
                  <a:lnTo>
                    <a:pt x="11858" y="5005"/>
                  </a:lnTo>
                  <a:lnTo>
                    <a:pt x="11874" y="5014"/>
                  </a:lnTo>
                  <a:lnTo>
                    <a:pt x="11890" y="5025"/>
                  </a:lnTo>
                  <a:lnTo>
                    <a:pt x="11913" y="5041"/>
                  </a:lnTo>
                  <a:lnTo>
                    <a:pt x="11939" y="5063"/>
                  </a:lnTo>
                  <a:lnTo>
                    <a:pt x="11952" y="5076"/>
                  </a:lnTo>
                  <a:lnTo>
                    <a:pt x="11966" y="5089"/>
                  </a:lnTo>
                  <a:lnTo>
                    <a:pt x="11980" y="5103"/>
                  </a:lnTo>
                  <a:lnTo>
                    <a:pt x="11993" y="5118"/>
                  </a:lnTo>
                  <a:lnTo>
                    <a:pt x="12007" y="5133"/>
                  </a:lnTo>
                  <a:lnTo>
                    <a:pt x="12018" y="5149"/>
                  </a:lnTo>
                  <a:lnTo>
                    <a:pt x="12030" y="5165"/>
                  </a:lnTo>
                  <a:lnTo>
                    <a:pt x="12039" y="5180"/>
                  </a:lnTo>
                  <a:lnTo>
                    <a:pt x="12048" y="5196"/>
                  </a:lnTo>
                  <a:lnTo>
                    <a:pt x="12055" y="5212"/>
                  </a:lnTo>
                  <a:lnTo>
                    <a:pt x="12060" y="5226"/>
                  </a:lnTo>
                  <a:lnTo>
                    <a:pt x="12063" y="5242"/>
                  </a:lnTo>
                  <a:lnTo>
                    <a:pt x="12066" y="5241"/>
                  </a:lnTo>
                  <a:lnTo>
                    <a:pt x="12070" y="5239"/>
                  </a:lnTo>
                  <a:lnTo>
                    <a:pt x="12074" y="5237"/>
                  </a:lnTo>
                  <a:lnTo>
                    <a:pt x="12079" y="5234"/>
                  </a:lnTo>
                  <a:lnTo>
                    <a:pt x="12088" y="5226"/>
                  </a:lnTo>
                  <a:lnTo>
                    <a:pt x="12096" y="5216"/>
                  </a:lnTo>
                  <a:lnTo>
                    <a:pt x="12105" y="5204"/>
                  </a:lnTo>
                  <a:lnTo>
                    <a:pt x="12113" y="5192"/>
                  </a:lnTo>
                  <a:lnTo>
                    <a:pt x="12121" y="5177"/>
                  </a:lnTo>
                  <a:lnTo>
                    <a:pt x="12130" y="5163"/>
                  </a:lnTo>
                  <a:lnTo>
                    <a:pt x="12145" y="5131"/>
                  </a:lnTo>
                  <a:lnTo>
                    <a:pt x="12159" y="5102"/>
                  </a:lnTo>
                  <a:lnTo>
                    <a:pt x="12170" y="5075"/>
                  </a:lnTo>
                  <a:lnTo>
                    <a:pt x="12178" y="5055"/>
                  </a:lnTo>
                  <a:lnTo>
                    <a:pt x="12187" y="5025"/>
                  </a:lnTo>
                  <a:lnTo>
                    <a:pt x="12197" y="4995"/>
                  </a:lnTo>
                  <a:lnTo>
                    <a:pt x="12204" y="4967"/>
                  </a:lnTo>
                  <a:lnTo>
                    <a:pt x="12210" y="4938"/>
                  </a:lnTo>
                  <a:lnTo>
                    <a:pt x="12215" y="4908"/>
                  </a:lnTo>
                  <a:lnTo>
                    <a:pt x="12220" y="4875"/>
                  </a:lnTo>
                  <a:lnTo>
                    <a:pt x="12224" y="4841"/>
                  </a:lnTo>
                  <a:lnTo>
                    <a:pt x="12228" y="4803"/>
                  </a:lnTo>
                  <a:lnTo>
                    <a:pt x="12230" y="4784"/>
                  </a:lnTo>
                  <a:lnTo>
                    <a:pt x="12230" y="4766"/>
                  </a:lnTo>
                  <a:lnTo>
                    <a:pt x="12231" y="4749"/>
                  </a:lnTo>
                  <a:lnTo>
                    <a:pt x="12230" y="4731"/>
                  </a:lnTo>
                  <a:lnTo>
                    <a:pt x="12229" y="4714"/>
                  </a:lnTo>
                  <a:lnTo>
                    <a:pt x="12228" y="4697"/>
                  </a:lnTo>
                  <a:lnTo>
                    <a:pt x="12226" y="4682"/>
                  </a:lnTo>
                  <a:lnTo>
                    <a:pt x="12223" y="4665"/>
                  </a:lnTo>
                  <a:lnTo>
                    <a:pt x="12220" y="4650"/>
                  </a:lnTo>
                  <a:lnTo>
                    <a:pt x="12217" y="4635"/>
                  </a:lnTo>
                  <a:lnTo>
                    <a:pt x="12212" y="4620"/>
                  </a:lnTo>
                  <a:lnTo>
                    <a:pt x="12207" y="4605"/>
                  </a:lnTo>
                  <a:lnTo>
                    <a:pt x="12197" y="4577"/>
                  </a:lnTo>
                  <a:lnTo>
                    <a:pt x="12185" y="4551"/>
                  </a:lnTo>
                  <a:lnTo>
                    <a:pt x="12172" y="4526"/>
                  </a:lnTo>
                  <a:lnTo>
                    <a:pt x="12157" y="4502"/>
                  </a:lnTo>
                  <a:lnTo>
                    <a:pt x="12141" y="4479"/>
                  </a:lnTo>
                  <a:lnTo>
                    <a:pt x="12126" y="4457"/>
                  </a:lnTo>
                  <a:lnTo>
                    <a:pt x="12108" y="4436"/>
                  </a:lnTo>
                  <a:lnTo>
                    <a:pt x="12091" y="4416"/>
                  </a:lnTo>
                  <a:lnTo>
                    <a:pt x="12072" y="4397"/>
                  </a:lnTo>
                  <a:lnTo>
                    <a:pt x="12055" y="4380"/>
                  </a:lnTo>
                  <a:lnTo>
                    <a:pt x="12042" y="4368"/>
                  </a:lnTo>
                  <a:lnTo>
                    <a:pt x="12027" y="4357"/>
                  </a:lnTo>
                  <a:lnTo>
                    <a:pt x="12011" y="4344"/>
                  </a:lnTo>
                  <a:lnTo>
                    <a:pt x="11994" y="4333"/>
                  </a:lnTo>
                  <a:lnTo>
                    <a:pt x="11975" y="4322"/>
                  </a:lnTo>
                  <a:lnTo>
                    <a:pt x="11956" y="4311"/>
                  </a:lnTo>
                  <a:lnTo>
                    <a:pt x="11937" y="4300"/>
                  </a:lnTo>
                  <a:lnTo>
                    <a:pt x="11917" y="4290"/>
                  </a:lnTo>
                  <a:lnTo>
                    <a:pt x="11875" y="4270"/>
                  </a:lnTo>
                  <a:lnTo>
                    <a:pt x="11834" y="4253"/>
                  </a:lnTo>
                  <a:lnTo>
                    <a:pt x="11795" y="4238"/>
                  </a:lnTo>
                  <a:lnTo>
                    <a:pt x="11758" y="4227"/>
                  </a:lnTo>
                  <a:lnTo>
                    <a:pt x="11729" y="4220"/>
                  </a:lnTo>
                  <a:lnTo>
                    <a:pt x="11697" y="4211"/>
                  </a:lnTo>
                  <a:lnTo>
                    <a:pt x="11667" y="4204"/>
                  </a:lnTo>
                  <a:lnTo>
                    <a:pt x="11639" y="4196"/>
                  </a:lnTo>
                  <a:lnTo>
                    <a:pt x="11613" y="4187"/>
                  </a:lnTo>
                  <a:lnTo>
                    <a:pt x="11583" y="4181"/>
                  </a:lnTo>
                  <a:lnTo>
                    <a:pt x="11549" y="4176"/>
                  </a:lnTo>
                  <a:lnTo>
                    <a:pt x="11514" y="4170"/>
                  </a:lnTo>
                  <a:lnTo>
                    <a:pt x="11478" y="4166"/>
                  </a:lnTo>
                  <a:lnTo>
                    <a:pt x="11443" y="4162"/>
                  </a:lnTo>
                  <a:lnTo>
                    <a:pt x="11409" y="4158"/>
                  </a:lnTo>
                  <a:lnTo>
                    <a:pt x="11378" y="4155"/>
                  </a:lnTo>
                  <a:lnTo>
                    <a:pt x="11346" y="4152"/>
                  </a:lnTo>
                  <a:lnTo>
                    <a:pt x="11311" y="4149"/>
                  </a:lnTo>
                  <a:lnTo>
                    <a:pt x="11273" y="4147"/>
                  </a:lnTo>
                  <a:lnTo>
                    <a:pt x="11235" y="4145"/>
                  </a:lnTo>
                  <a:lnTo>
                    <a:pt x="11197" y="4144"/>
                  </a:lnTo>
                  <a:lnTo>
                    <a:pt x="11161" y="4141"/>
                  </a:lnTo>
                  <a:lnTo>
                    <a:pt x="11127" y="4138"/>
                  </a:lnTo>
                  <a:lnTo>
                    <a:pt x="11098" y="4134"/>
                  </a:lnTo>
                  <a:lnTo>
                    <a:pt x="11083" y="4131"/>
                  </a:lnTo>
                  <a:lnTo>
                    <a:pt x="11069" y="4130"/>
                  </a:lnTo>
                  <a:lnTo>
                    <a:pt x="11052" y="4128"/>
                  </a:lnTo>
                  <a:lnTo>
                    <a:pt x="11034" y="4128"/>
                  </a:lnTo>
                  <a:lnTo>
                    <a:pt x="10997" y="4127"/>
                  </a:lnTo>
                  <a:lnTo>
                    <a:pt x="10958" y="4127"/>
                  </a:lnTo>
                  <a:lnTo>
                    <a:pt x="10917" y="4128"/>
                  </a:lnTo>
                  <a:lnTo>
                    <a:pt x="10879" y="4128"/>
                  </a:lnTo>
                  <a:lnTo>
                    <a:pt x="10841" y="4128"/>
                  </a:lnTo>
                  <a:lnTo>
                    <a:pt x="10806" y="4127"/>
                  </a:lnTo>
                  <a:lnTo>
                    <a:pt x="10771" y="4124"/>
                  </a:lnTo>
                  <a:lnTo>
                    <a:pt x="10734" y="4123"/>
                  </a:lnTo>
                  <a:lnTo>
                    <a:pt x="10697" y="4122"/>
                  </a:lnTo>
                  <a:lnTo>
                    <a:pt x="10659" y="4122"/>
                  </a:lnTo>
                  <a:lnTo>
                    <a:pt x="10622" y="4123"/>
                  </a:lnTo>
                  <a:lnTo>
                    <a:pt x="10583" y="4123"/>
                  </a:lnTo>
                  <a:lnTo>
                    <a:pt x="10545" y="4123"/>
                  </a:lnTo>
                  <a:lnTo>
                    <a:pt x="10508" y="4123"/>
                  </a:lnTo>
                  <a:lnTo>
                    <a:pt x="10436" y="4124"/>
                  </a:lnTo>
                  <a:lnTo>
                    <a:pt x="10360" y="4126"/>
                  </a:lnTo>
                  <a:lnTo>
                    <a:pt x="10283" y="4127"/>
                  </a:lnTo>
                  <a:lnTo>
                    <a:pt x="10205" y="4128"/>
                  </a:lnTo>
                  <a:lnTo>
                    <a:pt x="10128" y="4129"/>
                  </a:lnTo>
                  <a:lnTo>
                    <a:pt x="10051" y="4128"/>
                  </a:lnTo>
                  <a:lnTo>
                    <a:pt x="10015" y="4127"/>
                  </a:lnTo>
                  <a:lnTo>
                    <a:pt x="9978" y="4126"/>
                  </a:lnTo>
                  <a:lnTo>
                    <a:pt x="9943" y="4123"/>
                  </a:lnTo>
                  <a:lnTo>
                    <a:pt x="9909" y="4121"/>
                  </a:lnTo>
                  <a:lnTo>
                    <a:pt x="9873" y="4119"/>
                  </a:lnTo>
                  <a:lnTo>
                    <a:pt x="9836" y="4117"/>
                  </a:lnTo>
                  <a:lnTo>
                    <a:pt x="9800" y="4116"/>
                  </a:lnTo>
                  <a:lnTo>
                    <a:pt x="9763" y="4115"/>
                  </a:lnTo>
                  <a:lnTo>
                    <a:pt x="9727" y="4114"/>
                  </a:lnTo>
                  <a:lnTo>
                    <a:pt x="9691" y="4113"/>
                  </a:lnTo>
                  <a:lnTo>
                    <a:pt x="9655" y="4112"/>
                  </a:lnTo>
                  <a:lnTo>
                    <a:pt x="9620" y="4110"/>
                  </a:lnTo>
                  <a:lnTo>
                    <a:pt x="9563" y="4106"/>
                  </a:lnTo>
                  <a:lnTo>
                    <a:pt x="9497" y="4100"/>
                  </a:lnTo>
                  <a:lnTo>
                    <a:pt x="9425" y="4093"/>
                  </a:lnTo>
                  <a:lnTo>
                    <a:pt x="9349" y="4086"/>
                  </a:lnTo>
                  <a:lnTo>
                    <a:pt x="9274" y="4076"/>
                  </a:lnTo>
                  <a:lnTo>
                    <a:pt x="9203" y="4066"/>
                  </a:lnTo>
                  <a:lnTo>
                    <a:pt x="9171" y="4061"/>
                  </a:lnTo>
                  <a:lnTo>
                    <a:pt x="9139" y="4054"/>
                  </a:lnTo>
                  <a:lnTo>
                    <a:pt x="9112" y="4048"/>
                  </a:lnTo>
                  <a:lnTo>
                    <a:pt x="9087" y="4042"/>
                  </a:lnTo>
                  <a:lnTo>
                    <a:pt x="9069" y="4038"/>
                  </a:lnTo>
                  <a:lnTo>
                    <a:pt x="9040" y="4028"/>
                  </a:lnTo>
                  <a:lnTo>
                    <a:pt x="9003" y="4018"/>
                  </a:lnTo>
                  <a:lnTo>
                    <a:pt x="8962" y="4006"/>
                  </a:lnTo>
                  <a:lnTo>
                    <a:pt x="8921" y="3995"/>
                  </a:lnTo>
                  <a:lnTo>
                    <a:pt x="8887" y="3985"/>
                  </a:lnTo>
                  <a:lnTo>
                    <a:pt x="8863" y="3979"/>
                  </a:lnTo>
                  <a:lnTo>
                    <a:pt x="8853" y="3976"/>
                  </a:lnTo>
                  <a:lnTo>
                    <a:pt x="8854" y="4001"/>
                  </a:lnTo>
                  <a:lnTo>
                    <a:pt x="8856" y="4026"/>
                  </a:lnTo>
                  <a:lnTo>
                    <a:pt x="8859" y="4052"/>
                  </a:lnTo>
                  <a:lnTo>
                    <a:pt x="8865" y="4077"/>
                  </a:lnTo>
                  <a:lnTo>
                    <a:pt x="8870" y="4103"/>
                  </a:lnTo>
                  <a:lnTo>
                    <a:pt x="8877" y="4128"/>
                  </a:lnTo>
                  <a:lnTo>
                    <a:pt x="8886" y="4153"/>
                  </a:lnTo>
                  <a:lnTo>
                    <a:pt x="8895" y="4178"/>
                  </a:lnTo>
                  <a:lnTo>
                    <a:pt x="8905" y="4203"/>
                  </a:lnTo>
                  <a:lnTo>
                    <a:pt x="8916" y="4227"/>
                  </a:lnTo>
                  <a:lnTo>
                    <a:pt x="8928" y="4252"/>
                  </a:lnTo>
                  <a:lnTo>
                    <a:pt x="8941" y="4276"/>
                  </a:lnTo>
                  <a:lnTo>
                    <a:pt x="8955" y="4300"/>
                  </a:lnTo>
                  <a:lnTo>
                    <a:pt x="8969" y="4324"/>
                  </a:lnTo>
                  <a:lnTo>
                    <a:pt x="8984" y="4347"/>
                  </a:lnTo>
                  <a:lnTo>
                    <a:pt x="8999" y="4370"/>
                  </a:lnTo>
                  <a:lnTo>
                    <a:pt x="9016" y="4393"/>
                  </a:lnTo>
                  <a:lnTo>
                    <a:pt x="9033" y="4416"/>
                  </a:lnTo>
                  <a:lnTo>
                    <a:pt x="9050" y="4438"/>
                  </a:lnTo>
                  <a:lnTo>
                    <a:pt x="9067" y="4459"/>
                  </a:lnTo>
                  <a:lnTo>
                    <a:pt x="9103" y="4501"/>
                  </a:lnTo>
                  <a:lnTo>
                    <a:pt x="9139" y="4541"/>
                  </a:lnTo>
                  <a:lnTo>
                    <a:pt x="9177" y="4578"/>
                  </a:lnTo>
                  <a:lnTo>
                    <a:pt x="9214" y="4614"/>
                  </a:lnTo>
                  <a:lnTo>
                    <a:pt x="9249" y="4646"/>
                  </a:lnTo>
                  <a:lnTo>
                    <a:pt x="9285" y="4675"/>
                  </a:lnTo>
                  <a:lnTo>
                    <a:pt x="9302" y="4690"/>
                  </a:lnTo>
                  <a:lnTo>
                    <a:pt x="9328" y="4710"/>
                  </a:lnTo>
                  <a:lnTo>
                    <a:pt x="9362" y="4733"/>
                  </a:lnTo>
                  <a:lnTo>
                    <a:pt x="9397" y="4758"/>
                  </a:lnTo>
                  <a:lnTo>
                    <a:pt x="9434" y="4782"/>
                  </a:lnTo>
                  <a:lnTo>
                    <a:pt x="9467" y="4802"/>
                  </a:lnTo>
                  <a:lnTo>
                    <a:pt x="9482" y="4809"/>
                  </a:lnTo>
                  <a:lnTo>
                    <a:pt x="9496" y="4816"/>
                  </a:lnTo>
                  <a:lnTo>
                    <a:pt x="9507" y="4820"/>
                  </a:lnTo>
                  <a:lnTo>
                    <a:pt x="9516" y="4821"/>
                  </a:lnTo>
                  <a:lnTo>
                    <a:pt x="9513" y="4826"/>
                  </a:lnTo>
                  <a:lnTo>
                    <a:pt x="9507" y="4834"/>
                  </a:lnTo>
                  <a:lnTo>
                    <a:pt x="9497" y="4847"/>
                  </a:lnTo>
                  <a:lnTo>
                    <a:pt x="9483" y="4862"/>
                  </a:lnTo>
                  <a:lnTo>
                    <a:pt x="9449" y="4897"/>
                  </a:lnTo>
                  <a:lnTo>
                    <a:pt x="9408" y="4938"/>
                  </a:lnTo>
                  <a:lnTo>
                    <a:pt x="9366" y="4980"/>
                  </a:lnTo>
                  <a:lnTo>
                    <a:pt x="9327" y="5019"/>
                  </a:lnTo>
                  <a:lnTo>
                    <a:pt x="9297" y="5051"/>
                  </a:lnTo>
                  <a:lnTo>
                    <a:pt x="9279" y="5071"/>
                  </a:lnTo>
                  <a:lnTo>
                    <a:pt x="9219" y="5148"/>
                  </a:lnTo>
                  <a:lnTo>
                    <a:pt x="9164" y="5217"/>
                  </a:lnTo>
                  <a:lnTo>
                    <a:pt x="9114" y="5282"/>
                  </a:lnTo>
                  <a:lnTo>
                    <a:pt x="9068" y="5346"/>
                  </a:lnTo>
                  <a:lnTo>
                    <a:pt x="9045" y="5378"/>
                  </a:lnTo>
                  <a:lnTo>
                    <a:pt x="9023" y="5412"/>
                  </a:lnTo>
                  <a:lnTo>
                    <a:pt x="9002" y="5446"/>
                  </a:lnTo>
                  <a:lnTo>
                    <a:pt x="8979" y="5482"/>
                  </a:lnTo>
                  <a:lnTo>
                    <a:pt x="8956" y="5519"/>
                  </a:lnTo>
                  <a:lnTo>
                    <a:pt x="8933" y="5559"/>
                  </a:lnTo>
                  <a:lnTo>
                    <a:pt x="8909" y="5602"/>
                  </a:lnTo>
                  <a:lnTo>
                    <a:pt x="8884" y="5648"/>
                  </a:lnTo>
                  <a:lnTo>
                    <a:pt x="8863" y="5689"/>
                  </a:lnTo>
                  <a:lnTo>
                    <a:pt x="8842" y="5729"/>
                  </a:lnTo>
                  <a:lnTo>
                    <a:pt x="8822" y="5770"/>
                  </a:lnTo>
                  <a:lnTo>
                    <a:pt x="8802" y="5810"/>
                  </a:lnTo>
                  <a:lnTo>
                    <a:pt x="8782" y="5851"/>
                  </a:lnTo>
                  <a:lnTo>
                    <a:pt x="8763" y="5891"/>
                  </a:lnTo>
                  <a:lnTo>
                    <a:pt x="8744" y="5933"/>
                  </a:lnTo>
                  <a:lnTo>
                    <a:pt x="8723" y="5974"/>
                  </a:lnTo>
                  <a:lnTo>
                    <a:pt x="8703" y="6016"/>
                  </a:lnTo>
                  <a:lnTo>
                    <a:pt x="8685" y="6058"/>
                  </a:lnTo>
                  <a:lnTo>
                    <a:pt x="8667" y="6102"/>
                  </a:lnTo>
                  <a:lnTo>
                    <a:pt x="8652" y="6145"/>
                  </a:lnTo>
                  <a:lnTo>
                    <a:pt x="8635" y="6190"/>
                  </a:lnTo>
                  <a:lnTo>
                    <a:pt x="8619" y="6235"/>
                  </a:lnTo>
                  <a:lnTo>
                    <a:pt x="8604" y="6279"/>
                  </a:lnTo>
                  <a:lnTo>
                    <a:pt x="8587" y="6323"/>
                  </a:lnTo>
                  <a:lnTo>
                    <a:pt x="8571" y="6363"/>
                  </a:lnTo>
                  <a:lnTo>
                    <a:pt x="8556" y="6408"/>
                  </a:lnTo>
                  <a:lnTo>
                    <a:pt x="8540" y="6456"/>
                  </a:lnTo>
                  <a:lnTo>
                    <a:pt x="8524" y="6506"/>
                  </a:lnTo>
                  <a:lnTo>
                    <a:pt x="8510" y="6557"/>
                  </a:lnTo>
                  <a:lnTo>
                    <a:pt x="8496" y="6607"/>
                  </a:lnTo>
                  <a:lnTo>
                    <a:pt x="8483" y="6655"/>
                  </a:lnTo>
                  <a:lnTo>
                    <a:pt x="8474" y="6697"/>
                  </a:lnTo>
                  <a:lnTo>
                    <a:pt x="8469" y="6720"/>
                  </a:lnTo>
                  <a:lnTo>
                    <a:pt x="8463" y="6745"/>
                  </a:lnTo>
                  <a:lnTo>
                    <a:pt x="8456" y="6769"/>
                  </a:lnTo>
                  <a:lnTo>
                    <a:pt x="8450" y="6794"/>
                  </a:lnTo>
                  <a:lnTo>
                    <a:pt x="8444" y="6819"/>
                  </a:lnTo>
                  <a:lnTo>
                    <a:pt x="8438" y="6844"/>
                  </a:lnTo>
                  <a:lnTo>
                    <a:pt x="8431" y="6868"/>
                  </a:lnTo>
                  <a:lnTo>
                    <a:pt x="8426" y="6893"/>
                  </a:lnTo>
                  <a:lnTo>
                    <a:pt x="8421" y="6918"/>
                  </a:lnTo>
                  <a:lnTo>
                    <a:pt x="8417" y="6944"/>
                  </a:lnTo>
                  <a:lnTo>
                    <a:pt x="8411" y="6971"/>
                  </a:lnTo>
                  <a:lnTo>
                    <a:pt x="8407" y="6998"/>
                  </a:lnTo>
                  <a:lnTo>
                    <a:pt x="8402" y="7024"/>
                  </a:lnTo>
                  <a:lnTo>
                    <a:pt x="8397" y="7049"/>
                  </a:lnTo>
                  <a:lnTo>
                    <a:pt x="8392" y="7074"/>
                  </a:lnTo>
                  <a:lnTo>
                    <a:pt x="8386" y="7098"/>
                  </a:lnTo>
                  <a:lnTo>
                    <a:pt x="8381" y="7129"/>
                  </a:lnTo>
                  <a:lnTo>
                    <a:pt x="8374" y="7183"/>
                  </a:lnTo>
                  <a:lnTo>
                    <a:pt x="8364" y="7252"/>
                  </a:lnTo>
                  <a:lnTo>
                    <a:pt x="8355" y="7328"/>
                  </a:lnTo>
                  <a:lnTo>
                    <a:pt x="8346" y="7402"/>
                  </a:lnTo>
                  <a:lnTo>
                    <a:pt x="8337" y="7465"/>
                  </a:lnTo>
                  <a:lnTo>
                    <a:pt x="8331" y="7511"/>
                  </a:lnTo>
                  <a:lnTo>
                    <a:pt x="8327" y="7529"/>
                  </a:lnTo>
                  <a:lnTo>
                    <a:pt x="8322" y="7462"/>
                  </a:lnTo>
                  <a:lnTo>
                    <a:pt x="8315" y="7395"/>
                  </a:lnTo>
                  <a:lnTo>
                    <a:pt x="8307" y="7326"/>
                  </a:lnTo>
                  <a:lnTo>
                    <a:pt x="8299" y="7256"/>
                  </a:lnTo>
                  <a:lnTo>
                    <a:pt x="8288" y="7186"/>
                  </a:lnTo>
                  <a:lnTo>
                    <a:pt x="8276" y="7115"/>
                  </a:lnTo>
                  <a:lnTo>
                    <a:pt x="8263" y="7042"/>
                  </a:lnTo>
                  <a:lnTo>
                    <a:pt x="8248" y="6970"/>
                  </a:lnTo>
                  <a:lnTo>
                    <a:pt x="8233" y="6897"/>
                  </a:lnTo>
                  <a:lnTo>
                    <a:pt x="8216" y="6824"/>
                  </a:lnTo>
                  <a:lnTo>
                    <a:pt x="8198" y="6751"/>
                  </a:lnTo>
                  <a:lnTo>
                    <a:pt x="8178" y="6678"/>
                  </a:lnTo>
                  <a:lnTo>
                    <a:pt x="8159" y="6603"/>
                  </a:lnTo>
                  <a:lnTo>
                    <a:pt x="8138" y="6530"/>
                  </a:lnTo>
                  <a:lnTo>
                    <a:pt x="8115" y="6457"/>
                  </a:lnTo>
                  <a:lnTo>
                    <a:pt x="8092" y="6384"/>
                  </a:lnTo>
                  <a:lnTo>
                    <a:pt x="8067" y="6312"/>
                  </a:lnTo>
                  <a:lnTo>
                    <a:pt x="8042" y="6240"/>
                  </a:lnTo>
                  <a:lnTo>
                    <a:pt x="8014" y="6168"/>
                  </a:lnTo>
                  <a:lnTo>
                    <a:pt x="7987" y="6098"/>
                  </a:lnTo>
                  <a:lnTo>
                    <a:pt x="7959" y="6028"/>
                  </a:lnTo>
                  <a:lnTo>
                    <a:pt x="7930" y="5959"/>
                  </a:lnTo>
                  <a:lnTo>
                    <a:pt x="7900" y="5891"/>
                  </a:lnTo>
                  <a:lnTo>
                    <a:pt x="7868" y="5826"/>
                  </a:lnTo>
                  <a:lnTo>
                    <a:pt x="7836" y="5760"/>
                  </a:lnTo>
                  <a:lnTo>
                    <a:pt x="7803" y="5696"/>
                  </a:lnTo>
                  <a:lnTo>
                    <a:pt x="7770" y="5634"/>
                  </a:lnTo>
                  <a:lnTo>
                    <a:pt x="7736" y="5573"/>
                  </a:lnTo>
                  <a:lnTo>
                    <a:pt x="7701" y="5514"/>
                  </a:lnTo>
                  <a:lnTo>
                    <a:pt x="7665" y="5456"/>
                  </a:lnTo>
                  <a:lnTo>
                    <a:pt x="7628" y="5401"/>
                  </a:lnTo>
                  <a:lnTo>
                    <a:pt x="7591" y="5348"/>
                  </a:lnTo>
                  <a:lnTo>
                    <a:pt x="7565" y="5312"/>
                  </a:lnTo>
                  <a:lnTo>
                    <a:pt x="7540" y="5277"/>
                  </a:lnTo>
                  <a:lnTo>
                    <a:pt x="7515" y="5242"/>
                  </a:lnTo>
                  <a:lnTo>
                    <a:pt x="7490" y="5208"/>
                  </a:lnTo>
                  <a:lnTo>
                    <a:pt x="7464" y="5173"/>
                  </a:lnTo>
                  <a:lnTo>
                    <a:pt x="7437" y="5139"/>
                  </a:lnTo>
                  <a:lnTo>
                    <a:pt x="7410" y="5105"/>
                  </a:lnTo>
                  <a:lnTo>
                    <a:pt x="7382" y="5073"/>
                  </a:lnTo>
                  <a:lnTo>
                    <a:pt x="7364" y="5054"/>
                  </a:lnTo>
                  <a:lnTo>
                    <a:pt x="7333" y="5023"/>
                  </a:lnTo>
                  <a:lnTo>
                    <a:pt x="7295" y="4983"/>
                  </a:lnTo>
                  <a:lnTo>
                    <a:pt x="7253" y="4940"/>
                  </a:lnTo>
                  <a:lnTo>
                    <a:pt x="7212" y="4897"/>
                  </a:lnTo>
                  <a:lnTo>
                    <a:pt x="7177" y="4861"/>
                  </a:lnTo>
                  <a:lnTo>
                    <a:pt x="7163" y="4846"/>
                  </a:lnTo>
                  <a:lnTo>
                    <a:pt x="7153" y="4833"/>
                  </a:lnTo>
                  <a:lnTo>
                    <a:pt x="7145" y="4825"/>
                  </a:lnTo>
                  <a:lnTo>
                    <a:pt x="7143" y="4821"/>
                  </a:lnTo>
                  <a:lnTo>
                    <a:pt x="7152" y="4820"/>
                  </a:lnTo>
                  <a:lnTo>
                    <a:pt x="7163" y="4816"/>
                  </a:lnTo>
                  <a:lnTo>
                    <a:pt x="7177" y="4809"/>
                  </a:lnTo>
                  <a:lnTo>
                    <a:pt x="7191" y="4802"/>
                  </a:lnTo>
                  <a:lnTo>
                    <a:pt x="7225" y="4782"/>
                  </a:lnTo>
                  <a:lnTo>
                    <a:pt x="7260" y="4758"/>
                  </a:lnTo>
                  <a:lnTo>
                    <a:pt x="7295" y="4734"/>
                  </a:lnTo>
                  <a:lnTo>
                    <a:pt x="7327" y="4710"/>
                  </a:lnTo>
                  <a:lnTo>
                    <a:pt x="7354" y="4690"/>
                  </a:lnTo>
                  <a:lnTo>
                    <a:pt x="7372" y="4677"/>
                  </a:lnTo>
                  <a:lnTo>
                    <a:pt x="7398" y="4656"/>
                  </a:lnTo>
                  <a:lnTo>
                    <a:pt x="7424" y="4634"/>
                  </a:lnTo>
                  <a:lnTo>
                    <a:pt x="7448" y="4611"/>
                  </a:lnTo>
                  <a:lnTo>
                    <a:pt x="7471" y="4588"/>
                  </a:lnTo>
                  <a:lnTo>
                    <a:pt x="7494" y="4565"/>
                  </a:lnTo>
                  <a:lnTo>
                    <a:pt x="7517" y="4541"/>
                  </a:lnTo>
                  <a:lnTo>
                    <a:pt x="7540" y="4516"/>
                  </a:lnTo>
                  <a:lnTo>
                    <a:pt x="7563" y="4491"/>
                  </a:lnTo>
                  <a:lnTo>
                    <a:pt x="7582" y="4470"/>
                  </a:lnTo>
                  <a:lnTo>
                    <a:pt x="7602" y="4447"/>
                  </a:lnTo>
                  <a:lnTo>
                    <a:pt x="7623" y="4421"/>
                  </a:lnTo>
                  <a:lnTo>
                    <a:pt x="7644" y="4394"/>
                  </a:lnTo>
                  <a:lnTo>
                    <a:pt x="7664" y="4365"/>
                  </a:lnTo>
                  <a:lnTo>
                    <a:pt x="7683" y="4335"/>
                  </a:lnTo>
                  <a:lnTo>
                    <a:pt x="7703" y="4303"/>
                  </a:lnTo>
                  <a:lnTo>
                    <a:pt x="7721" y="4270"/>
                  </a:lnTo>
                  <a:lnTo>
                    <a:pt x="7738" y="4236"/>
                  </a:lnTo>
                  <a:lnTo>
                    <a:pt x="7754" y="4201"/>
                  </a:lnTo>
                  <a:lnTo>
                    <a:pt x="7768" y="4164"/>
                  </a:lnTo>
                  <a:lnTo>
                    <a:pt x="7779" y="4128"/>
                  </a:lnTo>
                  <a:lnTo>
                    <a:pt x="7785" y="4109"/>
                  </a:lnTo>
                  <a:lnTo>
                    <a:pt x="7790" y="4090"/>
                  </a:lnTo>
                  <a:lnTo>
                    <a:pt x="7794" y="4071"/>
                  </a:lnTo>
                  <a:lnTo>
                    <a:pt x="7797" y="4052"/>
                  </a:lnTo>
                  <a:lnTo>
                    <a:pt x="7799" y="4034"/>
                  </a:lnTo>
                  <a:lnTo>
                    <a:pt x="7801" y="4015"/>
                  </a:lnTo>
                  <a:lnTo>
                    <a:pt x="7802" y="3995"/>
                  </a:lnTo>
                  <a:lnTo>
                    <a:pt x="7803" y="3976"/>
                  </a:lnTo>
                  <a:lnTo>
                    <a:pt x="7790" y="3978"/>
                  </a:lnTo>
                  <a:lnTo>
                    <a:pt x="7766" y="3985"/>
                  </a:lnTo>
                  <a:lnTo>
                    <a:pt x="7734" y="3994"/>
                  </a:lnTo>
                  <a:lnTo>
                    <a:pt x="7697" y="4005"/>
                  </a:lnTo>
                  <a:lnTo>
                    <a:pt x="7659" y="4016"/>
                  </a:lnTo>
                  <a:lnTo>
                    <a:pt x="7624" y="4026"/>
                  </a:lnTo>
                  <a:lnTo>
                    <a:pt x="7593" y="4036"/>
                  </a:lnTo>
                  <a:lnTo>
                    <a:pt x="7571" y="4041"/>
                  </a:lnTo>
                  <a:lnTo>
                    <a:pt x="7541" y="4047"/>
                  </a:lnTo>
                  <a:lnTo>
                    <a:pt x="7509" y="4054"/>
                  </a:lnTo>
                  <a:lnTo>
                    <a:pt x="7476" y="4061"/>
                  </a:lnTo>
                  <a:lnTo>
                    <a:pt x="7445" y="4066"/>
                  </a:lnTo>
                  <a:lnTo>
                    <a:pt x="7414" y="4070"/>
                  </a:lnTo>
                  <a:lnTo>
                    <a:pt x="7379" y="4074"/>
                  </a:lnTo>
                  <a:lnTo>
                    <a:pt x="7345" y="4080"/>
                  </a:lnTo>
                  <a:lnTo>
                    <a:pt x="7314" y="4085"/>
                  </a:lnTo>
                  <a:lnTo>
                    <a:pt x="7281" y="4090"/>
                  </a:lnTo>
                  <a:lnTo>
                    <a:pt x="7248" y="4093"/>
                  </a:lnTo>
                  <a:lnTo>
                    <a:pt x="7212" y="4096"/>
                  </a:lnTo>
                  <a:lnTo>
                    <a:pt x="7178" y="4098"/>
                  </a:lnTo>
                  <a:lnTo>
                    <a:pt x="7142" y="4101"/>
                  </a:lnTo>
                  <a:lnTo>
                    <a:pt x="7108" y="4104"/>
                  </a:lnTo>
                  <a:lnTo>
                    <a:pt x="7073" y="4107"/>
                  </a:lnTo>
                  <a:lnTo>
                    <a:pt x="7039" y="4111"/>
                  </a:lnTo>
                  <a:lnTo>
                    <a:pt x="7008" y="4115"/>
                  </a:lnTo>
                  <a:lnTo>
                    <a:pt x="6973" y="4118"/>
                  </a:lnTo>
                  <a:lnTo>
                    <a:pt x="6936" y="4119"/>
                  </a:lnTo>
                  <a:lnTo>
                    <a:pt x="6897" y="4120"/>
                  </a:lnTo>
                  <a:lnTo>
                    <a:pt x="6857" y="4120"/>
                  </a:lnTo>
                  <a:lnTo>
                    <a:pt x="6819" y="4120"/>
                  </a:lnTo>
                  <a:lnTo>
                    <a:pt x="6782" y="4120"/>
                  </a:lnTo>
                  <a:lnTo>
                    <a:pt x="6747" y="4121"/>
                  </a:lnTo>
                  <a:lnTo>
                    <a:pt x="6673" y="4122"/>
                  </a:lnTo>
                  <a:lnTo>
                    <a:pt x="6599" y="4123"/>
                  </a:lnTo>
                  <a:lnTo>
                    <a:pt x="6525" y="4124"/>
                  </a:lnTo>
                  <a:lnTo>
                    <a:pt x="6451" y="4126"/>
                  </a:lnTo>
                  <a:lnTo>
                    <a:pt x="6376" y="4126"/>
                  </a:lnTo>
                  <a:lnTo>
                    <a:pt x="6300" y="4126"/>
                  </a:lnTo>
                  <a:lnTo>
                    <a:pt x="6225" y="4127"/>
                  </a:lnTo>
                  <a:lnTo>
                    <a:pt x="6151" y="4127"/>
                  </a:lnTo>
                  <a:lnTo>
                    <a:pt x="6076" y="4127"/>
                  </a:lnTo>
                  <a:lnTo>
                    <a:pt x="6001" y="4127"/>
                  </a:lnTo>
                  <a:lnTo>
                    <a:pt x="5927" y="4127"/>
                  </a:lnTo>
                  <a:lnTo>
                    <a:pt x="5852" y="4128"/>
                  </a:lnTo>
                  <a:lnTo>
                    <a:pt x="5778" y="4128"/>
                  </a:lnTo>
                  <a:lnTo>
                    <a:pt x="5704" y="4129"/>
                  </a:lnTo>
                  <a:lnTo>
                    <a:pt x="5631" y="4131"/>
                  </a:lnTo>
                  <a:lnTo>
                    <a:pt x="5558" y="4132"/>
                  </a:lnTo>
                  <a:lnTo>
                    <a:pt x="5489" y="4135"/>
                  </a:lnTo>
                  <a:lnTo>
                    <a:pt x="5420" y="4139"/>
                  </a:lnTo>
                  <a:lnTo>
                    <a:pt x="5351" y="4144"/>
                  </a:lnTo>
                  <a:lnTo>
                    <a:pt x="5282" y="4151"/>
                  </a:lnTo>
                  <a:lnTo>
                    <a:pt x="5215" y="4159"/>
                  </a:lnTo>
                  <a:lnTo>
                    <a:pt x="5148" y="4169"/>
                  </a:lnTo>
                  <a:lnTo>
                    <a:pt x="5084" y="4181"/>
                  </a:lnTo>
                  <a:lnTo>
                    <a:pt x="5021" y="4195"/>
                  </a:lnTo>
                  <a:lnTo>
                    <a:pt x="4990" y="4202"/>
                  </a:lnTo>
                  <a:lnTo>
                    <a:pt x="4959" y="4210"/>
                  </a:lnTo>
                  <a:lnTo>
                    <a:pt x="4930" y="4219"/>
                  </a:lnTo>
                  <a:lnTo>
                    <a:pt x="4901" y="4227"/>
                  </a:lnTo>
                  <a:lnTo>
                    <a:pt x="4872" y="4237"/>
                  </a:lnTo>
                  <a:lnTo>
                    <a:pt x="4843" y="4247"/>
                  </a:lnTo>
                  <a:lnTo>
                    <a:pt x="4816" y="4257"/>
                  </a:lnTo>
                  <a:lnTo>
                    <a:pt x="4790" y="4269"/>
                  </a:lnTo>
                  <a:lnTo>
                    <a:pt x="4764" y="4280"/>
                  </a:lnTo>
                  <a:lnTo>
                    <a:pt x="4739" y="4292"/>
                  </a:lnTo>
                  <a:lnTo>
                    <a:pt x="4714" y="4305"/>
                  </a:lnTo>
                  <a:lnTo>
                    <a:pt x="4691" y="4318"/>
                  </a:lnTo>
                  <a:lnTo>
                    <a:pt x="4668" y="4333"/>
                  </a:lnTo>
                  <a:lnTo>
                    <a:pt x="4646" y="4347"/>
                  </a:lnTo>
                  <a:lnTo>
                    <a:pt x="4625" y="4362"/>
                  </a:lnTo>
                  <a:lnTo>
                    <a:pt x="4605" y="4378"/>
                  </a:lnTo>
                  <a:lnTo>
                    <a:pt x="4586" y="4394"/>
                  </a:lnTo>
                  <a:lnTo>
                    <a:pt x="4569" y="4411"/>
                  </a:lnTo>
                  <a:lnTo>
                    <a:pt x="4551" y="4431"/>
                  </a:lnTo>
                  <a:lnTo>
                    <a:pt x="4533" y="4451"/>
                  </a:lnTo>
                  <a:lnTo>
                    <a:pt x="4517" y="4473"/>
                  </a:lnTo>
                  <a:lnTo>
                    <a:pt x="4502" y="4496"/>
                  </a:lnTo>
                  <a:lnTo>
                    <a:pt x="4487" y="4521"/>
                  </a:lnTo>
                  <a:lnTo>
                    <a:pt x="4475" y="4547"/>
                  </a:lnTo>
                  <a:lnTo>
                    <a:pt x="4462" y="4574"/>
                  </a:lnTo>
                  <a:lnTo>
                    <a:pt x="4452" y="4602"/>
                  </a:lnTo>
                  <a:lnTo>
                    <a:pt x="4443" y="4632"/>
                  </a:lnTo>
                  <a:lnTo>
                    <a:pt x="4436" y="4663"/>
                  </a:lnTo>
                  <a:lnTo>
                    <a:pt x="4433" y="4679"/>
                  </a:lnTo>
                  <a:lnTo>
                    <a:pt x="4431" y="4695"/>
                  </a:lnTo>
                  <a:lnTo>
                    <a:pt x="4429" y="4712"/>
                  </a:lnTo>
                  <a:lnTo>
                    <a:pt x="4428" y="4729"/>
                  </a:lnTo>
                  <a:lnTo>
                    <a:pt x="4427" y="4746"/>
                  </a:lnTo>
                  <a:lnTo>
                    <a:pt x="4427" y="4763"/>
                  </a:lnTo>
                  <a:lnTo>
                    <a:pt x="4427" y="4781"/>
                  </a:lnTo>
                  <a:lnTo>
                    <a:pt x="4428" y="4799"/>
                  </a:lnTo>
                  <a:lnTo>
                    <a:pt x="4429" y="4821"/>
                  </a:lnTo>
                  <a:lnTo>
                    <a:pt x="4431" y="4843"/>
                  </a:lnTo>
                  <a:lnTo>
                    <a:pt x="4434" y="4866"/>
                  </a:lnTo>
                  <a:lnTo>
                    <a:pt x="4438" y="4890"/>
                  </a:lnTo>
                  <a:lnTo>
                    <a:pt x="4442" y="4913"/>
                  </a:lnTo>
                  <a:lnTo>
                    <a:pt x="4447" y="4937"/>
                  </a:lnTo>
                  <a:lnTo>
                    <a:pt x="4453" y="4961"/>
                  </a:lnTo>
                  <a:lnTo>
                    <a:pt x="4459" y="4985"/>
                  </a:lnTo>
                  <a:lnTo>
                    <a:pt x="4466" y="5009"/>
                  </a:lnTo>
                  <a:lnTo>
                    <a:pt x="4474" y="5032"/>
                  </a:lnTo>
                  <a:lnTo>
                    <a:pt x="4481" y="5055"/>
                  </a:lnTo>
                  <a:lnTo>
                    <a:pt x="4489" y="5077"/>
                  </a:lnTo>
                  <a:lnTo>
                    <a:pt x="4498" y="5098"/>
                  </a:lnTo>
                  <a:lnTo>
                    <a:pt x="4506" y="5118"/>
                  </a:lnTo>
                  <a:lnTo>
                    <a:pt x="4515" y="5137"/>
                  </a:lnTo>
                  <a:lnTo>
                    <a:pt x="4525" y="5155"/>
                  </a:lnTo>
                  <a:lnTo>
                    <a:pt x="4531" y="5167"/>
                  </a:lnTo>
                  <a:lnTo>
                    <a:pt x="4539" y="5179"/>
                  </a:lnTo>
                  <a:lnTo>
                    <a:pt x="4549" y="5191"/>
                  </a:lnTo>
                  <a:lnTo>
                    <a:pt x="4557" y="5202"/>
                  </a:lnTo>
                  <a:lnTo>
                    <a:pt x="4574" y="5224"/>
                  </a:lnTo>
                  <a:lnTo>
                    <a:pt x="4585" y="5242"/>
                  </a:lnTo>
                  <a:close/>
                  <a:moveTo>
                    <a:pt x="6542" y="3546"/>
                  </a:moveTo>
                  <a:lnTo>
                    <a:pt x="6545" y="3540"/>
                  </a:lnTo>
                  <a:lnTo>
                    <a:pt x="6556" y="3521"/>
                  </a:lnTo>
                  <a:lnTo>
                    <a:pt x="6571" y="3496"/>
                  </a:lnTo>
                  <a:lnTo>
                    <a:pt x="6589" y="3466"/>
                  </a:lnTo>
                  <a:lnTo>
                    <a:pt x="6608" y="3434"/>
                  </a:lnTo>
                  <a:lnTo>
                    <a:pt x="6624" y="3405"/>
                  </a:lnTo>
                  <a:lnTo>
                    <a:pt x="6637" y="3382"/>
                  </a:lnTo>
                  <a:lnTo>
                    <a:pt x="6645" y="3368"/>
                  </a:lnTo>
                  <a:lnTo>
                    <a:pt x="6652" y="3349"/>
                  </a:lnTo>
                  <a:lnTo>
                    <a:pt x="6663" y="3324"/>
                  </a:lnTo>
                  <a:lnTo>
                    <a:pt x="6673" y="3295"/>
                  </a:lnTo>
                  <a:lnTo>
                    <a:pt x="6684" y="3264"/>
                  </a:lnTo>
                  <a:lnTo>
                    <a:pt x="6693" y="3232"/>
                  </a:lnTo>
                  <a:lnTo>
                    <a:pt x="6702" y="3201"/>
                  </a:lnTo>
                  <a:lnTo>
                    <a:pt x="6706" y="3188"/>
                  </a:lnTo>
                  <a:lnTo>
                    <a:pt x="6708" y="3174"/>
                  </a:lnTo>
                  <a:lnTo>
                    <a:pt x="6710" y="3162"/>
                  </a:lnTo>
                  <a:lnTo>
                    <a:pt x="6711" y="3151"/>
                  </a:lnTo>
                  <a:lnTo>
                    <a:pt x="6714" y="3112"/>
                  </a:lnTo>
                  <a:lnTo>
                    <a:pt x="6715" y="3076"/>
                  </a:lnTo>
                  <a:lnTo>
                    <a:pt x="6716" y="3042"/>
                  </a:lnTo>
                  <a:lnTo>
                    <a:pt x="6715" y="3011"/>
                  </a:lnTo>
                  <a:lnTo>
                    <a:pt x="6714" y="2981"/>
                  </a:lnTo>
                  <a:lnTo>
                    <a:pt x="6711" y="2952"/>
                  </a:lnTo>
                  <a:lnTo>
                    <a:pt x="6706" y="2926"/>
                  </a:lnTo>
                  <a:lnTo>
                    <a:pt x="6700" y="2902"/>
                  </a:lnTo>
                  <a:lnTo>
                    <a:pt x="6696" y="2890"/>
                  </a:lnTo>
                  <a:lnTo>
                    <a:pt x="6692" y="2878"/>
                  </a:lnTo>
                  <a:lnTo>
                    <a:pt x="6688" y="2867"/>
                  </a:lnTo>
                  <a:lnTo>
                    <a:pt x="6683" y="2856"/>
                  </a:lnTo>
                  <a:lnTo>
                    <a:pt x="6676" y="2846"/>
                  </a:lnTo>
                  <a:lnTo>
                    <a:pt x="6670" y="2835"/>
                  </a:lnTo>
                  <a:lnTo>
                    <a:pt x="6664" y="2825"/>
                  </a:lnTo>
                  <a:lnTo>
                    <a:pt x="6657" y="2814"/>
                  </a:lnTo>
                  <a:lnTo>
                    <a:pt x="6648" y="2805"/>
                  </a:lnTo>
                  <a:lnTo>
                    <a:pt x="6640" y="2795"/>
                  </a:lnTo>
                  <a:lnTo>
                    <a:pt x="6632" y="2785"/>
                  </a:lnTo>
                  <a:lnTo>
                    <a:pt x="6621" y="2776"/>
                  </a:lnTo>
                  <a:lnTo>
                    <a:pt x="6600" y="2757"/>
                  </a:lnTo>
                  <a:lnTo>
                    <a:pt x="6576" y="2739"/>
                  </a:lnTo>
                  <a:lnTo>
                    <a:pt x="6558" y="2728"/>
                  </a:lnTo>
                  <a:lnTo>
                    <a:pt x="6537" y="2716"/>
                  </a:lnTo>
                  <a:lnTo>
                    <a:pt x="6509" y="2704"/>
                  </a:lnTo>
                  <a:lnTo>
                    <a:pt x="6480" y="2692"/>
                  </a:lnTo>
                  <a:lnTo>
                    <a:pt x="6450" y="2682"/>
                  </a:lnTo>
                  <a:lnTo>
                    <a:pt x="6421" y="2673"/>
                  </a:lnTo>
                  <a:lnTo>
                    <a:pt x="6406" y="2670"/>
                  </a:lnTo>
                  <a:lnTo>
                    <a:pt x="6391" y="2667"/>
                  </a:lnTo>
                  <a:lnTo>
                    <a:pt x="6379" y="2666"/>
                  </a:lnTo>
                  <a:lnTo>
                    <a:pt x="6366" y="2666"/>
                  </a:lnTo>
                  <a:lnTo>
                    <a:pt x="6333" y="2665"/>
                  </a:lnTo>
                  <a:lnTo>
                    <a:pt x="6312" y="2664"/>
                  </a:lnTo>
                  <a:lnTo>
                    <a:pt x="6305" y="2665"/>
                  </a:lnTo>
                  <a:lnTo>
                    <a:pt x="6298" y="2665"/>
                  </a:lnTo>
                  <a:lnTo>
                    <a:pt x="6293" y="2667"/>
                  </a:lnTo>
                  <a:lnTo>
                    <a:pt x="6288" y="2670"/>
                  </a:lnTo>
                  <a:lnTo>
                    <a:pt x="6276" y="2681"/>
                  </a:lnTo>
                  <a:lnTo>
                    <a:pt x="6259" y="2698"/>
                  </a:lnTo>
                  <a:lnTo>
                    <a:pt x="6230" y="2726"/>
                  </a:lnTo>
                  <a:lnTo>
                    <a:pt x="6188" y="2763"/>
                  </a:lnTo>
                  <a:lnTo>
                    <a:pt x="6165" y="2784"/>
                  </a:lnTo>
                  <a:lnTo>
                    <a:pt x="6127" y="2819"/>
                  </a:lnTo>
                  <a:lnTo>
                    <a:pt x="6081" y="2862"/>
                  </a:lnTo>
                  <a:lnTo>
                    <a:pt x="6031" y="2909"/>
                  </a:lnTo>
                  <a:lnTo>
                    <a:pt x="5981" y="2954"/>
                  </a:lnTo>
                  <a:lnTo>
                    <a:pt x="5937" y="2992"/>
                  </a:lnTo>
                  <a:lnTo>
                    <a:pt x="5919" y="3008"/>
                  </a:lnTo>
                  <a:lnTo>
                    <a:pt x="5905" y="3019"/>
                  </a:lnTo>
                  <a:lnTo>
                    <a:pt x="5893" y="3028"/>
                  </a:lnTo>
                  <a:lnTo>
                    <a:pt x="5887" y="3031"/>
                  </a:lnTo>
                  <a:lnTo>
                    <a:pt x="5880" y="3027"/>
                  </a:lnTo>
                  <a:lnTo>
                    <a:pt x="5868" y="3016"/>
                  </a:lnTo>
                  <a:lnTo>
                    <a:pt x="5851" y="3003"/>
                  </a:lnTo>
                  <a:lnTo>
                    <a:pt x="5831" y="2985"/>
                  </a:lnTo>
                  <a:lnTo>
                    <a:pt x="5784" y="2942"/>
                  </a:lnTo>
                  <a:lnTo>
                    <a:pt x="5730" y="2893"/>
                  </a:lnTo>
                  <a:lnTo>
                    <a:pt x="5675" y="2842"/>
                  </a:lnTo>
                  <a:lnTo>
                    <a:pt x="5624" y="2794"/>
                  </a:lnTo>
                  <a:lnTo>
                    <a:pt x="5582" y="2756"/>
                  </a:lnTo>
                  <a:lnTo>
                    <a:pt x="5556" y="2732"/>
                  </a:lnTo>
                  <a:lnTo>
                    <a:pt x="5536" y="2712"/>
                  </a:lnTo>
                  <a:lnTo>
                    <a:pt x="5515" y="2690"/>
                  </a:lnTo>
                  <a:lnTo>
                    <a:pt x="5510" y="2685"/>
                  </a:lnTo>
                  <a:lnTo>
                    <a:pt x="5503" y="2681"/>
                  </a:lnTo>
                  <a:lnTo>
                    <a:pt x="5497" y="2676"/>
                  </a:lnTo>
                  <a:lnTo>
                    <a:pt x="5491" y="2672"/>
                  </a:lnTo>
                  <a:lnTo>
                    <a:pt x="5484" y="2669"/>
                  </a:lnTo>
                  <a:lnTo>
                    <a:pt x="5476" y="2667"/>
                  </a:lnTo>
                  <a:lnTo>
                    <a:pt x="5469" y="2666"/>
                  </a:lnTo>
                  <a:lnTo>
                    <a:pt x="5461" y="2665"/>
                  </a:lnTo>
                  <a:lnTo>
                    <a:pt x="5437" y="2666"/>
                  </a:lnTo>
                  <a:lnTo>
                    <a:pt x="5413" y="2667"/>
                  </a:lnTo>
                  <a:lnTo>
                    <a:pt x="5389" y="2670"/>
                  </a:lnTo>
                  <a:lnTo>
                    <a:pt x="5365" y="2673"/>
                  </a:lnTo>
                  <a:lnTo>
                    <a:pt x="5342" y="2679"/>
                  </a:lnTo>
                  <a:lnTo>
                    <a:pt x="5319" y="2685"/>
                  </a:lnTo>
                  <a:lnTo>
                    <a:pt x="5296" y="2692"/>
                  </a:lnTo>
                  <a:lnTo>
                    <a:pt x="5274" y="2699"/>
                  </a:lnTo>
                  <a:lnTo>
                    <a:pt x="5253" y="2709"/>
                  </a:lnTo>
                  <a:lnTo>
                    <a:pt x="5232" y="2719"/>
                  </a:lnTo>
                  <a:lnTo>
                    <a:pt x="5212" y="2732"/>
                  </a:lnTo>
                  <a:lnTo>
                    <a:pt x="5193" y="2744"/>
                  </a:lnTo>
                  <a:lnTo>
                    <a:pt x="5176" y="2758"/>
                  </a:lnTo>
                  <a:lnTo>
                    <a:pt x="5159" y="2774"/>
                  </a:lnTo>
                  <a:lnTo>
                    <a:pt x="5143" y="2790"/>
                  </a:lnTo>
                  <a:lnTo>
                    <a:pt x="5130" y="2808"/>
                  </a:lnTo>
                  <a:lnTo>
                    <a:pt x="5119" y="2822"/>
                  </a:lnTo>
                  <a:lnTo>
                    <a:pt x="5111" y="2835"/>
                  </a:lnTo>
                  <a:lnTo>
                    <a:pt x="5102" y="2850"/>
                  </a:lnTo>
                  <a:lnTo>
                    <a:pt x="5095" y="2865"/>
                  </a:lnTo>
                  <a:lnTo>
                    <a:pt x="5088" y="2879"/>
                  </a:lnTo>
                  <a:lnTo>
                    <a:pt x="5083" y="2894"/>
                  </a:lnTo>
                  <a:lnTo>
                    <a:pt x="5077" y="2910"/>
                  </a:lnTo>
                  <a:lnTo>
                    <a:pt x="5072" y="2925"/>
                  </a:lnTo>
                  <a:lnTo>
                    <a:pt x="5069" y="2941"/>
                  </a:lnTo>
                  <a:lnTo>
                    <a:pt x="5065" y="2957"/>
                  </a:lnTo>
                  <a:lnTo>
                    <a:pt x="5063" y="2972"/>
                  </a:lnTo>
                  <a:lnTo>
                    <a:pt x="5061" y="2988"/>
                  </a:lnTo>
                  <a:lnTo>
                    <a:pt x="5059" y="3004"/>
                  </a:lnTo>
                  <a:lnTo>
                    <a:pt x="5059" y="3020"/>
                  </a:lnTo>
                  <a:lnTo>
                    <a:pt x="5057" y="3037"/>
                  </a:lnTo>
                  <a:lnTo>
                    <a:pt x="5057" y="3053"/>
                  </a:lnTo>
                  <a:lnTo>
                    <a:pt x="5060" y="3086"/>
                  </a:lnTo>
                  <a:lnTo>
                    <a:pt x="5063" y="3119"/>
                  </a:lnTo>
                  <a:lnTo>
                    <a:pt x="5068" y="3152"/>
                  </a:lnTo>
                  <a:lnTo>
                    <a:pt x="5075" y="3186"/>
                  </a:lnTo>
                  <a:lnTo>
                    <a:pt x="5083" y="3219"/>
                  </a:lnTo>
                  <a:lnTo>
                    <a:pt x="5092" y="3252"/>
                  </a:lnTo>
                  <a:lnTo>
                    <a:pt x="5102" y="3284"/>
                  </a:lnTo>
                  <a:lnTo>
                    <a:pt x="5113" y="3316"/>
                  </a:lnTo>
                  <a:lnTo>
                    <a:pt x="5123" y="3344"/>
                  </a:lnTo>
                  <a:lnTo>
                    <a:pt x="5136" y="3371"/>
                  </a:lnTo>
                  <a:lnTo>
                    <a:pt x="5149" y="3398"/>
                  </a:lnTo>
                  <a:lnTo>
                    <a:pt x="5164" y="3425"/>
                  </a:lnTo>
                  <a:lnTo>
                    <a:pt x="5179" y="3451"/>
                  </a:lnTo>
                  <a:lnTo>
                    <a:pt x="5193" y="3476"/>
                  </a:lnTo>
                  <a:lnTo>
                    <a:pt x="5209" y="3500"/>
                  </a:lnTo>
                  <a:lnTo>
                    <a:pt x="5224" y="3523"/>
                  </a:lnTo>
                  <a:lnTo>
                    <a:pt x="5235" y="3541"/>
                  </a:lnTo>
                  <a:lnTo>
                    <a:pt x="5252" y="3565"/>
                  </a:lnTo>
                  <a:lnTo>
                    <a:pt x="5272" y="3592"/>
                  </a:lnTo>
                  <a:lnTo>
                    <a:pt x="5293" y="3622"/>
                  </a:lnTo>
                  <a:lnTo>
                    <a:pt x="5313" y="3651"/>
                  </a:lnTo>
                  <a:lnTo>
                    <a:pt x="5331" y="3677"/>
                  </a:lnTo>
                  <a:lnTo>
                    <a:pt x="5345" y="3698"/>
                  </a:lnTo>
                  <a:lnTo>
                    <a:pt x="5352" y="3712"/>
                  </a:lnTo>
                  <a:lnTo>
                    <a:pt x="6519" y="3712"/>
                  </a:lnTo>
                  <a:lnTo>
                    <a:pt x="6539" y="3708"/>
                  </a:lnTo>
                  <a:lnTo>
                    <a:pt x="6581" y="3704"/>
                  </a:lnTo>
                  <a:lnTo>
                    <a:pt x="6625" y="3700"/>
                  </a:lnTo>
                  <a:lnTo>
                    <a:pt x="6650" y="3697"/>
                  </a:lnTo>
                  <a:lnTo>
                    <a:pt x="6669" y="3696"/>
                  </a:lnTo>
                  <a:lnTo>
                    <a:pt x="6690" y="3694"/>
                  </a:lnTo>
                  <a:lnTo>
                    <a:pt x="6713" y="3691"/>
                  </a:lnTo>
                  <a:lnTo>
                    <a:pt x="6736" y="3687"/>
                  </a:lnTo>
                  <a:lnTo>
                    <a:pt x="6787" y="3677"/>
                  </a:lnTo>
                  <a:lnTo>
                    <a:pt x="6838" y="3667"/>
                  </a:lnTo>
                  <a:lnTo>
                    <a:pt x="6891" y="3654"/>
                  </a:lnTo>
                  <a:lnTo>
                    <a:pt x="6939" y="3640"/>
                  </a:lnTo>
                  <a:lnTo>
                    <a:pt x="6981" y="3628"/>
                  </a:lnTo>
                  <a:lnTo>
                    <a:pt x="7016" y="3616"/>
                  </a:lnTo>
                  <a:lnTo>
                    <a:pt x="7044" y="3605"/>
                  </a:lnTo>
                  <a:lnTo>
                    <a:pt x="7071" y="3594"/>
                  </a:lnTo>
                  <a:lnTo>
                    <a:pt x="7098" y="3583"/>
                  </a:lnTo>
                  <a:lnTo>
                    <a:pt x="7124" y="3571"/>
                  </a:lnTo>
                  <a:lnTo>
                    <a:pt x="7149" y="3560"/>
                  </a:lnTo>
                  <a:lnTo>
                    <a:pt x="7174" y="3547"/>
                  </a:lnTo>
                  <a:lnTo>
                    <a:pt x="7197" y="3535"/>
                  </a:lnTo>
                  <a:lnTo>
                    <a:pt x="7221" y="3522"/>
                  </a:lnTo>
                  <a:lnTo>
                    <a:pt x="7266" y="3496"/>
                  </a:lnTo>
                  <a:lnTo>
                    <a:pt x="7310" y="3467"/>
                  </a:lnTo>
                  <a:lnTo>
                    <a:pt x="7354" y="3437"/>
                  </a:lnTo>
                  <a:lnTo>
                    <a:pt x="7398" y="3404"/>
                  </a:lnTo>
                  <a:lnTo>
                    <a:pt x="7419" y="3387"/>
                  </a:lnTo>
                  <a:lnTo>
                    <a:pt x="7440" y="3372"/>
                  </a:lnTo>
                  <a:lnTo>
                    <a:pt x="7460" y="3354"/>
                  </a:lnTo>
                  <a:lnTo>
                    <a:pt x="7480" y="3336"/>
                  </a:lnTo>
                  <a:lnTo>
                    <a:pt x="7498" y="3318"/>
                  </a:lnTo>
                  <a:lnTo>
                    <a:pt x="7517" y="3300"/>
                  </a:lnTo>
                  <a:lnTo>
                    <a:pt x="7535" y="3281"/>
                  </a:lnTo>
                  <a:lnTo>
                    <a:pt x="7553" y="3262"/>
                  </a:lnTo>
                  <a:lnTo>
                    <a:pt x="7571" y="3242"/>
                  </a:lnTo>
                  <a:lnTo>
                    <a:pt x="7587" y="3221"/>
                  </a:lnTo>
                  <a:lnTo>
                    <a:pt x="7604" y="3200"/>
                  </a:lnTo>
                  <a:lnTo>
                    <a:pt x="7621" y="3179"/>
                  </a:lnTo>
                  <a:lnTo>
                    <a:pt x="7636" y="3158"/>
                  </a:lnTo>
                  <a:lnTo>
                    <a:pt x="7651" y="3135"/>
                  </a:lnTo>
                  <a:lnTo>
                    <a:pt x="7667" y="3113"/>
                  </a:lnTo>
                  <a:lnTo>
                    <a:pt x="7680" y="3090"/>
                  </a:lnTo>
                  <a:lnTo>
                    <a:pt x="7695" y="3067"/>
                  </a:lnTo>
                  <a:lnTo>
                    <a:pt x="7708" y="3043"/>
                  </a:lnTo>
                  <a:lnTo>
                    <a:pt x="7722" y="3019"/>
                  </a:lnTo>
                  <a:lnTo>
                    <a:pt x="7735" y="2995"/>
                  </a:lnTo>
                  <a:lnTo>
                    <a:pt x="7759" y="2945"/>
                  </a:lnTo>
                  <a:lnTo>
                    <a:pt x="7782" y="2894"/>
                  </a:lnTo>
                  <a:lnTo>
                    <a:pt x="7803" y="2842"/>
                  </a:lnTo>
                  <a:lnTo>
                    <a:pt x="7823" y="2787"/>
                  </a:lnTo>
                  <a:lnTo>
                    <a:pt x="7842" y="2731"/>
                  </a:lnTo>
                  <a:lnTo>
                    <a:pt x="7859" y="2674"/>
                  </a:lnTo>
                  <a:lnTo>
                    <a:pt x="8778" y="2674"/>
                  </a:lnTo>
                  <a:lnTo>
                    <a:pt x="8784" y="2706"/>
                  </a:lnTo>
                  <a:lnTo>
                    <a:pt x="8794" y="2738"/>
                  </a:lnTo>
                  <a:lnTo>
                    <a:pt x="8804" y="2773"/>
                  </a:lnTo>
                  <a:lnTo>
                    <a:pt x="8817" y="2807"/>
                  </a:lnTo>
                  <a:lnTo>
                    <a:pt x="8831" y="2843"/>
                  </a:lnTo>
                  <a:lnTo>
                    <a:pt x="8847" y="2879"/>
                  </a:lnTo>
                  <a:lnTo>
                    <a:pt x="8864" y="2915"/>
                  </a:lnTo>
                  <a:lnTo>
                    <a:pt x="8881" y="2950"/>
                  </a:lnTo>
                  <a:lnTo>
                    <a:pt x="8899" y="2986"/>
                  </a:lnTo>
                  <a:lnTo>
                    <a:pt x="8918" y="3020"/>
                  </a:lnTo>
                  <a:lnTo>
                    <a:pt x="8937" y="3053"/>
                  </a:lnTo>
                  <a:lnTo>
                    <a:pt x="8956" y="3084"/>
                  </a:lnTo>
                  <a:lnTo>
                    <a:pt x="8974" y="3113"/>
                  </a:lnTo>
                  <a:lnTo>
                    <a:pt x="8993" y="3142"/>
                  </a:lnTo>
                  <a:lnTo>
                    <a:pt x="9011" y="3166"/>
                  </a:lnTo>
                  <a:lnTo>
                    <a:pt x="9028" y="3189"/>
                  </a:lnTo>
                  <a:lnTo>
                    <a:pt x="9050" y="3216"/>
                  </a:lnTo>
                  <a:lnTo>
                    <a:pt x="9073" y="3242"/>
                  </a:lnTo>
                  <a:lnTo>
                    <a:pt x="9095" y="3268"/>
                  </a:lnTo>
                  <a:lnTo>
                    <a:pt x="9117" y="3292"/>
                  </a:lnTo>
                  <a:lnTo>
                    <a:pt x="9140" y="3316"/>
                  </a:lnTo>
                  <a:lnTo>
                    <a:pt x="9164" y="3339"/>
                  </a:lnTo>
                  <a:lnTo>
                    <a:pt x="9189" y="3361"/>
                  </a:lnTo>
                  <a:lnTo>
                    <a:pt x="9214" y="3383"/>
                  </a:lnTo>
                  <a:lnTo>
                    <a:pt x="9239" y="3403"/>
                  </a:lnTo>
                  <a:lnTo>
                    <a:pt x="9265" y="3424"/>
                  </a:lnTo>
                  <a:lnTo>
                    <a:pt x="9291" y="3444"/>
                  </a:lnTo>
                  <a:lnTo>
                    <a:pt x="9319" y="3463"/>
                  </a:lnTo>
                  <a:lnTo>
                    <a:pt x="9347" y="3482"/>
                  </a:lnTo>
                  <a:lnTo>
                    <a:pt x="9378" y="3500"/>
                  </a:lnTo>
                  <a:lnTo>
                    <a:pt x="9408" y="3518"/>
                  </a:lnTo>
                  <a:lnTo>
                    <a:pt x="9440" y="3536"/>
                  </a:lnTo>
                  <a:lnTo>
                    <a:pt x="9476" y="3555"/>
                  </a:lnTo>
                  <a:lnTo>
                    <a:pt x="9511" y="3572"/>
                  </a:lnTo>
                  <a:lnTo>
                    <a:pt x="9548" y="3589"/>
                  </a:lnTo>
                  <a:lnTo>
                    <a:pt x="9583" y="3604"/>
                  </a:lnTo>
                  <a:lnTo>
                    <a:pt x="9620" y="3617"/>
                  </a:lnTo>
                  <a:lnTo>
                    <a:pt x="9656" y="3630"/>
                  </a:lnTo>
                  <a:lnTo>
                    <a:pt x="9693" y="3641"/>
                  </a:lnTo>
                  <a:lnTo>
                    <a:pt x="9731" y="3652"/>
                  </a:lnTo>
                  <a:lnTo>
                    <a:pt x="9767" y="3661"/>
                  </a:lnTo>
                  <a:lnTo>
                    <a:pt x="9805" y="3670"/>
                  </a:lnTo>
                  <a:lnTo>
                    <a:pt x="9843" y="3677"/>
                  </a:lnTo>
                  <a:lnTo>
                    <a:pt x="9882" y="3683"/>
                  </a:lnTo>
                  <a:lnTo>
                    <a:pt x="9921" y="3690"/>
                  </a:lnTo>
                  <a:lnTo>
                    <a:pt x="9960" y="3694"/>
                  </a:lnTo>
                  <a:lnTo>
                    <a:pt x="10000" y="3699"/>
                  </a:lnTo>
                  <a:lnTo>
                    <a:pt x="10040" y="3702"/>
                  </a:lnTo>
                  <a:lnTo>
                    <a:pt x="10082" y="3705"/>
                  </a:lnTo>
                  <a:lnTo>
                    <a:pt x="10122" y="3707"/>
                  </a:lnTo>
                  <a:lnTo>
                    <a:pt x="10165" y="3709"/>
                  </a:lnTo>
                  <a:lnTo>
                    <a:pt x="10208" y="3710"/>
                  </a:lnTo>
                  <a:lnTo>
                    <a:pt x="10296" y="3713"/>
                  </a:lnTo>
                  <a:lnTo>
                    <a:pt x="10387" y="3714"/>
                  </a:lnTo>
                  <a:lnTo>
                    <a:pt x="10481" y="3713"/>
                  </a:lnTo>
                  <a:lnTo>
                    <a:pt x="10578" y="3713"/>
                  </a:lnTo>
                  <a:lnTo>
                    <a:pt x="10679" y="3712"/>
                  </a:lnTo>
                  <a:lnTo>
                    <a:pt x="10783" y="3712"/>
                  </a:lnTo>
                  <a:lnTo>
                    <a:pt x="11258" y="3712"/>
                  </a:lnTo>
                  <a:lnTo>
                    <a:pt x="11271" y="3710"/>
                  </a:lnTo>
                  <a:lnTo>
                    <a:pt x="11282" y="3708"/>
                  </a:lnTo>
                  <a:lnTo>
                    <a:pt x="11289" y="3705"/>
                  </a:lnTo>
                  <a:lnTo>
                    <a:pt x="11295" y="3700"/>
                  </a:lnTo>
                  <a:lnTo>
                    <a:pt x="11304" y="3686"/>
                  </a:lnTo>
                  <a:lnTo>
                    <a:pt x="11314" y="3670"/>
                  </a:lnTo>
                  <a:lnTo>
                    <a:pt x="11341" y="3633"/>
                  </a:lnTo>
                  <a:lnTo>
                    <a:pt x="11370" y="3590"/>
                  </a:lnTo>
                  <a:lnTo>
                    <a:pt x="11402" y="3543"/>
                  </a:lnTo>
                  <a:lnTo>
                    <a:pt x="11433" y="3494"/>
                  </a:lnTo>
                  <a:lnTo>
                    <a:pt x="11463" y="3444"/>
                  </a:lnTo>
                  <a:lnTo>
                    <a:pt x="11491" y="3396"/>
                  </a:lnTo>
                  <a:lnTo>
                    <a:pt x="11502" y="3373"/>
                  </a:lnTo>
                  <a:lnTo>
                    <a:pt x="11513" y="3351"/>
                  </a:lnTo>
                  <a:lnTo>
                    <a:pt x="11521" y="3330"/>
                  </a:lnTo>
                  <a:lnTo>
                    <a:pt x="11528" y="3311"/>
                  </a:lnTo>
                  <a:lnTo>
                    <a:pt x="11538" y="3280"/>
                  </a:lnTo>
                  <a:lnTo>
                    <a:pt x="11548" y="3243"/>
                  </a:lnTo>
                  <a:lnTo>
                    <a:pt x="11560" y="3202"/>
                  </a:lnTo>
                  <a:lnTo>
                    <a:pt x="11569" y="3160"/>
                  </a:lnTo>
                  <a:lnTo>
                    <a:pt x="11573" y="3138"/>
                  </a:lnTo>
                  <a:lnTo>
                    <a:pt x="11576" y="3116"/>
                  </a:lnTo>
                  <a:lnTo>
                    <a:pt x="11579" y="3093"/>
                  </a:lnTo>
                  <a:lnTo>
                    <a:pt x="11581" y="3071"/>
                  </a:lnTo>
                  <a:lnTo>
                    <a:pt x="11581" y="3049"/>
                  </a:lnTo>
                  <a:lnTo>
                    <a:pt x="11581" y="3027"/>
                  </a:lnTo>
                  <a:lnTo>
                    <a:pt x="11579" y="3006"/>
                  </a:lnTo>
                  <a:lnTo>
                    <a:pt x="11576" y="2986"/>
                  </a:lnTo>
                  <a:lnTo>
                    <a:pt x="11572" y="2963"/>
                  </a:lnTo>
                  <a:lnTo>
                    <a:pt x="11568" y="2943"/>
                  </a:lnTo>
                  <a:lnTo>
                    <a:pt x="11563" y="2923"/>
                  </a:lnTo>
                  <a:lnTo>
                    <a:pt x="11557" y="2904"/>
                  </a:lnTo>
                  <a:lnTo>
                    <a:pt x="11552" y="2888"/>
                  </a:lnTo>
                  <a:lnTo>
                    <a:pt x="11546" y="2871"/>
                  </a:lnTo>
                  <a:lnTo>
                    <a:pt x="11540" y="2856"/>
                  </a:lnTo>
                  <a:lnTo>
                    <a:pt x="11532" y="2842"/>
                  </a:lnTo>
                  <a:lnTo>
                    <a:pt x="11524" y="2828"/>
                  </a:lnTo>
                  <a:lnTo>
                    <a:pt x="11516" y="2814"/>
                  </a:lnTo>
                  <a:lnTo>
                    <a:pt x="11505" y="2802"/>
                  </a:lnTo>
                  <a:lnTo>
                    <a:pt x="11495" y="2789"/>
                  </a:lnTo>
                  <a:lnTo>
                    <a:pt x="11483" y="2778"/>
                  </a:lnTo>
                  <a:lnTo>
                    <a:pt x="11471" y="2766"/>
                  </a:lnTo>
                  <a:lnTo>
                    <a:pt x="11456" y="2755"/>
                  </a:lnTo>
                  <a:lnTo>
                    <a:pt x="11442" y="2743"/>
                  </a:lnTo>
                  <a:lnTo>
                    <a:pt x="11427" y="2734"/>
                  </a:lnTo>
                  <a:lnTo>
                    <a:pt x="11412" y="2725"/>
                  </a:lnTo>
                  <a:lnTo>
                    <a:pt x="11398" y="2716"/>
                  </a:lnTo>
                  <a:lnTo>
                    <a:pt x="11381" y="2708"/>
                  </a:lnTo>
                  <a:lnTo>
                    <a:pt x="11364" y="2701"/>
                  </a:lnTo>
                  <a:lnTo>
                    <a:pt x="11347" y="2693"/>
                  </a:lnTo>
                  <a:lnTo>
                    <a:pt x="11330" y="2688"/>
                  </a:lnTo>
                  <a:lnTo>
                    <a:pt x="11312" y="2683"/>
                  </a:lnTo>
                  <a:lnTo>
                    <a:pt x="11298" y="2680"/>
                  </a:lnTo>
                  <a:lnTo>
                    <a:pt x="11279" y="2675"/>
                  </a:lnTo>
                  <a:lnTo>
                    <a:pt x="11255" y="2670"/>
                  </a:lnTo>
                  <a:lnTo>
                    <a:pt x="11228" y="2666"/>
                  </a:lnTo>
                  <a:lnTo>
                    <a:pt x="11202" y="2664"/>
                  </a:lnTo>
                  <a:lnTo>
                    <a:pt x="11178" y="2663"/>
                  </a:lnTo>
                  <a:lnTo>
                    <a:pt x="11169" y="2663"/>
                  </a:lnTo>
                  <a:lnTo>
                    <a:pt x="11159" y="2665"/>
                  </a:lnTo>
                  <a:lnTo>
                    <a:pt x="11152" y="2667"/>
                  </a:lnTo>
                  <a:lnTo>
                    <a:pt x="11148" y="2670"/>
                  </a:lnTo>
                  <a:lnTo>
                    <a:pt x="11120" y="2696"/>
                  </a:lnTo>
                  <a:lnTo>
                    <a:pt x="11070" y="2742"/>
                  </a:lnTo>
                  <a:lnTo>
                    <a:pt x="11007" y="2801"/>
                  </a:lnTo>
                  <a:lnTo>
                    <a:pt x="10938" y="2864"/>
                  </a:lnTo>
                  <a:lnTo>
                    <a:pt x="10870" y="2925"/>
                  </a:lnTo>
                  <a:lnTo>
                    <a:pt x="10810" y="2979"/>
                  </a:lnTo>
                  <a:lnTo>
                    <a:pt x="10786" y="3000"/>
                  </a:lnTo>
                  <a:lnTo>
                    <a:pt x="10766" y="3016"/>
                  </a:lnTo>
                  <a:lnTo>
                    <a:pt x="10752" y="3027"/>
                  </a:lnTo>
                  <a:lnTo>
                    <a:pt x="10745" y="3031"/>
                  </a:lnTo>
                  <a:lnTo>
                    <a:pt x="10708" y="2997"/>
                  </a:lnTo>
                  <a:lnTo>
                    <a:pt x="10672" y="2964"/>
                  </a:lnTo>
                  <a:lnTo>
                    <a:pt x="10635" y="2931"/>
                  </a:lnTo>
                  <a:lnTo>
                    <a:pt x="10599" y="2897"/>
                  </a:lnTo>
                  <a:lnTo>
                    <a:pt x="10562" y="2864"/>
                  </a:lnTo>
                  <a:lnTo>
                    <a:pt x="10525" y="2830"/>
                  </a:lnTo>
                  <a:lnTo>
                    <a:pt x="10489" y="2797"/>
                  </a:lnTo>
                  <a:lnTo>
                    <a:pt x="10451" y="2764"/>
                  </a:lnTo>
                  <a:lnTo>
                    <a:pt x="10434" y="2749"/>
                  </a:lnTo>
                  <a:lnTo>
                    <a:pt x="10414" y="2732"/>
                  </a:lnTo>
                  <a:lnTo>
                    <a:pt x="10395" y="2715"/>
                  </a:lnTo>
                  <a:lnTo>
                    <a:pt x="10378" y="2698"/>
                  </a:lnTo>
                  <a:lnTo>
                    <a:pt x="10365" y="2686"/>
                  </a:lnTo>
                  <a:lnTo>
                    <a:pt x="10355" y="2675"/>
                  </a:lnTo>
                  <a:lnTo>
                    <a:pt x="10350" y="2672"/>
                  </a:lnTo>
                  <a:lnTo>
                    <a:pt x="10346" y="2669"/>
                  </a:lnTo>
                  <a:lnTo>
                    <a:pt x="10342" y="2667"/>
                  </a:lnTo>
                  <a:lnTo>
                    <a:pt x="10337" y="2665"/>
                  </a:lnTo>
                  <a:lnTo>
                    <a:pt x="10332" y="2664"/>
                  </a:lnTo>
                  <a:lnTo>
                    <a:pt x="10327" y="2663"/>
                  </a:lnTo>
                  <a:lnTo>
                    <a:pt x="10321" y="2663"/>
                  </a:lnTo>
                  <a:lnTo>
                    <a:pt x="10313" y="2663"/>
                  </a:lnTo>
                  <a:lnTo>
                    <a:pt x="10297" y="2665"/>
                  </a:lnTo>
                  <a:lnTo>
                    <a:pt x="10274" y="2667"/>
                  </a:lnTo>
                  <a:lnTo>
                    <a:pt x="10240" y="2671"/>
                  </a:lnTo>
                  <a:lnTo>
                    <a:pt x="10210" y="2676"/>
                  </a:lnTo>
                  <a:lnTo>
                    <a:pt x="10182" y="2684"/>
                  </a:lnTo>
                  <a:lnTo>
                    <a:pt x="10156" y="2691"/>
                  </a:lnTo>
                  <a:lnTo>
                    <a:pt x="10131" y="2701"/>
                  </a:lnTo>
                  <a:lnTo>
                    <a:pt x="10107" y="2711"/>
                  </a:lnTo>
                  <a:lnTo>
                    <a:pt x="10084" y="2724"/>
                  </a:lnTo>
                  <a:lnTo>
                    <a:pt x="10062" y="2738"/>
                  </a:lnTo>
                  <a:lnTo>
                    <a:pt x="10041" y="2755"/>
                  </a:lnTo>
                  <a:lnTo>
                    <a:pt x="10021" y="2772"/>
                  </a:lnTo>
                  <a:lnTo>
                    <a:pt x="10003" y="2790"/>
                  </a:lnTo>
                  <a:lnTo>
                    <a:pt x="9988" y="2809"/>
                  </a:lnTo>
                  <a:lnTo>
                    <a:pt x="9973" y="2830"/>
                  </a:lnTo>
                  <a:lnTo>
                    <a:pt x="9960" y="2851"/>
                  </a:lnTo>
                  <a:lnTo>
                    <a:pt x="9949" y="2874"/>
                  </a:lnTo>
                  <a:lnTo>
                    <a:pt x="9940" y="2898"/>
                  </a:lnTo>
                  <a:lnTo>
                    <a:pt x="9932" y="2924"/>
                  </a:lnTo>
                  <a:lnTo>
                    <a:pt x="9926" y="2950"/>
                  </a:lnTo>
                  <a:lnTo>
                    <a:pt x="9922" y="2979"/>
                  </a:lnTo>
                  <a:lnTo>
                    <a:pt x="9920" y="3009"/>
                  </a:lnTo>
                  <a:lnTo>
                    <a:pt x="9919" y="3040"/>
                  </a:lnTo>
                  <a:lnTo>
                    <a:pt x="9920" y="3074"/>
                  </a:lnTo>
                  <a:lnTo>
                    <a:pt x="9923" y="3108"/>
                  </a:lnTo>
                  <a:lnTo>
                    <a:pt x="9927" y="3145"/>
                  </a:lnTo>
                  <a:lnTo>
                    <a:pt x="9931" y="3170"/>
                  </a:lnTo>
                  <a:lnTo>
                    <a:pt x="9936" y="3196"/>
                  </a:lnTo>
                  <a:lnTo>
                    <a:pt x="9943" y="3223"/>
                  </a:lnTo>
                  <a:lnTo>
                    <a:pt x="9951" y="3250"/>
                  </a:lnTo>
                  <a:lnTo>
                    <a:pt x="9960" y="3279"/>
                  </a:lnTo>
                  <a:lnTo>
                    <a:pt x="9970" y="3307"/>
                  </a:lnTo>
                  <a:lnTo>
                    <a:pt x="9981" y="3335"/>
                  </a:lnTo>
                  <a:lnTo>
                    <a:pt x="9993" y="3362"/>
                  </a:lnTo>
                  <a:lnTo>
                    <a:pt x="10004" y="3390"/>
                  </a:lnTo>
                  <a:lnTo>
                    <a:pt x="10017" y="3416"/>
                  </a:lnTo>
                  <a:lnTo>
                    <a:pt x="10030" y="3441"/>
                  </a:lnTo>
                  <a:lnTo>
                    <a:pt x="10043" y="3465"/>
                  </a:lnTo>
                  <a:lnTo>
                    <a:pt x="10056" y="3487"/>
                  </a:lnTo>
                  <a:lnTo>
                    <a:pt x="10070" y="3507"/>
                  </a:lnTo>
                  <a:lnTo>
                    <a:pt x="10083" y="3525"/>
                  </a:lnTo>
                  <a:lnTo>
                    <a:pt x="10096" y="3541"/>
                  </a:lnTo>
                  <a:lnTo>
                    <a:pt x="10093" y="3543"/>
                  </a:lnTo>
                  <a:lnTo>
                    <a:pt x="10089" y="3544"/>
                  </a:lnTo>
                  <a:lnTo>
                    <a:pt x="10083" y="3545"/>
                  </a:lnTo>
                  <a:lnTo>
                    <a:pt x="10076" y="3545"/>
                  </a:lnTo>
                  <a:lnTo>
                    <a:pt x="10062" y="3544"/>
                  </a:lnTo>
                  <a:lnTo>
                    <a:pt x="10044" y="3542"/>
                  </a:lnTo>
                  <a:lnTo>
                    <a:pt x="10023" y="3538"/>
                  </a:lnTo>
                  <a:lnTo>
                    <a:pt x="10001" y="3533"/>
                  </a:lnTo>
                  <a:lnTo>
                    <a:pt x="9978" y="3526"/>
                  </a:lnTo>
                  <a:lnTo>
                    <a:pt x="9954" y="3519"/>
                  </a:lnTo>
                  <a:lnTo>
                    <a:pt x="9906" y="3505"/>
                  </a:lnTo>
                  <a:lnTo>
                    <a:pt x="9863" y="3491"/>
                  </a:lnTo>
                  <a:lnTo>
                    <a:pt x="9830" y="3479"/>
                  </a:lnTo>
                  <a:lnTo>
                    <a:pt x="9810" y="3472"/>
                  </a:lnTo>
                  <a:lnTo>
                    <a:pt x="9765" y="3453"/>
                  </a:lnTo>
                  <a:lnTo>
                    <a:pt x="9720" y="3432"/>
                  </a:lnTo>
                  <a:lnTo>
                    <a:pt x="9676" y="3410"/>
                  </a:lnTo>
                  <a:lnTo>
                    <a:pt x="9633" y="3386"/>
                  </a:lnTo>
                  <a:lnTo>
                    <a:pt x="9592" y="3360"/>
                  </a:lnTo>
                  <a:lnTo>
                    <a:pt x="9550" y="3333"/>
                  </a:lnTo>
                  <a:lnTo>
                    <a:pt x="9530" y="3318"/>
                  </a:lnTo>
                  <a:lnTo>
                    <a:pt x="9510" y="3304"/>
                  </a:lnTo>
                  <a:lnTo>
                    <a:pt x="9491" y="3288"/>
                  </a:lnTo>
                  <a:lnTo>
                    <a:pt x="9473" y="3272"/>
                  </a:lnTo>
                  <a:lnTo>
                    <a:pt x="9454" y="3257"/>
                  </a:lnTo>
                  <a:lnTo>
                    <a:pt x="9435" y="3240"/>
                  </a:lnTo>
                  <a:lnTo>
                    <a:pt x="9417" y="3223"/>
                  </a:lnTo>
                  <a:lnTo>
                    <a:pt x="9399" y="3207"/>
                  </a:lnTo>
                  <a:lnTo>
                    <a:pt x="9383" y="3189"/>
                  </a:lnTo>
                  <a:lnTo>
                    <a:pt x="9366" y="3171"/>
                  </a:lnTo>
                  <a:lnTo>
                    <a:pt x="9349" y="3152"/>
                  </a:lnTo>
                  <a:lnTo>
                    <a:pt x="9334" y="3133"/>
                  </a:lnTo>
                  <a:lnTo>
                    <a:pt x="9319" y="3115"/>
                  </a:lnTo>
                  <a:lnTo>
                    <a:pt x="9304" y="3095"/>
                  </a:lnTo>
                  <a:lnTo>
                    <a:pt x="9290" y="3075"/>
                  </a:lnTo>
                  <a:lnTo>
                    <a:pt x="9276" y="3054"/>
                  </a:lnTo>
                  <a:lnTo>
                    <a:pt x="9263" y="3033"/>
                  </a:lnTo>
                  <a:lnTo>
                    <a:pt x="9250" y="3012"/>
                  </a:lnTo>
                  <a:lnTo>
                    <a:pt x="9238" y="2991"/>
                  </a:lnTo>
                  <a:lnTo>
                    <a:pt x="9226" y="2969"/>
                  </a:lnTo>
                  <a:lnTo>
                    <a:pt x="9211" y="2940"/>
                  </a:lnTo>
                  <a:lnTo>
                    <a:pt x="9197" y="2909"/>
                  </a:lnTo>
                  <a:lnTo>
                    <a:pt x="9183" y="2876"/>
                  </a:lnTo>
                  <a:lnTo>
                    <a:pt x="9170" y="2843"/>
                  </a:lnTo>
                  <a:lnTo>
                    <a:pt x="9157" y="2808"/>
                  </a:lnTo>
                  <a:lnTo>
                    <a:pt x="9147" y="2773"/>
                  </a:lnTo>
                  <a:lnTo>
                    <a:pt x="9137" y="2737"/>
                  </a:lnTo>
                  <a:lnTo>
                    <a:pt x="9130" y="2702"/>
                  </a:lnTo>
                  <a:lnTo>
                    <a:pt x="9129" y="2693"/>
                  </a:lnTo>
                  <a:lnTo>
                    <a:pt x="9128" y="2685"/>
                  </a:lnTo>
                  <a:lnTo>
                    <a:pt x="9129" y="2676"/>
                  </a:lnTo>
                  <a:lnTo>
                    <a:pt x="9131" y="2668"/>
                  </a:lnTo>
                  <a:lnTo>
                    <a:pt x="9133" y="2661"/>
                  </a:lnTo>
                  <a:lnTo>
                    <a:pt x="9135" y="2653"/>
                  </a:lnTo>
                  <a:lnTo>
                    <a:pt x="9139" y="2646"/>
                  </a:lnTo>
                  <a:lnTo>
                    <a:pt x="9143" y="2639"/>
                  </a:lnTo>
                  <a:lnTo>
                    <a:pt x="9161" y="2612"/>
                  </a:lnTo>
                  <a:lnTo>
                    <a:pt x="9180" y="2584"/>
                  </a:lnTo>
                  <a:lnTo>
                    <a:pt x="9223" y="2512"/>
                  </a:lnTo>
                  <a:lnTo>
                    <a:pt x="9266" y="2441"/>
                  </a:lnTo>
                  <a:lnTo>
                    <a:pt x="9308" y="2369"/>
                  </a:lnTo>
                  <a:lnTo>
                    <a:pt x="9347" y="2297"/>
                  </a:lnTo>
                  <a:lnTo>
                    <a:pt x="9387" y="2224"/>
                  </a:lnTo>
                  <a:lnTo>
                    <a:pt x="9425" y="2150"/>
                  </a:lnTo>
                  <a:lnTo>
                    <a:pt x="9443" y="2111"/>
                  </a:lnTo>
                  <a:lnTo>
                    <a:pt x="9461" y="2072"/>
                  </a:lnTo>
                  <a:lnTo>
                    <a:pt x="9478" y="2033"/>
                  </a:lnTo>
                  <a:lnTo>
                    <a:pt x="9495" y="1994"/>
                  </a:lnTo>
                  <a:lnTo>
                    <a:pt x="9507" y="1962"/>
                  </a:lnTo>
                  <a:lnTo>
                    <a:pt x="9519" y="1928"/>
                  </a:lnTo>
                  <a:lnTo>
                    <a:pt x="9529" y="1892"/>
                  </a:lnTo>
                  <a:lnTo>
                    <a:pt x="9538" y="1856"/>
                  </a:lnTo>
                  <a:lnTo>
                    <a:pt x="9546" y="1816"/>
                  </a:lnTo>
                  <a:lnTo>
                    <a:pt x="9553" y="1776"/>
                  </a:lnTo>
                  <a:lnTo>
                    <a:pt x="9558" y="1737"/>
                  </a:lnTo>
                  <a:lnTo>
                    <a:pt x="9562" y="1696"/>
                  </a:lnTo>
                  <a:lnTo>
                    <a:pt x="9563" y="1655"/>
                  </a:lnTo>
                  <a:lnTo>
                    <a:pt x="9563" y="1614"/>
                  </a:lnTo>
                  <a:lnTo>
                    <a:pt x="9562" y="1594"/>
                  </a:lnTo>
                  <a:lnTo>
                    <a:pt x="9561" y="1575"/>
                  </a:lnTo>
                  <a:lnTo>
                    <a:pt x="9559" y="1555"/>
                  </a:lnTo>
                  <a:lnTo>
                    <a:pt x="9556" y="1535"/>
                  </a:lnTo>
                  <a:lnTo>
                    <a:pt x="9553" y="1516"/>
                  </a:lnTo>
                  <a:lnTo>
                    <a:pt x="9549" y="1497"/>
                  </a:lnTo>
                  <a:lnTo>
                    <a:pt x="9545" y="1479"/>
                  </a:lnTo>
                  <a:lnTo>
                    <a:pt x="9539" y="1462"/>
                  </a:lnTo>
                  <a:lnTo>
                    <a:pt x="9533" y="1444"/>
                  </a:lnTo>
                  <a:lnTo>
                    <a:pt x="9527" y="1427"/>
                  </a:lnTo>
                  <a:lnTo>
                    <a:pt x="9520" y="1411"/>
                  </a:lnTo>
                  <a:lnTo>
                    <a:pt x="9511" y="1396"/>
                  </a:lnTo>
                  <a:lnTo>
                    <a:pt x="9502" y="1380"/>
                  </a:lnTo>
                  <a:lnTo>
                    <a:pt x="9494" y="1366"/>
                  </a:lnTo>
                  <a:lnTo>
                    <a:pt x="9483" y="1352"/>
                  </a:lnTo>
                  <a:lnTo>
                    <a:pt x="9474" y="1338"/>
                  </a:lnTo>
                  <a:lnTo>
                    <a:pt x="9463" y="1326"/>
                  </a:lnTo>
                  <a:lnTo>
                    <a:pt x="9454" y="1313"/>
                  </a:lnTo>
                  <a:lnTo>
                    <a:pt x="9442" y="1302"/>
                  </a:lnTo>
                  <a:lnTo>
                    <a:pt x="9432" y="1290"/>
                  </a:lnTo>
                  <a:lnTo>
                    <a:pt x="9420" y="1279"/>
                  </a:lnTo>
                  <a:lnTo>
                    <a:pt x="9408" y="1268"/>
                  </a:lnTo>
                  <a:lnTo>
                    <a:pt x="9396" y="1259"/>
                  </a:lnTo>
                  <a:lnTo>
                    <a:pt x="9384" y="1248"/>
                  </a:lnTo>
                  <a:lnTo>
                    <a:pt x="9370" y="1240"/>
                  </a:lnTo>
                  <a:lnTo>
                    <a:pt x="9357" y="1231"/>
                  </a:lnTo>
                  <a:lnTo>
                    <a:pt x="9343" y="1222"/>
                  </a:lnTo>
                  <a:lnTo>
                    <a:pt x="9330" y="1215"/>
                  </a:lnTo>
                  <a:lnTo>
                    <a:pt x="9300" y="1200"/>
                  </a:lnTo>
                  <a:lnTo>
                    <a:pt x="9269" y="1187"/>
                  </a:lnTo>
                  <a:lnTo>
                    <a:pt x="9237" y="1175"/>
                  </a:lnTo>
                  <a:lnTo>
                    <a:pt x="9202" y="1165"/>
                  </a:lnTo>
                  <a:lnTo>
                    <a:pt x="9167" y="1155"/>
                  </a:lnTo>
                  <a:lnTo>
                    <a:pt x="9128" y="1147"/>
                  </a:lnTo>
                  <a:lnTo>
                    <a:pt x="9088" y="1140"/>
                  </a:lnTo>
                  <a:lnTo>
                    <a:pt x="9047" y="1134"/>
                  </a:lnTo>
                  <a:lnTo>
                    <a:pt x="9028" y="1132"/>
                  </a:lnTo>
                  <a:lnTo>
                    <a:pt x="9006" y="1131"/>
                  </a:lnTo>
                  <a:lnTo>
                    <a:pt x="8983" y="1129"/>
                  </a:lnTo>
                  <a:lnTo>
                    <a:pt x="8962" y="1129"/>
                  </a:lnTo>
                  <a:lnTo>
                    <a:pt x="8947" y="1129"/>
                  </a:lnTo>
                  <a:lnTo>
                    <a:pt x="8937" y="1130"/>
                  </a:lnTo>
                  <a:lnTo>
                    <a:pt x="8929" y="1132"/>
                  </a:lnTo>
                  <a:lnTo>
                    <a:pt x="8923" y="1135"/>
                  </a:lnTo>
                  <a:lnTo>
                    <a:pt x="8915" y="1145"/>
                  </a:lnTo>
                  <a:lnTo>
                    <a:pt x="8903" y="1161"/>
                  </a:lnTo>
                  <a:lnTo>
                    <a:pt x="8654" y="1453"/>
                  </a:lnTo>
                  <a:lnTo>
                    <a:pt x="8630" y="1484"/>
                  </a:lnTo>
                  <a:lnTo>
                    <a:pt x="8588" y="1533"/>
                  </a:lnTo>
                  <a:lnTo>
                    <a:pt x="8537" y="1595"/>
                  </a:lnTo>
                  <a:lnTo>
                    <a:pt x="8479" y="1663"/>
                  </a:lnTo>
                  <a:lnTo>
                    <a:pt x="8423" y="1730"/>
                  </a:lnTo>
                  <a:lnTo>
                    <a:pt x="8373" y="1788"/>
                  </a:lnTo>
                  <a:lnTo>
                    <a:pt x="8352" y="1811"/>
                  </a:lnTo>
                  <a:lnTo>
                    <a:pt x="8335" y="1829"/>
                  </a:lnTo>
                  <a:lnTo>
                    <a:pt x="8323" y="1841"/>
                  </a:lnTo>
                  <a:lnTo>
                    <a:pt x="8315" y="1846"/>
                  </a:lnTo>
                  <a:lnTo>
                    <a:pt x="8306" y="1831"/>
                  </a:lnTo>
                  <a:lnTo>
                    <a:pt x="8288" y="1808"/>
                  </a:lnTo>
                  <a:lnTo>
                    <a:pt x="8265" y="1780"/>
                  </a:lnTo>
                  <a:lnTo>
                    <a:pt x="8240" y="1751"/>
                  </a:lnTo>
                  <a:lnTo>
                    <a:pt x="8214" y="1722"/>
                  </a:lnTo>
                  <a:lnTo>
                    <a:pt x="8189" y="1694"/>
                  </a:lnTo>
                  <a:lnTo>
                    <a:pt x="8168" y="1670"/>
                  </a:lnTo>
                  <a:lnTo>
                    <a:pt x="8152" y="1652"/>
                  </a:lnTo>
                  <a:lnTo>
                    <a:pt x="8131" y="1628"/>
                  </a:lnTo>
                  <a:lnTo>
                    <a:pt x="8111" y="1603"/>
                  </a:lnTo>
                  <a:lnTo>
                    <a:pt x="8090" y="1579"/>
                  </a:lnTo>
                  <a:lnTo>
                    <a:pt x="8070" y="1554"/>
                  </a:lnTo>
                  <a:lnTo>
                    <a:pt x="8049" y="1530"/>
                  </a:lnTo>
                  <a:lnTo>
                    <a:pt x="8028" y="1506"/>
                  </a:lnTo>
                  <a:lnTo>
                    <a:pt x="8007" y="1480"/>
                  </a:lnTo>
                  <a:lnTo>
                    <a:pt x="7986" y="1456"/>
                  </a:lnTo>
                  <a:lnTo>
                    <a:pt x="7965" y="1432"/>
                  </a:lnTo>
                  <a:lnTo>
                    <a:pt x="7945" y="1408"/>
                  </a:lnTo>
                  <a:lnTo>
                    <a:pt x="7923" y="1384"/>
                  </a:lnTo>
                  <a:lnTo>
                    <a:pt x="7902" y="1359"/>
                  </a:lnTo>
                  <a:lnTo>
                    <a:pt x="7880" y="1334"/>
                  </a:lnTo>
                  <a:lnTo>
                    <a:pt x="7859" y="1310"/>
                  </a:lnTo>
                  <a:lnTo>
                    <a:pt x="7839" y="1285"/>
                  </a:lnTo>
                  <a:lnTo>
                    <a:pt x="7819" y="1261"/>
                  </a:lnTo>
                  <a:lnTo>
                    <a:pt x="7798" y="1236"/>
                  </a:lnTo>
                  <a:lnTo>
                    <a:pt x="7777" y="1212"/>
                  </a:lnTo>
                  <a:lnTo>
                    <a:pt x="7756" y="1188"/>
                  </a:lnTo>
                  <a:lnTo>
                    <a:pt x="7736" y="1163"/>
                  </a:lnTo>
                  <a:lnTo>
                    <a:pt x="7725" y="1148"/>
                  </a:lnTo>
                  <a:lnTo>
                    <a:pt x="7716" y="1136"/>
                  </a:lnTo>
                  <a:lnTo>
                    <a:pt x="7711" y="1133"/>
                  </a:lnTo>
                  <a:lnTo>
                    <a:pt x="7702" y="1131"/>
                  </a:lnTo>
                  <a:lnTo>
                    <a:pt x="7692" y="1129"/>
                  </a:lnTo>
                  <a:lnTo>
                    <a:pt x="7678" y="1129"/>
                  </a:lnTo>
                  <a:lnTo>
                    <a:pt x="7655" y="1129"/>
                  </a:lnTo>
                  <a:lnTo>
                    <a:pt x="7632" y="1130"/>
                  </a:lnTo>
                  <a:lnTo>
                    <a:pt x="7610" y="1130"/>
                  </a:lnTo>
                  <a:lnTo>
                    <a:pt x="7589" y="1132"/>
                  </a:lnTo>
                  <a:lnTo>
                    <a:pt x="7547" y="1138"/>
                  </a:lnTo>
                  <a:lnTo>
                    <a:pt x="7506" y="1144"/>
                  </a:lnTo>
                  <a:lnTo>
                    <a:pt x="7466" y="1153"/>
                  </a:lnTo>
                  <a:lnTo>
                    <a:pt x="7430" y="1163"/>
                  </a:lnTo>
                  <a:lnTo>
                    <a:pt x="7394" y="1175"/>
                  </a:lnTo>
                  <a:lnTo>
                    <a:pt x="7361" y="1189"/>
                  </a:lnTo>
                  <a:lnTo>
                    <a:pt x="7328" y="1204"/>
                  </a:lnTo>
                  <a:lnTo>
                    <a:pt x="7298" y="1221"/>
                  </a:lnTo>
                  <a:lnTo>
                    <a:pt x="7270" y="1239"/>
                  </a:lnTo>
                  <a:lnTo>
                    <a:pt x="7244" y="1259"/>
                  </a:lnTo>
                  <a:lnTo>
                    <a:pt x="7220" y="1280"/>
                  </a:lnTo>
                  <a:lnTo>
                    <a:pt x="7197" y="1303"/>
                  </a:lnTo>
                  <a:lnTo>
                    <a:pt x="7176" y="1327"/>
                  </a:lnTo>
                  <a:lnTo>
                    <a:pt x="7157" y="1352"/>
                  </a:lnTo>
                  <a:lnTo>
                    <a:pt x="7140" y="1379"/>
                  </a:lnTo>
                  <a:lnTo>
                    <a:pt x="7126" y="1406"/>
                  </a:lnTo>
                  <a:lnTo>
                    <a:pt x="7112" y="1435"/>
                  </a:lnTo>
                  <a:lnTo>
                    <a:pt x="7101" y="1466"/>
                  </a:lnTo>
                  <a:lnTo>
                    <a:pt x="7091" y="1497"/>
                  </a:lnTo>
                  <a:lnTo>
                    <a:pt x="7084" y="1530"/>
                  </a:lnTo>
                  <a:lnTo>
                    <a:pt x="7078" y="1564"/>
                  </a:lnTo>
                  <a:lnTo>
                    <a:pt x="7074" y="1599"/>
                  </a:lnTo>
                  <a:lnTo>
                    <a:pt x="7072" y="1634"/>
                  </a:lnTo>
                  <a:lnTo>
                    <a:pt x="7072" y="1671"/>
                  </a:lnTo>
                  <a:lnTo>
                    <a:pt x="7074" y="1708"/>
                  </a:lnTo>
                  <a:lnTo>
                    <a:pt x="7079" y="1746"/>
                  </a:lnTo>
                  <a:lnTo>
                    <a:pt x="7085" y="1786"/>
                  </a:lnTo>
                  <a:lnTo>
                    <a:pt x="7092" y="1825"/>
                  </a:lnTo>
                  <a:lnTo>
                    <a:pt x="7103" y="1866"/>
                  </a:lnTo>
                  <a:lnTo>
                    <a:pt x="7114" y="1907"/>
                  </a:lnTo>
                  <a:lnTo>
                    <a:pt x="7128" y="1950"/>
                  </a:lnTo>
                  <a:lnTo>
                    <a:pt x="7143" y="1992"/>
                  </a:lnTo>
                  <a:lnTo>
                    <a:pt x="7157" y="2026"/>
                  </a:lnTo>
                  <a:lnTo>
                    <a:pt x="7171" y="2060"/>
                  </a:lnTo>
                  <a:lnTo>
                    <a:pt x="7185" y="2092"/>
                  </a:lnTo>
                  <a:lnTo>
                    <a:pt x="7199" y="2122"/>
                  </a:lnTo>
                  <a:lnTo>
                    <a:pt x="7229" y="2182"/>
                  </a:lnTo>
                  <a:lnTo>
                    <a:pt x="7258" y="2239"/>
                  </a:lnTo>
                  <a:lnTo>
                    <a:pt x="7290" y="2296"/>
                  </a:lnTo>
                  <a:lnTo>
                    <a:pt x="7322" y="2352"/>
                  </a:lnTo>
                  <a:lnTo>
                    <a:pt x="7355" y="2409"/>
                  </a:lnTo>
                  <a:lnTo>
                    <a:pt x="7389" y="2468"/>
                  </a:lnTo>
                  <a:lnTo>
                    <a:pt x="7407" y="2498"/>
                  </a:lnTo>
                  <a:lnTo>
                    <a:pt x="7423" y="2526"/>
                  </a:lnTo>
                  <a:lnTo>
                    <a:pt x="7440" y="2553"/>
                  </a:lnTo>
                  <a:lnTo>
                    <a:pt x="7457" y="2582"/>
                  </a:lnTo>
                  <a:lnTo>
                    <a:pt x="7476" y="2609"/>
                  </a:lnTo>
                  <a:lnTo>
                    <a:pt x="7494" y="2637"/>
                  </a:lnTo>
                  <a:lnTo>
                    <a:pt x="7498" y="2644"/>
                  </a:lnTo>
                  <a:lnTo>
                    <a:pt x="7502" y="2651"/>
                  </a:lnTo>
                  <a:lnTo>
                    <a:pt x="7505" y="2659"/>
                  </a:lnTo>
                  <a:lnTo>
                    <a:pt x="7508" y="2667"/>
                  </a:lnTo>
                  <a:lnTo>
                    <a:pt x="7509" y="2675"/>
                  </a:lnTo>
                  <a:lnTo>
                    <a:pt x="7510" y="2684"/>
                  </a:lnTo>
                  <a:lnTo>
                    <a:pt x="7510" y="2692"/>
                  </a:lnTo>
                  <a:lnTo>
                    <a:pt x="7509" y="2701"/>
                  </a:lnTo>
                  <a:lnTo>
                    <a:pt x="7503" y="2734"/>
                  </a:lnTo>
                  <a:lnTo>
                    <a:pt x="7492" y="2768"/>
                  </a:lnTo>
                  <a:lnTo>
                    <a:pt x="7481" y="2805"/>
                  </a:lnTo>
                  <a:lnTo>
                    <a:pt x="7468" y="2842"/>
                  </a:lnTo>
                  <a:lnTo>
                    <a:pt x="7455" y="2877"/>
                  </a:lnTo>
                  <a:lnTo>
                    <a:pt x="7440" y="2911"/>
                  </a:lnTo>
                  <a:lnTo>
                    <a:pt x="7426" y="2942"/>
                  </a:lnTo>
                  <a:lnTo>
                    <a:pt x="7413" y="2968"/>
                  </a:lnTo>
                  <a:lnTo>
                    <a:pt x="7395" y="2998"/>
                  </a:lnTo>
                  <a:lnTo>
                    <a:pt x="7377" y="3028"/>
                  </a:lnTo>
                  <a:lnTo>
                    <a:pt x="7359" y="3056"/>
                  </a:lnTo>
                  <a:lnTo>
                    <a:pt x="7341" y="3083"/>
                  </a:lnTo>
                  <a:lnTo>
                    <a:pt x="7322" y="3109"/>
                  </a:lnTo>
                  <a:lnTo>
                    <a:pt x="7302" y="3133"/>
                  </a:lnTo>
                  <a:lnTo>
                    <a:pt x="7282" y="3157"/>
                  </a:lnTo>
                  <a:lnTo>
                    <a:pt x="7261" y="3180"/>
                  </a:lnTo>
                  <a:lnTo>
                    <a:pt x="7241" y="3202"/>
                  </a:lnTo>
                  <a:lnTo>
                    <a:pt x="7219" y="3224"/>
                  </a:lnTo>
                  <a:lnTo>
                    <a:pt x="7196" y="3245"/>
                  </a:lnTo>
                  <a:lnTo>
                    <a:pt x="7172" y="3266"/>
                  </a:lnTo>
                  <a:lnTo>
                    <a:pt x="7146" y="3287"/>
                  </a:lnTo>
                  <a:lnTo>
                    <a:pt x="7121" y="3307"/>
                  </a:lnTo>
                  <a:lnTo>
                    <a:pt x="7094" y="3328"/>
                  </a:lnTo>
                  <a:lnTo>
                    <a:pt x="7066" y="3348"/>
                  </a:lnTo>
                  <a:lnTo>
                    <a:pt x="7046" y="3360"/>
                  </a:lnTo>
                  <a:lnTo>
                    <a:pt x="7022" y="3375"/>
                  </a:lnTo>
                  <a:lnTo>
                    <a:pt x="6996" y="3391"/>
                  </a:lnTo>
                  <a:lnTo>
                    <a:pt x="6966" y="3406"/>
                  </a:lnTo>
                  <a:lnTo>
                    <a:pt x="6933" y="3423"/>
                  </a:lnTo>
                  <a:lnTo>
                    <a:pt x="6899" y="3440"/>
                  </a:lnTo>
                  <a:lnTo>
                    <a:pt x="6862" y="3456"/>
                  </a:lnTo>
                  <a:lnTo>
                    <a:pt x="6825" y="3472"/>
                  </a:lnTo>
                  <a:lnTo>
                    <a:pt x="6787" y="3487"/>
                  </a:lnTo>
                  <a:lnTo>
                    <a:pt x="6750" y="3501"/>
                  </a:lnTo>
                  <a:lnTo>
                    <a:pt x="6711" y="3514"/>
                  </a:lnTo>
                  <a:lnTo>
                    <a:pt x="6674" y="3525"/>
                  </a:lnTo>
                  <a:lnTo>
                    <a:pt x="6638" y="3534"/>
                  </a:lnTo>
                  <a:lnTo>
                    <a:pt x="6603" y="3541"/>
                  </a:lnTo>
                  <a:lnTo>
                    <a:pt x="6587" y="3543"/>
                  </a:lnTo>
                  <a:lnTo>
                    <a:pt x="6571" y="3545"/>
                  </a:lnTo>
                  <a:lnTo>
                    <a:pt x="6556" y="3546"/>
                  </a:lnTo>
                  <a:lnTo>
                    <a:pt x="6542" y="3546"/>
                  </a:lnTo>
                  <a:close/>
                  <a:moveTo>
                    <a:pt x="7438" y="11243"/>
                  </a:moveTo>
                  <a:lnTo>
                    <a:pt x="7437" y="11231"/>
                  </a:lnTo>
                  <a:lnTo>
                    <a:pt x="7438" y="11218"/>
                  </a:lnTo>
                  <a:lnTo>
                    <a:pt x="7438" y="11205"/>
                  </a:lnTo>
                  <a:lnTo>
                    <a:pt x="7440" y="11192"/>
                  </a:lnTo>
                  <a:lnTo>
                    <a:pt x="7442" y="11178"/>
                  </a:lnTo>
                  <a:lnTo>
                    <a:pt x="7445" y="11165"/>
                  </a:lnTo>
                  <a:lnTo>
                    <a:pt x="7448" y="11151"/>
                  </a:lnTo>
                  <a:lnTo>
                    <a:pt x="7453" y="11138"/>
                  </a:lnTo>
                  <a:lnTo>
                    <a:pt x="7463" y="11111"/>
                  </a:lnTo>
                  <a:lnTo>
                    <a:pt x="7474" y="11082"/>
                  </a:lnTo>
                  <a:lnTo>
                    <a:pt x="7488" y="11055"/>
                  </a:lnTo>
                  <a:lnTo>
                    <a:pt x="7503" y="11028"/>
                  </a:lnTo>
                  <a:lnTo>
                    <a:pt x="7518" y="11002"/>
                  </a:lnTo>
                  <a:lnTo>
                    <a:pt x="7534" y="10977"/>
                  </a:lnTo>
                  <a:lnTo>
                    <a:pt x="7550" y="10953"/>
                  </a:lnTo>
                  <a:lnTo>
                    <a:pt x="7565" y="10930"/>
                  </a:lnTo>
                  <a:lnTo>
                    <a:pt x="7595" y="10890"/>
                  </a:lnTo>
                  <a:lnTo>
                    <a:pt x="7620" y="10860"/>
                  </a:lnTo>
                  <a:lnTo>
                    <a:pt x="7642" y="10835"/>
                  </a:lnTo>
                  <a:lnTo>
                    <a:pt x="7674" y="10796"/>
                  </a:lnTo>
                  <a:lnTo>
                    <a:pt x="7714" y="10750"/>
                  </a:lnTo>
                  <a:lnTo>
                    <a:pt x="7758" y="10701"/>
                  </a:lnTo>
                  <a:lnTo>
                    <a:pt x="7800" y="10654"/>
                  </a:lnTo>
                  <a:lnTo>
                    <a:pt x="7839" y="10613"/>
                  </a:lnTo>
                  <a:lnTo>
                    <a:pt x="7856" y="10596"/>
                  </a:lnTo>
                  <a:lnTo>
                    <a:pt x="7870" y="10583"/>
                  </a:lnTo>
                  <a:lnTo>
                    <a:pt x="7882" y="10573"/>
                  </a:lnTo>
                  <a:lnTo>
                    <a:pt x="7889" y="10568"/>
                  </a:lnTo>
                  <a:lnTo>
                    <a:pt x="7882" y="10608"/>
                  </a:lnTo>
                  <a:lnTo>
                    <a:pt x="7876" y="10646"/>
                  </a:lnTo>
                  <a:lnTo>
                    <a:pt x="7870" y="10684"/>
                  </a:lnTo>
                  <a:lnTo>
                    <a:pt x="7866" y="10721"/>
                  </a:lnTo>
                  <a:lnTo>
                    <a:pt x="7864" y="10739"/>
                  </a:lnTo>
                  <a:lnTo>
                    <a:pt x="7863" y="10758"/>
                  </a:lnTo>
                  <a:lnTo>
                    <a:pt x="7863" y="10777"/>
                  </a:lnTo>
                  <a:lnTo>
                    <a:pt x="7864" y="10797"/>
                  </a:lnTo>
                  <a:lnTo>
                    <a:pt x="7865" y="10818"/>
                  </a:lnTo>
                  <a:lnTo>
                    <a:pt x="7867" y="10839"/>
                  </a:lnTo>
                  <a:lnTo>
                    <a:pt x="7870" y="10861"/>
                  </a:lnTo>
                  <a:lnTo>
                    <a:pt x="7875" y="10884"/>
                  </a:lnTo>
                  <a:lnTo>
                    <a:pt x="7882" y="10920"/>
                  </a:lnTo>
                  <a:lnTo>
                    <a:pt x="7890" y="10956"/>
                  </a:lnTo>
                  <a:lnTo>
                    <a:pt x="7894" y="10973"/>
                  </a:lnTo>
                  <a:lnTo>
                    <a:pt x="7900" y="10989"/>
                  </a:lnTo>
                  <a:lnTo>
                    <a:pt x="7905" y="11006"/>
                  </a:lnTo>
                  <a:lnTo>
                    <a:pt x="7911" y="11022"/>
                  </a:lnTo>
                  <a:lnTo>
                    <a:pt x="7917" y="11035"/>
                  </a:lnTo>
                  <a:lnTo>
                    <a:pt x="7927" y="11051"/>
                  </a:lnTo>
                  <a:lnTo>
                    <a:pt x="7937" y="11069"/>
                  </a:lnTo>
                  <a:lnTo>
                    <a:pt x="7949" y="11086"/>
                  </a:lnTo>
                  <a:lnTo>
                    <a:pt x="7967" y="11118"/>
                  </a:lnTo>
                  <a:lnTo>
                    <a:pt x="7976" y="11130"/>
                  </a:lnTo>
                  <a:lnTo>
                    <a:pt x="7924" y="11131"/>
                  </a:lnTo>
                  <a:lnTo>
                    <a:pt x="7870" y="11134"/>
                  </a:lnTo>
                  <a:lnTo>
                    <a:pt x="7815" y="11138"/>
                  </a:lnTo>
                  <a:lnTo>
                    <a:pt x="7760" y="11145"/>
                  </a:lnTo>
                  <a:lnTo>
                    <a:pt x="7732" y="11149"/>
                  </a:lnTo>
                  <a:lnTo>
                    <a:pt x="7705" y="11153"/>
                  </a:lnTo>
                  <a:lnTo>
                    <a:pt x="7678" y="11159"/>
                  </a:lnTo>
                  <a:lnTo>
                    <a:pt x="7652" y="11165"/>
                  </a:lnTo>
                  <a:lnTo>
                    <a:pt x="7625" y="11171"/>
                  </a:lnTo>
                  <a:lnTo>
                    <a:pt x="7600" y="11177"/>
                  </a:lnTo>
                  <a:lnTo>
                    <a:pt x="7575" y="11185"/>
                  </a:lnTo>
                  <a:lnTo>
                    <a:pt x="7551" y="11193"/>
                  </a:lnTo>
                  <a:lnTo>
                    <a:pt x="7526" y="11205"/>
                  </a:lnTo>
                  <a:lnTo>
                    <a:pt x="7490" y="11221"/>
                  </a:lnTo>
                  <a:lnTo>
                    <a:pt x="7472" y="11230"/>
                  </a:lnTo>
                  <a:lnTo>
                    <a:pt x="7457" y="11236"/>
                  </a:lnTo>
                  <a:lnTo>
                    <a:pt x="7444" y="11241"/>
                  </a:lnTo>
                  <a:lnTo>
                    <a:pt x="7438" y="11243"/>
                  </a:lnTo>
                  <a:close/>
                  <a:moveTo>
                    <a:pt x="7714" y="8836"/>
                  </a:moveTo>
                  <a:lnTo>
                    <a:pt x="7713" y="8841"/>
                  </a:lnTo>
                  <a:lnTo>
                    <a:pt x="7711" y="8844"/>
                  </a:lnTo>
                  <a:lnTo>
                    <a:pt x="7706" y="8848"/>
                  </a:lnTo>
                  <a:lnTo>
                    <a:pt x="7702" y="8851"/>
                  </a:lnTo>
                  <a:lnTo>
                    <a:pt x="7692" y="8855"/>
                  </a:lnTo>
                  <a:lnTo>
                    <a:pt x="7679" y="8860"/>
                  </a:lnTo>
                  <a:lnTo>
                    <a:pt x="7653" y="8865"/>
                  </a:lnTo>
                  <a:lnTo>
                    <a:pt x="7631" y="8871"/>
                  </a:lnTo>
                  <a:lnTo>
                    <a:pt x="7599" y="8884"/>
                  </a:lnTo>
                  <a:lnTo>
                    <a:pt x="7568" y="8895"/>
                  </a:lnTo>
                  <a:lnTo>
                    <a:pt x="7540" y="8907"/>
                  </a:lnTo>
                  <a:lnTo>
                    <a:pt x="7512" y="8918"/>
                  </a:lnTo>
                  <a:lnTo>
                    <a:pt x="7484" y="8931"/>
                  </a:lnTo>
                  <a:lnTo>
                    <a:pt x="7456" y="8944"/>
                  </a:lnTo>
                  <a:lnTo>
                    <a:pt x="7425" y="8961"/>
                  </a:lnTo>
                  <a:lnTo>
                    <a:pt x="7393" y="8981"/>
                  </a:lnTo>
                  <a:lnTo>
                    <a:pt x="7361" y="9001"/>
                  </a:lnTo>
                  <a:lnTo>
                    <a:pt x="7328" y="9025"/>
                  </a:lnTo>
                  <a:lnTo>
                    <a:pt x="7312" y="9038"/>
                  </a:lnTo>
                  <a:lnTo>
                    <a:pt x="7296" y="9053"/>
                  </a:lnTo>
                  <a:lnTo>
                    <a:pt x="7280" y="9068"/>
                  </a:lnTo>
                  <a:lnTo>
                    <a:pt x="7266" y="9084"/>
                  </a:lnTo>
                  <a:lnTo>
                    <a:pt x="7252" y="9102"/>
                  </a:lnTo>
                  <a:lnTo>
                    <a:pt x="7241" y="9120"/>
                  </a:lnTo>
                  <a:lnTo>
                    <a:pt x="7234" y="9130"/>
                  </a:lnTo>
                  <a:lnTo>
                    <a:pt x="7230" y="9140"/>
                  </a:lnTo>
                  <a:lnTo>
                    <a:pt x="7225" y="9150"/>
                  </a:lnTo>
                  <a:lnTo>
                    <a:pt x="7221" y="9161"/>
                  </a:lnTo>
                  <a:lnTo>
                    <a:pt x="7218" y="9172"/>
                  </a:lnTo>
                  <a:lnTo>
                    <a:pt x="7214" y="9183"/>
                  </a:lnTo>
                  <a:lnTo>
                    <a:pt x="7212" y="9194"/>
                  </a:lnTo>
                  <a:lnTo>
                    <a:pt x="7210" y="9207"/>
                  </a:lnTo>
                  <a:lnTo>
                    <a:pt x="7209" y="9218"/>
                  </a:lnTo>
                  <a:lnTo>
                    <a:pt x="7209" y="9231"/>
                  </a:lnTo>
                  <a:lnTo>
                    <a:pt x="7209" y="9244"/>
                  </a:lnTo>
                  <a:lnTo>
                    <a:pt x="7210" y="9257"/>
                  </a:lnTo>
                  <a:lnTo>
                    <a:pt x="7211" y="9267"/>
                  </a:lnTo>
                  <a:lnTo>
                    <a:pt x="7213" y="9277"/>
                  </a:lnTo>
                  <a:lnTo>
                    <a:pt x="7216" y="9287"/>
                  </a:lnTo>
                  <a:lnTo>
                    <a:pt x="7220" y="9297"/>
                  </a:lnTo>
                  <a:lnTo>
                    <a:pt x="7227" y="9316"/>
                  </a:lnTo>
                  <a:lnTo>
                    <a:pt x="7237" y="9335"/>
                  </a:lnTo>
                  <a:lnTo>
                    <a:pt x="7249" y="9354"/>
                  </a:lnTo>
                  <a:lnTo>
                    <a:pt x="7261" y="9372"/>
                  </a:lnTo>
                  <a:lnTo>
                    <a:pt x="7276" y="9390"/>
                  </a:lnTo>
                  <a:lnTo>
                    <a:pt x="7292" y="9406"/>
                  </a:lnTo>
                  <a:lnTo>
                    <a:pt x="7307" y="9422"/>
                  </a:lnTo>
                  <a:lnTo>
                    <a:pt x="7324" y="9437"/>
                  </a:lnTo>
                  <a:lnTo>
                    <a:pt x="7342" y="9451"/>
                  </a:lnTo>
                  <a:lnTo>
                    <a:pt x="7360" y="9465"/>
                  </a:lnTo>
                  <a:lnTo>
                    <a:pt x="7376" y="9476"/>
                  </a:lnTo>
                  <a:lnTo>
                    <a:pt x="7393" y="9488"/>
                  </a:lnTo>
                  <a:lnTo>
                    <a:pt x="7410" y="9497"/>
                  </a:lnTo>
                  <a:lnTo>
                    <a:pt x="7425" y="9506"/>
                  </a:lnTo>
                  <a:lnTo>
                    <a:pt x="7443" y="9515"/>
                  </a:lnTo>
                  <a:lnTo>
                    <a:pt x="7462" y="9525"/>
                  </a:lnTo>
                  <a:lnTo>
                    <a:pt x="7483" y="9534"/>
                  </a:lnTo>
                  <a:lnTo>
                    <a:pt x="7503" y="9543"/>
                  </a:lnTo>
                  <a:lnTo>
                    <a:pt x="7524" y="9553"/>
                  </a:lnTo>
                  <a:lnTo>
                    <a:pt x="7545" y="9562"/>
                  </a:lnTo>
                  <a:lnTo>
                    <a:pt x="7566" y="9569"/>
                  </a:lnTo>
                  <a:lnTo>
                    <a:pt x="7587" y="9575"/>
                  </a:lnTo>
                  <a:lnTo>
                    <a:pt x="7599" y="9578"/>
                  </a:lnTo>
                  <a:lnTo>
                    <a:pt x="7622" y="9583"/>
                  </a:lnTo>
                  <a:lnTo>
                    <a:pt x="7653" y="9590"/>
                  </a:lnTo>
                  <a:lnTo>
                    <a:pt x="7687" y="9599"/>
                  </a:lnTo>
                  <a:lnTo>
                    <a:pt x="7719" y="9606"/>
                  </a:lnTo>
                  <a:lnTo>
                    <a:pt x="7748" y="9613"/>
                  </a:lnTo>
                  <a:lnTo>
                    <a:pt x="7768" y="9618"/>
                  </a:lnTo>
                  <a:lnTo>
                    <a:pt x="7775" y="9620"/>
                  </a:lnTo>
                  <a:lnTo>
                    <a:pt x="7909" y="9620"/>
                  </a:lnTo>
                  <a:lnTo>
                    <a:pt x="7907" y="9640"/>
                  </a:lnTo>
                  <a:lnTo>
                    <a:pt x="7907" y="9661"/>
                  </a:lnTo>
                  <a:lnTo>
                    <a:pt x="7908" y="9683"/>
                  </a:lnTo>
                  <a:lnTo>
                    <a:pt x="7911" y="9704"/>
                  </a:lnTo>
                  <a:lnTo>
                    <a:pt x="7913" y="9715"/>
                  </a:lnTo>
                  <a:lnTo>
                    <a:pt x="7916" y="9724"/>
                  </a:lnTo>
                  <a:lnTo>
                    <a:pt x="7919" y="9734"/>
                  </a:lnTo>
                  <a:lnTo>
                    <a:pt x="7924" y="9742"/>
                  </a:lnTo>
                  <a:lnTo>
                    <a:pt x="7928" y="9750"/>
                  </a:lnTo>
                  <a:lnTo>
                    <a:pt x="7933" y="9757"/>
                  </a:lnTo>
                  <a:lnTo>
                    <a:pt x="7939" y="9763"/>
                  </a:lnTo>
                  <a:lnTo>
                    <a:pt x="7946" y="9767"/>
                  </a:lnTo>
                  <a:lnTo>
                    <a:pt x="7943" y="9770"/>
                  </a:lnTo>
                  <a:lnTo>
                    <a:pt x="7940" y="9772"/>
                  </a:lnTo>
                  <a:lnTo>
                    <a:pt x="7936" y="9774"/>
                  </a:lnTo>
                  <a:lnTo>
                    <a:pt x="7931" y="9775"/>
                  </a:lnTo>
                  <a:lnTo>
                    <a:pt x="7918" y="9779"/>
                  </a:lnTo>
                  <a:lnTo>
                    <a:pt x="7904" y="9781"/>
                  </a:lnTo>
                  <a:lnTo>
                    <a:pt x="7873" y="9783"/>
                  </a:lnTo>
                  <a:lnTo>
                    <a:pt x="7853" y="9785"/>
                  </a:lnTo>
                  <a:lnTo>
                    <a:pt x="7832" y="9790"/>
                  </a:lnTo>
                  <a:lnTo>
                    <a:pt x="7810" y="9794"/>
                  </a:lnTo>
                  <a:lnTo>
                    <a:pt x="7787" y="9801"/>
                  </a:lnTo>
                  <a:lnTo>
                    <a:pt x="7766" y="9807"/>
                  </a:lnTo>
                  <a:lnTo>
                    <a:pt x="7747" y="9813"/>
                  </a:lnTo>
                  <a:lnTo>
                    <a:pt x="7727" y="9820"/>
                  </a:lnTo>
                  <a:lnTo>
                    <a:pt x="7707" y="9829"/>
                  </a:lnTo>
                  <a:lnTo>
                    <a:pt x="7688" y="9837"/>
                  </a:lnTo>
                  <a:lnTo>
                    <a:pt x="7669" y="9848"/>
                  </a:lnTo>
                  <a:lnTo>
                    <a:pt x="7651" y="9859"/>
                  </a:lnTo>
                  <a:lnTo>
                    <a:pt x="7643" y="9865"/>
                  </a:lnTo>
                  <a:lnTo>
                    <a:pt x="7634" y="9871"/>
                  </a:lnTo>
                  <a:lnTo>
                    <a:pt x="7627" y="9876"/>
                  </a:lnTo>
                  <a:lnTo>
                    <a:pt x="7620" y="9879"/>
                  </a:lnTo>
                  <a:lnTo>
                    <a:pt x="7613" y="9871"/>
                  </a:lnTo>
                  <a:lnTo>
                    <a:pt x="7604" y="9861"/>
                  </a:lnTo>
                  <a:lnTo>
                    <a:pt x="7593" y="9852"/>
                  </a:lnTo>
                  <a:lnTo>
                    <a:pt x="7579" y="9841"/>
                  </a:lnTo>
                  <a:lnTo>
                    <a:pt x="7563" y="9831"/>
                  </a:lnTo>
                  <a:lnTo>
                    <a:pt x="7545" y="9821"/>
                  </a:lnTo>
                  <a:lnTo>
                    <a:pt x="7527" y="9811"/>
                  </a:lnTo>
                  <a:lnTo>
                    <a:pt x="7507" y="9802"/>
                  </a:lnTo>
                  <a:lnTo>
                    <a:pt x="7486" y="9793"/>
                  </a:lnTo>
                  <a:lnTo>
                    <a:pt x="7466" y="9784"/>
                  </a:lnTo>
                  <a:lnTo>
                    <a:pt x="7445" y="9776"/>
                  </a:lnTo>
                  <a:lnTo>
                    <a:pt x="7425" y="9769"/>
                  </a:lnTo>
                  <a:lnTo>
                    <a:pt x="7407" y="9763"/>
                  </a:lnTo>
                  <a:lnTo>
                    <a:pt x="7388" y="9758"/>
                  </a:lnTo>
                  <a:lnTo>
                    <a:pt x="7372" y="9755"/>
                  </a:lnTo>
                  <a:lnTo>
                    <a:pt x="7357" y="9751"/>
                  </a:lnTo>
                  <a:lnTo>
                    <a:pt x="7332" y="9749"/>
                  </a:lnTo>
                  <a:lnTo>
                    <a:pt x="7309" y="9749"/>
                  </a:lnTo>
                  <a:lnTo>
                    <a:pt x="7286" y="9750"/>
                  </a:lnTo>
                  <a:lnTo>
                    <a:pt x="7265" y="9752"/>
                  </a:lnTo>
                  <a:lnTo>
                    <a:pt x="7244" y="9757"/>
                  </a:lnTo>
                  <a:lnTo>
                    <a:pt x="7224" y="9762"/>
                  </a:lnTo>
                  <a:lnTo>
                    <a:pt x="7205" y="9768"/>
                  </a:lnTo>
                  <a:lnTo>
                    <a:pt x="7187" y="9776"/>
                  </a:lnTo>
                  <a:lnTo>
                    <a:pt x="7172" y="9786"/>
                  </a:lnTo>
                  <a:lnTo>
                    <a:pt x="7157" y="9796"/>
                  </a:lnTo>
                  <a:lnTo>
                    <a:pt x="7143" y="9809"/>
                  </a:lnTo>
                  <a:lnTo>
                    <a:pt x="7132" y="9821"/>
                  </a:lnTo>
                  <a:lnTo>
                    <a:pt x="7122" y="9836"/>
                  </a:lnTo>
                  <a:lnTo>
                    <a:pt x="7114" y="9851"/>
                  </a:lnTo>
                  <a:lnTo>
                    <a:pt x="7111" y="9859"/>
                  </a:lnTo>
                  <a:lnTo>
                    <a:pt x="7108" y="9867"/>
                  </a:lnTo>
                  <a:lnTo>
                    <a:pt x="7106" y="9876"/>
                  </a:lnTo>
                  <a:lnTo>
                    <a:pt x="7104" y="9885"/>
                  </a:lnTo>
                  <a:lnTo>
                    <a:pt x="7101" y="9904"/>
                  </a:lnTo>
                  <a:lnTo>
                    <a:pt x="7098" y="9922"/>
                  </a:lnTo>
                  <a:lnTo>
                    <a:pt x="7098" y="9940"/>
                  </a:lnTo>
                  <a:lnTo>
                    <a:pt x="7098" y="9956"/>
                  </a:lnTo>
                  <a:lnTo>
                    <a:pt x="7099" y="9973"/>
                  </a:lnTo>
                  <a:lnTo>
                    <a:pt x="7102" y="9988"/>
                  </a:lnTo>
                  <a:lnTo>
                    <a:pt x="7105" y="10003"/>
                  </a:lnTo>
                  <a:lnTo>
                    <a:pt x="7109" y="10017"/>
                  </a:lnTo>
                  <a:lnTo>
                    <a:pt x="7113" y="10031"/>
                  </a:lnTo>
                  <a:lnTo>
                    <a:pt x="7118" y="10044"/>
                  </a:lnTo>
                  <a:lnTo>
                    <a:pt x="7125" y="10058"/>
                  </a:lnTo>
                  <a:lnTo>
                    <a:pt x="7130" y="10070"/>
                  </a:lnTo>
                  <a:lnTo>
                    <a:pt x="7143" y="10094"/>
                  </a:lnTo>
                  <a:lnTo>
                    <a:pt x="7158" y="10117"/>
                  </a:lnTo>
                  <a:lnTo>
                    <a:pt x="7173" y="10140"/>
                  </a:lnTo>
                  <a:lnTo>
                    <a:pt x="7188" y="10163"/>
                  </a:lnTo>
                  <a:lnTo>
                    <a:pt x="7202" y="10185"/>
                  </a:lnTo>
                  <a:lnTo>
                    <a:pt x="7215" y="10209"/>
                  </a:lnTo>
                  <a:lnTo>
                    <a:pt x="7221" y="10222"/>
                  </a:lnTo>
                  <a:lnTo>
                    <a:pt x="7226" y="10233"/>
                  </a:lnTo>
                  <a:lnTo>
                    <a:pt x="7231" y="10247"/>
                  </a:lnTo>
                  <a:lnTo>
                    <a:pt x="7235" y="10259"/>
                  </a:lnTo>
                  <a:lnTo>
                    <a:pt x="7238" y="10273"/>
                  </a:lnTo>
                  <a:lnTo>
                    <a:pt x="7241" y="10287"/>
                  </a:lnTo>
                  <a:lnTo>
                    <a:pt x="7243" y="10301"/>
                  </a:lnTo>
                  <a:lnTo>
                    <a:pt x="7244" y="10317"/>
                  </a:lnTo>
                  <a:lnTo>
                    <a:pt x="7244" y="10332"/>
                  </a:lnTo>
                  <a:lnTo>
                    <a:pt x="7242" y="10346"/>
                  </a:lnTo>
                  <a:lnTo>
                    <a:pt x="7239" y="10360"/>
                  </a:lnTo>
                  <a:lnTo>
                    <a:pt x="7237" y="10372"/>
                  </a:lnTo>
                  <a:lnTo>
                    <a:pt x="7234" y="10383"/>
                  </a:lnTo>
                  <a:lnTo>
                    <a:pt x="7230" y="10394"/>
                  </a:lnTo>
                  <a:lnTo>
                    <a:pt x="7226" y="10404"/>
                  </a:lnTo>
                  <a:lnTo>
                    <a:pt x="7222" y="10413"/>
                  </a:lnTo>
                  <a:lnTo>
                    <a:pt x="7212" y="10430"/>
                  </a:lnTo>
                  <a:lnTo>
                    <a:pt x="7205" y="10443"/>
                  </a:lnTo>
                  <a:lnTo>
                    <a:pt x="7202" y="10450"/>
                  </a:lnTo>
                  <a:lnTo>
                    <a:pt x="7199" y="10456"/>
                  </a:lnTo>
                  <a:lnTo>
                    <a:pt x="7197" y="10461"/>
                  </a:lnTo>
                  <a:lnTo>
                    <a:pt x="7196" y="10468"/>
                  </a:lnTo>
                  <a:lnTo>
                    <a:pt x="7223" y="10465"/>
                  </a:lnTo>
                  <a:lnTo>
                    <a:pt x="7248" y="10462"/>
                  </a:lnTo>
                  <a:lnTo>
                    <a:pt x="7271" y="10457"/>
                  </a:lnTo>
                  <a:lnTo>
                    <a:pt x="7292" y="10450"/>
                  </a:lnTo>
                  <a:lnTo>
                    <a:pt x="7310" y="10440"/>
                  </a:lnTo>
                  <a:lnTo>
                    <a:pt x="7327" y="10430"/>
                  </a:lnTo>
                  <a:lnTo>
                    <a:pt x="7343" y="10417"/>
                  </a:lnTo>
                  <a:lnTo>
                    <a:pt x="7356" y="10405"/>
                  </a:lnTo>
                  <a:lnTo>
                    <a:pt x="7368" y="10390"/>
                  </a:lnTo>
                  <a:lnTo>
                    <a:pt x="7378" y="10373"/>
                  </a:lnTo>
                  <a:lnTo>
                    <a:pt x="7389" y="10358"/>
                  </a:lnTo>
                  <a:lnTo>
                    <a:pt x="7397" y="10340"/>
                  </a:lnTo>
                  <a:lnTo>
                    <a:pt x="7404" y="10322"/>
                  </a:lnTo>
                  <a:lnTo>
                    <a:pt x="7411" y="10303"/>
                  </a:lnTo>
                  <a:lnTo>
                    <a:pt x="7416" y="10285"/>
                  </a:lnTo>
                  <a:lnTo>
                    <a:pt x="7421" y="10266"/>
                  </a:lnTo>
                  <a:lnTo>
                    <a:pt x="7438" y="10193"/>
                  </a:lnTo>
                  <a:lnTo>
                    <a:pt x="7453" y="10128"/>
                  </a:lnTo>
                  <a:lnTo>
                    <a:pt x="7457" y="10115"/>
                  </a:lnTo>
                  <a:lnTo>
                    <a:pt x="7462" y="10103"/>
                  </a:lnTo>
                  <a:lnTo>
                    <a:pt x="7467" y="10092"/>
                  </a:lnTo>
                  <a:lnTo>
                    <a:pt x="7473" y="10083"/>
                  </a:lnTo>
                  <a:lnTo>
                    <a:pt x="7481" y="10075"/>
                  </a:lnTo>
                  <a:lnTo>
                    <a:pt x="7488" y="10070"/>
                  </a:lnTo>
                  <a:lnTo>
                    <a:pt x="7497" y="10067"/>
                  </a:lnTo>
                  <a:lnTo>
                    <a:pt x="7508" y="10066"/>
                  </a:lnTo>
                  <a:lnTo>
                    <a:pt x="7508" y="10093"/>
                  </a:lnTo>
                  <a:lnTo>
                    <a:pt x="7507" y="10117"/>
                  </a:lnTo>
                  <a:lnTo>
                    <a:pt x="7506" y="10138"/>
                  </a:lnTo>
                  <a:lnTo>
                    <a:pt x="7506" y="10159"/>
                  </a:lnTo>
                  <a:lnTo>
                    <a:pt x="7507" y="10179"/>
                  </a:lnTo>
                  <a:lnTo>
                    <a:pt x="7508" y="10201"/>
                  </a:lnTo>
                  <a:lnTo>
                    <a:pt x="7511" y="10225"/>
                  </a:lnTo>
                  <a:lnTo>
                    <a:pt x="7515" y="10251"/>
                  </a:lnTo>
                  <a:lnTo>
                    <a:pt x="7519" y="10269"/>
                  </a:lnTo>
                  <a:lnTo>
                    <a:pt x="7526" y="10289"/>
                  </a:lnTo>
                  <a:lnTo>
                    <a:pt x="7532" y="10311"/>
                  </a:lnTo>
                  <a:lnTo>
                    <a:pt x="7539" y="10333"/>
                  </a:lnTo>
                  <a:lnTo>
                    <a:pt x="7545" y="10355"/>
                  </a:lnTo>
                  <a:lnTo>
                    <a:pt x="7551" y="10376"/>
                  </a:lnTo>
                  <a:lnTo>
                    <a:pt x="7553" y="10386"/>
                  </a:lnTo>
                  <a:lnTo>
                    <a:pt x="7555" y="10395"/>
                  </a:lnTo>
                  <a:lnTo>
                    <a:pt x="7555" y="10405"/>
                  </a:lnTo>
                  <a:lnTo>
                    <a:pt x="7555" y="10414"/>
                  </a:lnTo>
                  <a:lnTo>
                    <a:pt x="7554" y="10427"/>
                  </a:lnTo>
                  <a:lnTo>
                    <a:pt x="7551" y="10441"/>
                  </a:lnTo>
                  <a:lnTo>
                    <a:pt x="7544" y="10457"/>
                  </a:lnTo>
                  <a:lnTo>
                    <a:pt x="7538" y="10475"/>
                  </a:lnTo>
                  <a:lnTo>
                    <a:pt x="7521" y="10514"/>
                  </a:lnTo>
                  <a:lnTo>
                    <a:pt x="7502" y="10553"/>
                  </a:lnTo>
                  <a:lnTo>
                    <a:pt x="7480" y="10594"/>
                  </a:lnTo>
                  <a:lnTo>
                    <a:pt x="7459" y="10633"/>
                  </a:lnTo>
                  <a:lnTo>
                    <a:pt x="7441" y="10667"/>
                  </a:lnTo>
                  <a:lnTo>
                    <a:pt x="7427" y="10695"/>
                  </a:lnTo>
                  <a:lnTo>
                    <a:pt x="7412" y="10734"/>
                  </a:lnTo>
                  <a:lnTo>
                    <a:pt x="7396" y="10772"/>
                  </a:lnTo>
                  <a:lnTo>
                    <a:pt x="7383" y="10809"/>
                  </a:lnTo>
                  <a:lnTo>
                    <a:pt x="7369" y="10846"/>
                  </a:lnTo>
                  <a:lnTo>
                    <a:pt x="7356" y="10884"/>
                  </a:lnTo>
                  <a:lnTo>
                    <a:pt x="7345" y="10922"/>
                  </a:lnTo>
                  <a:lnTo>
                    <a:pt x="7335" y="10960"/>
                  </a:lnTo>
                  <a:lnTo>
                    <a:pt x="7325" y="11000"/>
                  </a:lnTo>
                  <a:lnTo>
                    <a:pt x="7317" y="11040"/>
                  </a:lnTo>
                  <a:lnTo>
                    <a:pt x="7308" y="11081"/>
                  </a:lnTo>
                  <a:lnTo>
                    <a:pt x="7302" y="11125"/>
                  </a:lnTo>
                  <a:lnTo>
                    <a:pt x="7297" y="11170"/>
                  </a:lnTo>
                  <a:lnTo>
                    <a:pt x="7293" y="11216"/>
                  </a:lnTo>
                  <a:lnTo>
                    <a:pt x="7291" y="11265"/>
                  </a:lnTo>
                  <a:lnTo>
                    <a:pt x="7289" y="11316"/>
                  </a:lnTo>
                  <a:lnTo>
                    <a:pt x="7288" y="11371"/>
                  </a:lnTo>
                  <a:lnTo>
                    <a:pt x="7269" y="11370"/>
                  </a:lnTo>
                  <a:lnTo>
                    <a:pt x="7251" y="11369"/>
                  </a:lnTo>
                  <a:lnTo>
                    <a:pt x="7235" y="11367"/>
                  </a:lnTo>
                  <a:lnTo>
                    <a:pt x="7222" y="11364"/>
                  </a:lnTo>
                  <a:lnTo>
                    <a:pt x="7209" y="11360"/>
                  </a:lnTo>
                  <a:lnTo>
                    <a:pt x="7199" y="11356"/>
                  </a:lnTo>
                  <a:lnTo>
                    <a:pt x="7189" y="11351"/>
                  </a:lnTo>
                  <a:lnTo>
                    <a:pt x="7182" y="11346"/>
                  </a:lnTo>
                  <a:lnTo>
                    <a:pt x="7176" y="11339"/>
                  </a:lnTo>
                  <a:lnTo>
                    <a:pt x="7171" y="11333"/>
                  </a:lnTo>
                  <a:lnTo>
                    <a:pt x="7166" y="11326"/>
                  </a:lnTo>
                  <a:lnTo>
                    <a:pt x="7163" y="11319"/>
                  </a:lnTo>
                  <a:lnTo>
                    <a:pt x="7161" y="11310"/>
                  </a:lnTo>
                  <a:lnTo>
                    <a:pt x="7160" y="11303"/>
                  </a:lnTo>
                  <a:lnTo>
                    <a:pt x="7159" y="11293"/>
                  </a:lnTo>
                  <a:lnTo>
                    <a:pt x="7159" y="11285"/>
                  </a:lnTo>
                  <a:lnTo>
                    <a:pt x="7161" y="11267"/>
                  </a:lnTo>
                  <a:lnTo>
                    <a:pt x="7164" y="11250"/>
                  </a:lnTo>
                  <a:lnTo>
                    <a:pt x="7167" y="11232"/>
                  </a:lnTo>
                  <a:lnTo>
                    <a:pt x="7171" y="11214"/>
                  </a:lnTo>
                  <a:lnTo>
                    <a:pt x="7173" y="11196"/>
                  </a:lnTo>
                  <a:lnTo>
                    <a:pt x="7173" y="11181"/>
                  </a:lnTo>
                  <a:lnTo>
                    <a:pt x="7173" y="11173"/>
                  </a:lnTo>
                  <a:lnTo>
                    <a:pt x="7171" y="11166"/>
                  </a:lnTo>
                  <a:lnTo>
                    <a:pt x="7168" y="11160"/>
                  </a:lnTo>
                  <a:lnTo>
                    <a:pt x="7165" y="11153"/>
                  </a:lnTo>
                  <a:lnTo>
                    <a:pt x="7160" y="11151"/>
                  </a:lnTo>
                  <a:lnTo>
                    <a:pt x="7155" y="11151"/>
                  </a:lnTo>
                  <a:lnTo>
                    <a:pt x="7150" y="11151"/>
                  </a:lnTo>
                  <a:lnTo>
                    <a:pt x="7144" y="11152"/>
                  </a:lnTo>
                  <a:lnTo>
                    <a:pt x="7139" y="11154"/>
                  </a:lnTo>
                  <a:lnTo>
                    <a:pt x="7134" y="11158"/>
                  </a:lnTo>
                  <a:lnTo>
                    <a:pt x="7129" y="11162"/>
                  </a:lnTo>
                  <a:lnTo>
                    <a:pt x="7125" y="11166"/>
                  </a:lnTo>
                  <a:lnTo>
                    <a:pt x="7115" y="11176"/>
                  </a:lnTo>
                  <a:lnTo>
                    <a:pt x="7106" y="11189"/>
                  </a:lnTo>
                  <a:lnTo>
                    <a:pt x="7097" y="11203"/>
                  </a:lnTo>
                  <a:lnTo>
                    <a:pt x="7089" y="11218"/>
                  </a:lnTo>
                  <a:lnTo>
                    <a:pt x="7082" y="11234"/>
                  </a:lnTo>
                  <a:lnTo>
                    <a:pt x="7075" y="11251"/>
                  </a:lnTo>
                  <a:lnTo>
                    <a:pt x="7069" y="11266"/>
                  </a:lnTo>
                  <a:lnTo>
                    <a:pt x="7064" y="11283"/>
                  </a:lnTo>
                  <a:lnTo>
                    <a:pt x="7056" y="11311"/>
                  </a:lnTo>
                  <a:lnTo>
                    <a:pt x="7051" y="11333"/>
                  </a:lnTo>
                  <a:lnTo>
                    <a:pt x="7047" y="11372"/>
                  </a:lnTo>
                  <a:lnTo>
                    <a:pt x="7044" y="11407"/>
                  </a:lnTo>
                  <a:lnTo>
                    <a:pt x="7044" y="11424"/>
                  </a:lnTo>
                  <a:lnTo>
                    <a:pt x="7044" y="11440"/>
                  </a:lnTo>
                  <a:lnTo>
                    <a:pt x="7044" y="11456"/>
                  </a:lnTo>
                  <a:lnTo>
                    <a:pt x="7046" y="11470"/>
                  </a:lnTo>
                  <a:lnTo>
                    <a:pt x="7048" y="11485"/>
                  </a:lnTo>
                  <a:lnTo>
                    <a:pt x="7050" y="11498"/>
                  </a:lnTo>
                  <a:lnTo>
                    <a:pt x="7055" y="11513"/>
                  </a:lnTo>
                  <a:lnTo>
                    <a:pt x="7059" y="11527"/>
                  </a:lnTo>
                  <a:lnTo>
                    <a:pt x="7064" y="11540"/>
                  </a:lnTo>
                  <a:lnTo>
                    <a:pt x="7070" y="11555"/>
                  </a:lnTo>
                  <a:lnTo>
                    <a:pt x="7078" y="11568"/>
                  </a:lnTo>
                  <a:lnTo>
                    <a:pt x="7086" y="11583"/>
                  </a:lnTo>
                  <a:lnTo>
                    <a:pt x="7092" y="11594"/>
                  </a:lnTo>
                  <a:lnTo>
                    <a:pt x="7099" y="11604"/>
                  </a:lnTo>
                  <a:lnTo>
                    <a:pt x="7108" y="11614"/>
                  </a:lnTo>
                  <a:lnTo>
                    <a:pt x="7117" y="11625"/>
                  </a:lnTo>
                  <a:lnTo>
                    <a:pt x="7127" y="11634"/>
                  </a:lnTo>
                  <a:lnTo>
                    <a:pt x="7137" y="11644"/>
                  </a:lnTo>
                  <a:lnTo>
                    <a:pt x="7148" y="11652"/>
                  </a:lnTo>
                  <a:lnTo>
                    <a:pt x="7158" y="11660"/>
                  </a:lnTo>
                  <a:lnTo>
                    <a:pt x="7169" y="11669"/>
                  </a:lnTo>
                  <a:lnTo>
                    <a:pt x="7181" y="11676"/>
                  </a:lnTo>
                  <a:lnTo>
                    <a:pt x="7194" y="11683"/>
                  </a:lnTo>
                  <a:lnTo>
                    <a:pt x="7206" y="11691"/>
                  </a:lnTo>
                  <a:lnTo>
                    <a:pt x="7219" y="11697"/>
                  </a:lnTo>
                  <a:lnTo>
                    <a:pt x="7231" y="11702"/>
                  </a:lnTo>
                  <a:lnTo>
                    <a:pt x="7245" y="11708"/>
                  </a:lnTo>
                  <a:lnTo>
                    <a:pt x="7257" y="11712"/>
                  </a:lnTo>
                  <a:lnTo>
                    <a:pt x="7278" y="11717"/>
                  </a:lnTo>
                  <a:lnTo>
                    <a:pt x="7310" y="11724"/>
                  </a:lnTo>
                  <a:lnTo>
                    <a:pt x="7350" y="11729"/>
                  </a:lnTo>
                  <a:lnTo>
                    <a:pt x="7392" y="11735"/>
                  </a:lnTo>
                  <a:lnTo>
                    <a:pt x="7413" y="11736"/>
                  </a:lnTo>
                  <a:lnTo>
                    <a:pt x="7434" y="11737"/>
                  </a:lnTo>
                  <a:lnTo>
                    <a:pt x="7454" y="11737"/>
                  </a:lnTo>
                  <a:lnTo>
                    <a:pt x="7471" y="11735"/>
                  </a:lnTo>
                  <a:lnTo>
                    <a:pt x="7487" y="11733"/>
                  </a:lnTo>
                  <a:lnTo>
                    <a:pt x="7500" y="11728"/>
                  </a:lnTo>
                  <a:lnTo>
                    <a:pt x="7505" y="11726"/>
                  </a:lnTo>
                  <a:lnTo>
                    <a:pt x="7510" y="11723"/>
                  </a:lnTo>
                  <a:lnTo>
                    <a:pt x="7513" y="11720"/>
                  </a:lnTo>
                  <a:lnTo>
                    <a:pt x="7516" y="11716"/>
                  </a:lnTo>
                  <a:lnTo>
                    <a:pt x="7520" y="11717"/>
                  </a:lnTo>
                  <a:lnTo>
                    <a:pt x="7527" y="11720"/>
                  </a:lnTo>
                  <a:lnTo>
                    <a:pt x="7534" y="11724"/>
                  </a:lnTo>
                  <a:lnTo>
                    <a:pt x="7542" y="11731"/>
                  </a:lnTo>
                  <a:lnTo>
                    <a:pt x="7563" y="11745"/>
                  </a:lnTo>
                  <a:lnTo>
                    <a:pt x="7585" y="11762"/>
                  </a:lnTo>
                  <a:lnTo>
                    <a:pt x="7630" y="11797"/>
                  </a:lnTo>
                  <a:lnTo>
                    <a:pt x="7660" y="11819"/>
                  </a:lnTo>
                  <a:lnTo>
                    <a:pt x="7692" y="11837"/>
                  </a:lnTo>
                  <a:lnTo>
                    <a:pt x="7724" y="11854"/>
                  </a:lnTo>
                  <a:lnTo>
                    <a:pt x="7758" y="11870"/>
                  </a:lnTo>
                  <a:lnTo>
                    <a:pt x="7791" y="11884"/>
                  </a:lnTo>
                  <a:lnTo>
                    <a:pt x="7825" y="11898"/>
                  </a:lnTo>
                  <a:lnTo>
                    <a:pt x="7861" y="11910"/>
                  </a:lnTo>
                  <a:lnTo>
                    <a:pt x="7897" y="11922"/>
                  </a:lnTo>
                  <a:lnTo>
                    <a:pt x="7934" y="11932"/>
                  </a:lnTo>
                  <a:lnTo>
                    <a:pt x="7971" y="11942"/>
                  </a:lnTo>
                  <a:lnTo>
                    <a:pt x="8008" y="11950"/>
                  </a:lnTo>
                  <a:lnTo>
                    <a:pt x="8046" y="11957"/>
                  </a:lnTo>
                  <a:lnTo>
                    <a:pt x="8084" y="11964"/>
                  </a:lnTo>
                  <a:lnTo>
                    <a:pt x="8123" y="11969"/>
                  </a:lnTo>
                  <a:lnTo>
                    <a:pt x="8161" y="11973"/>
                  </a:lnTo>
                  <a:lnTo>
                    <a:pt x="8199" y="11976"/>
                  </a:lnTo>
                  <a:lnTo>
                    <a:pt x="8238" y="11978"/>
                  </a:lnTo>
                  <a:lnTo>
                    <a:pt x="8295" y="11979"/>
                  </a:lnTo>
                  <a:lnTo>
                    <a:pt x="8356" y="11979"/>
                  </a:lnTo>
                  <a:lnTo>
                    <a:pt x="8418" y="11977"/>
                  </a:lnTo>
                  <a:lnTo>
                    <a:pt x="8478" y="11973"/>
                  </a:lnTo>
                  <a:lnTo>
                    <a:pt x="8509" y="11970"/>
                  </a:lnTo>
                  <a:lnTo>
                    <a:pt x="8538" y="11967"/>
                  </a:lnTo>
                  <a:lnTo>
                    <a:pt x="8567" y="11964"/>
                  </a:lnTo>
                  <a:lnTo>
                    <a:pt x="8595" y="11959"/>
                  </a:lnTo>
                  <a:lnTo>
                    <a:pt x="8621" y="11955"/>
                  </a:lnTo>
                  <a:lnTo>
                    <a:pt x="8646" y="11950"/>
                  </a:lnTo>
                  <a:lnTo>
                    <a:pt x="8670" y="11945"/>
                  </a:lnTo>
                  <a:lnTo>
                    <a:pt x="8692" y="11939"/>
                  </a:lnTo>
                  <a:lnTo>
                    <a:pt x="8720" y="11932"/>
                  </a:lnTo>
                  <a:lnTo>
                    <a:pt x="8744" y="11925"/>
                  </a:lnTo>
                  <a:lnTo>
                    <a:pt x="8768" y="11920"/>
                  </a:lnTo>
                  <a:lnTo>
                    <a:pt x="8791" y="11913"/>
                  </a:lnTo>
                  <a:lnTo>
                    <a:pt x="8812" y="11907"/>
                  </a:lnTo>
                  <a:lnTo>
                    <a:pt x="8835" y="11901"/>
                  </a:lnTo>
                  <a:lnTo>
                    <a:pt x="8859" y="11894"/>
                  </a:lnTo>
                  <a:lnTo>
                    <a:pt x="8885" y="11885"/>
                  </a:lnTo>
                  <a:lnTo>
                    <a:pt x="8908" y="11877"/>
                  </a:lnTo>
                  <a:lnTo>
                    <a:pt x="8922" y="11871"/>
                  </a:lnTo>
                  <a:lnTo>
                    <a:pt x="8926" y="11867"/>
                  </a:lnTo>
                  <a:lnTo>
                    <a:pt x="8928" y="11863"/>
                  </a:lnTo>
                  <a:lnTo>
                    <a:pt x="8929" y="11858"/>
                  </a:lnTo>
                  <a:lnTo>
                    <a:pt x="8929" y="11852"/>
                  </a:lnTo>
                  <a:lnTo>
                    <a:pt x="8923" y="11835"/>
                  </a:lnTo>
                  <a:lnTo>
                    <a:pt x="8913" y="11811"/>
                  </a:lnTo>
                  <a:lnTo>
                    <a:pt x="8899" y="11777"/>
                  </a:lnTo>
                  <a:lnTo>
                    <a:pt x="8882" y="11729"/>
                  </a:lnTo>
                  <a:lnTo>
                    <a:pt x="8868" y="11685"/>
                  </a:lnTo>
                  <a:lnTo>
                    <a:pt x="8851" y="11640"/>
                  </a:lnTo>
                  <a:lnTo>
                    <a:pt x="8834" y="11595"/>
                  </a:lnTo>
                  <a:lnTo>
                    <a:pt x="8817" y="11550"/>
                  </a:lnTo>
                  <a:lnTo>
                    <a:pt x="8800" y="11505"/>
                  </a:lnTo>
                  <a:lnTo>
                    <a:pt x="8783" y="11460"/>
                  </a:lnTo>
                  <a:lnTo>
                    <a:pt x="8768" y="11415"/>
                  </a:lnTo>
                  <a:lnTo>
                    <a:pt x="8753" y="11370"/>
                  </a:lnTo>
                  <a:lnTo>
                    <a:pt x="8738" y="11326"/>
                  </a:lnTo>
                  <a:lnTo>
                    <a:pt x="8723" y="11281"/>
                  </a:lnTo>
                  <a:lnTo>
                    <a:pt x="8707" y="11235"/>
                  </a:lnTo>
                  <a:lnTo>
                    <a:pt x="8690" y="11189"/>
                  </a:lnTo>
                  <a:lnTo>
                    <a:pt x="8673" y="11143"/>
                  </a:lnTo>
                  <a:lnTo>
                    <a:pt x="8656" y="11097"/>
                  </a:lnTo>
                  <a:lnTo>
                    <a:pt x="8638" y="11052"/>
                  </a:lnTo>
                  <a:lnTo>
                    <a:pt x="8621" y="11007"/>
                  </a:lnTo>
                  <a:lnTo>
                    <a:pt x="8606" y="10963"/>
                  </a:lnTo>
                  <a:lnTo>
                    <a:pt x="8589" y="10918"/>
                  </a:lnTo>
                  <a:lnTo>
                    <a:pt x="8573" y="10873"/>
                  </a:lnTo>
                  <a:lnTo>
                    <a:pt x="8557" y="10827"/>
                  </a:lnTo>
                  <a:lnTo>
                    <a:pt x="8540" y="10782"/>
                  </a:lnTo>
                  <a:lnTo>
                    <a:pt x="8523" y="10736"/>
                  </a:lnTo>
                  <a:lnTo>
                    <a:pt x="8506" y="10691"/>
                  </a:lnTo>
                  <a:lnTo>
                    <a:pt x="8490" y="10645"/>
                  </a:lnTo>
                  <a:lnTo>
                    <a:pt x="8474" y="10603"/>
                  </a:lnTo>
                  <a:lnTo>
                    <a:pt x="8456" y="10559"/>
                  </a:lnTo>
                  <a:lnTo>
                    <a:pt x="8438" y="10511"/>
                  </a:lnTo>
                  <a:lnTo>
                    <a:pt x="8420" y="10464"/>
                  </a:lnTo>
                  <a:lnTo>
                    <a:pt x="8402" y="10417"/>
                  </a:lnTo>
                  <a:lnTo>
                    <a:pt x="8385" y="10370"/>
                  </a:lnTo>
                  <a:lnTo>
                    <a:pt x="8371" y="10326"/>
                  </a:lnTo>
                  <a:lnTo>
                    <a:pt x="8358" y="10284"/>
                  </a:lnTo>
                  <a:lnTo>
                    <a:pt x="8352" y="10264"/>
                  </a:lnTo>
                  <a:lnTo>
                    <a:pt x="8345" y="10242"/>
                  </a:lnTo>
                  <a:lnTo>
                    <a:pt x="8336" y="10219"/>
                  </a:lnTo>
                  <a:lnTo>
                    <a:pt x="8328" y="10195"/>
                  </a:lnTo>
                  <a:lnTo>
                    <a:pt x="8318" y="10171"/>
                  </a:lnTo>
                  <a:lnTo>
                    <a:pt x="8309" y="10148"/>
                  </a:lnTo>
                  <a:lnTo>
                    <a:pt x="8301" y="10125"/>
                  </a:lnTo>
                  <a:lnTo>
                    <a:pt x="8292" y="10105"/>
                  </a:lnTo>
                  <a:lnTo>
                    <a:pt x="8284" y="10083"/>
                  </a:lnTo>
                  <a:lnTo>
                    <a:pt x="8276" y="10060"/>
                  </a:lnTo>
                  <a:lnTo>
                    <a:pt x="8267" y="10038"/>
                  </a:lnTo>
                  <a:lnTo>
                    <a:pt x="8259" y="10015"/>
                  </a:lnTo>
                  <a:lnTo>
                    <a:pt x="8252" y="9993"/>
                  </a:lnTo>
                  <a:lnTo>
                    <a:pt x="8243" y="9970"/>
                  </a:lnTo>
                  <a:lnTo>
                    <a:pt x="8235" y="9947"/>
                  </a:lnTo>
                  <a:lnTo>
                    <a:pt x="8227" y="9925"/>
                  </a:lnTo>
                  <a:lnTo>
                    <a:pt x="8210" y="9880"/>
                  </a:lnTo>
                  <a:lnTo>
                    <a:pt x="8193" y="9835"/>
                  </a:lnTo>
                  <a:lnTo>
                    <a:pt x="8176" y="9790"/>
                  </a:lnTo>
                  <a:lnTo>
                    <a:pt x="8161" y="9744"/>
                  </a:lnTo>
                  <a:lnTo>
                    <a:pt x="8144" y="9699"/>
                  </a:lnTo>
                  <a:lnTo>
                    <a:pt x="8127" y="9654"/>
                  </a:lnTo>
                  <a:lnTo>
                    <a:pt x="8112" y="9608"/>
                  </a:lnTo>
                  <a:lnTo>
                    <a:pt x="8095" y="9563"/>
                  </a:lnTo>
                  <a:lnTo>
                    <a:pt x="8061" y="9473"/>
                  </a:lnTo>
                  <a:lnTo>
                    <a:pt x="8029" y="9383"/>
                  </a:lnTo>
                  <a:lnTo>
                    <a:pt x="7995" y="9292"/>
                  </a:lnTo>
                  <a:lnTo>
                    <a:pt x="7961" y="9202"/>
                  </a:lnTo>
                  <a:lnTo>
                    <a:pt x="7928" y="9112"/>
                  </a:lnTo>
                  <a:lnTo>
                    <a:pt x="7895" y="9021"/>
                  </a:lnTo>
                  <a:lnTo>
                    <a:pt x="7863" y="8931"/>
                  </a:lnTo>
                  <a:lnTo>
                    <a:pt x="7831" y="8840"/>
                  </a:lnTo>
                  <a:lnTo>
                    <a:pt x="7815" y="8795"/>
                  </a:lnTo>
                  <a:lnTo>
                    <a:pt x="7798" y="8750"/>
                  </a:lnTo>
                  <a:lnTo>
                    <a:pt x="7782" y="8705"/>
                  </a:lnTo>
                  <a:lnTo>
                    <a:pt x="7765" y="8660"/>
                  </a:lnTo>
                  <a:lnTo>
                    <a:pt x="7748" y="8615"/>
                  </a:lnTo>
                  <a:lnTo>
                    <a:pt x="7732" y="8570"/>
                  </a:lnTo>
                  <a:lnTo>
                    <a:pt x="7716" y="8525"/>
                  </a:lnTo>
                  <a:lnTo>
                    <a:pt x="7700" y="8480"/>
                  </a:lnTo>
                  <a:lnTo>
                    <a:pt x="7693" y="8458"/>
                  </a:lnTo>
                  <a:lnTo>
                    <a:pt x="7684" y="8435"/>
                  </a:lnTo>
                  <a:lnTo>
                    <a:pt x="7676" y="8412"/>
                  </a:lnTo>
                  <a:lnTo>
                    <a:pt x="7668" y="8389"/>
                  </a:lnTo>
                  <a:lnTo>
                    <a:pt x="7659" y="8366"/>
                  </a:lnTo>
                  <a:lnTo>
                    <a:pt x="7651" y="8343"/>
                  </a:lnTo>
                  <a:lnTo>
                    <a:pt x="7643" y="8321"/>
                  </a:lnTo>
                  <a:lnTo>
                    <a:pt x="7635" y="8300"/>
                  </a:lnTo>
                  <a:lnTo>
                    <a:pt x="7628" y="8279"/>
                  </a:lnTo>
                  <a:lnTo>
                    <a:pt x="7621" y="8255"/>
                  </a:lnTo>
                  <a:lnTo>
                    <a:pt x="7612" y="8229"/>
                  </a:lnTo>
                  <a:lnTo>
                    <a:pt x="7602" y="8204"/>
                  </a:lnTo>
                  <a:lnTo>
                    <a:pt x="7597" y="8191"/>
                  </a:lnTo>
                  <a:lnTo>
                    <a:pt x="7591" y="8181"/>
                  </a:lnTo>
                  <a:lnTo>
                    <a:pt x="7585" y="8171"/>
                  </a:lnTo>
                  <a:lnTo>
                    <a:pt x="7578" y="8161"/>
                  </a:lnTo>
                  <a:lnTo>
                    <a:pt x="7571" y="8154"/>
                  </a:lnTo>
                  <a:lnTo>
                    <a:pt x="7562" y="8148"/>
                  </a:lnTo>
                  <a:lnTo>
                    <a:pt x="7558" y="8145"/>
                  </a:lnTo>
                  <a:lnTo>
                    <a:pt x="7554" y="8143"/>
                  </a:lnTo>
                  <a:lnTo>
                    <a:pt x="7549" y="8142"/>
                  </a:lnTo>
                  <a:lnTo>
                    <a:pt x="7544" y="8141"/>
                  </a:lnTo>
                  <a:lnTo>
                    <a:pt x="7535" y="8141"/>
                  </a:lnTo>
                  <a:lnTo>
                    <a:pt x="7528" y="8141"/>
                  </a:lnTo>
                  <a:lnTo>
                    <a:pt x="7520" y="8142"/>
                  </a:lnTo>
                  <a:lnTo>
                    <a:pt x="7514" y="8143"/>
                  </a:lnTo>
                  <a:lnTo>
                    <a:pt x="7509" y="8147"/>
                  </a:lnTo>
                  <a:lnTo>
                    <a:pt x="7504" y="8149"/>
                  </a:lnTo>
                  <a:lnTo>
                    <a:pt x="7500" y="8152"/>
                  </a:lnTo>
                  <a:lnTo>
                    <a:pt x="7496" y="8156"/>
                  </a:lnTo>
                  <a:lnTo>
                    <a:pt x="7493" y="8160"/>
                  </a:lnTo>
                  <a:lnTo>
                    <a:pt x="7491" y="8164"/>
                  </a:lnTo>
                  <a:lnTo>
                    <a:pt x="7490" y="8170"/>
                  </a:lnTo>
                  <a:lnTo>
                    <a:pt x="7488" y="8175"/>
                  </a:lnTo>
                  <a:lnTo>
                    <a:pt x="7488" y="8186"/>
                  </a:lnTo>
                  <a:lnTo>
                    <a:pt x="7488" y="8198"/>
                  </a:lnTo>
                  <a:lnTo>
                    <a:pt x="7490" y="8211"/>
                  </a:lnTo>
                  <a:lnTo>
                    <a:pt x="7493" y="8224"/>
                  </a:lnTo>
                  <a:lnTo>
                    <a:pt x="7497" y="8237"/>
                  </a:lnTo>
                  <a:lnTo>
                    <a:pt x="7502" y="8250"/>
                  </a:lnTo>
                  <a:lnTo>
                    <a:pt x="7510" y="8274"/>
                  </a:lnTo>
                  <a:lnTo>
                    <a:pt x="7517" y="8293"/>
                  </a:lnTo>
                  <a:lnTo>
                    <a:pt x="7526" y="8314"/>
                  </a:lnTo>
                  <a:lnTo>
                    <a:pt x="7534" y="8337"/>
                  </a:lnTo>
                  <a:lnTo>
                    <a:pt x="7543" y="8360"/>
                  </a:lnTo>
                  <a:lnTo>
                    <a:pt x="7552" y="8384"/>
                  </a:lnTo>
                  <a:lnTo>
                    <a:pt x="7561" y="8407"/>
                  </a:lnTo>
                  <a:lnTo>
                    <a:pt x="7568" y="8430"/>
                  </a:lnTo>
                  <a:lnTo>
                    <a:pt x="7577" y="8453"/>
                  </a:lnTo>
                  <a:lnTo>
                    <a:pt x="7583" y="8475"/>
                  </a:lnTo>
                  <a:lnTo>
                    <a:pt x="7593" y="8501"/>
                  </a:lnTo>
                  <a:lnTo>
                    <a:pt x="7608" y="8546"/>
                  </a:lnTo>
                  <a:lnTo>
                    <a:pt x="7627" y="8602"/>
                  </a:lnTo>
                  <a:lnTo>
                    <a:pt x="7649" y="8664"/>
                  </a:lnTo>
                  <a:lnTo>
                    <a:pt x="7671" y="8725"/>
                  </a:lnTo>
                  <a:lnTo>
                    <a:pt x="7691" y="8778"/>
                  </a:lnTo>
                  <a:lnTo>
                    <a:pt x="7705" y="8818"/>
                  </a:lnTo>
                  <a:lnTo>
                    <a:pt x="7714" y="8836"/>
                  </a:lnTo>
                  <a:close/>
                  <a:moveTo>
                    <a:pt x="8235" y="8794"/>
                  </a:moveTo>
                  <a:lnTo>
                    <a:pt x="7951" y="8804"/>
                  </a:lnTo>
                  <a:lnTo>
                    <a:pt x="7962" y="8837"/>
                  </a:lnTo>
                  <a:lnTo>
                    <a:pt x="7994" y="8925"/>
                  </a:lnTo>
                  <a:lnTo>
                    <a:pt x="8044" y="9062"/>
                  </a:lnTo>
                  <a:lnTo>
                    <a:pt x="8107" y="9239"/>
                  </a:lnTo>
                  <a:lnTo>
                    <a:pt x="8184" y="9449"/>
                  </a:lnTo>
                  <a:lnTo>
                    <a:pt x="8269" y="9686"/>
                  </a:lnTo>
                  <a:lnTo>
                    <a:pt x="8362" y="9939"/>
                  </a:lnTo>
                  <a:lnTo>
                    <a:pt x="8458" y="10203"/>
                  </a:lnTo>
                  <a:lnTo>
                    <a:pt x="8556" y="10470"/>
                  </a:lnTo>
                  <a:lnTo>
                    <a:pt x="8652" y="10732"/>
                  </a:lnTo>
                  <a:lnTo>
                    <a:pt x="8743" y="10983"/>
                  </a:lnTo>
                  <a:lnTo>
                    <a:pt x="8826" y="11213"/>
                  </a:lnTo>
                  <a:lnTo>
                    <a:pt x="8900" y="11417"/>
                  </a:lnTo>
                  <a:lnTo>
                    <a:pt x="8962" y="11585"/>
                  </a:lnTo>
                  <a:lnTo>
                    <a:pt x="9008" y="11712"/>
                  </a:lnTo>
                  <a:lnTo>
                    <a:pt x="9036" y="11788"/>
                  </a:lnTo>
                  <a:lnTo>
                    <a:pt x="9041" y="11787"/>
                  </a:lnTo>
                  <a:lnTo>
                    <a:pt x="9047" y="11786"/>
                  </a:lnTo>
                  <a:lnTo>
                    <a:pt x="9054" y="11784"/>
                  </a:lnTo>
                  <a:lnTo>
                    <a:pt x="9061" y="11781"/>
                  </a:lnTo>
                  <a:lnTo>
                    <a:pt x="9079" y="11772"/>
                  </a:lnTo>
                  <a:lnTo>
                    <a:pt x="9098" y="11761"/>
                  </a:lnTo>
                  <a:lnTo>
                    <a:pt x="9119" y="11748"/>
                  </a:lnTo>
                  <a:lnTo>
                    <a:pt x="9140" y="11735"/>
                  </a:lnTo>
                  <a:lnTo>
                    <a:pt x="9164" y="11719"/>
                  </a:lnTo>
                  <a:lnTo>
                    <a:pt x="9187" y="11702"/>
                  </a:lnTo>
                  <a:lnTo>
                    <a:pt x="9233" y="11669"/>
                  </a:lnTo>
                  <a:lnTo>
                    <a:pt x="9276" y="11637"/>
                  </a:lnTo>
                  <a:lnTo>
                    <a:pt x="9311" y="11611"/>
                  </a:lnTo>
                  <a:lnTo>
                    <a:pt x="9334" y="11593"/>
                  </a:lnTo>
                  <a:lnTo>
                    <a:pt x="9348" y="11580"/>
                  </a:lnTo>
                  <a:lnTo>
                    <a:pt x="9364" y="11565"/>
                  </a:lnTo>
                  <a:lnTo>
                    <a:pt x="9379" y="11551"/>
                  </a:lnTo>
                  <a:lnTo>
                    <a:pt x="9394" y="11535"/>
                  </a:lnTo>
                  <a:lnTo>
                    <a:pt x="9409" y="11518"/>
                  </a:lnTo>
                  <a:lnTo>
                    <a:pt x="9425" y="11501"/>
                  </a:lnTo>
                  <a:lnTo>
                    <a:pt x="9439" y="11482"/>
                  </a:lnTo>
                  <a:lnTo>
                    <a:pt x="9453" y="11463"/>
                  </a:lnTo>
                  <a:lnTo>
                    <a:pt x="9466" y="11444"/>
                  </a:lnTo>
                  <a:lnTo>
                    <a:pt x="9480" y="11424"/>
                  </a:lnTo>
                  <a:lnTo>
                    <a:pt x="9492" y="11404"/>
                  </a:lnTo>
                  <a:lnTo>
                    <a:pt x="9504" y="11384"/>
                  </a:lnTo>
                  <a:lnTo>
                    <a:pt x="9515" y="11364"/>
                  </a:lnTo>
                  <a:lnTo>
                    <a:pt x="9525" y="11344"/>
                  </a:lnTo>
                  <a:lnTo>
                    <a:pt x="9533" y="11324"/>
                  </a:lnTo>
                  <a:lnTo>
                    <a:pt x="9541" y="11305"/>
                  </a:lnTo>
                  <a:lnTo>
                    <a:pt x="9550" y="11278"/>
                  </a:lnTo>
                  <a:lnTo>
                    <a:pt x="9558" y="11252"/>
                  </a:lnTo>
                  <a:lnTo>
                    <a:pt x="9565" y="11224"/>
                  </a:lnTo>
                  <a:lnTo>
                    <a:pt x="9571" y="11198"/>
                  </a:lnTo>
                  <a:lnTo>
                    <a:pt x="9574" y="11172"/>
                  </a:lnTo>
                  <a:lnTo>
                    <a:pt x="9576" y="11147"/>
                  </a:lnTo>
                  <a:lnTo>
                    <a:pt x="9576" y="11135"/>
                  </a:lnTo>
                  <a:lnTo>
                    <a:pt x="9575" y="11122"/>
                  </a:lnTo>
                  <a:lnTo>
                    <a:pt x="9574" y="11111"/>
                  </a:lnTo>
                  <a:lnTo>
                    <a:pt x="9573" y="11099"/>
                  </a:lnTo>
                  <a:lnTo>
                    <a:pt x="9570" y="11089"/>
                  </a:lnTo>
                  <a:lnTo>
                    <a:pt x="9567" y="11078"/>
                  </a:lnTo>
                  <a:lnTo>
                    <a:pt x="9562" y="11068"/>
                  </a:lnTo>
                  <a:lnTo>
                    <a:pt x="9557" y="11058"/>
                  </a:lnTo>
                  <a:lnTo>
                    <a:pt x="9552" y="11050"/>
                  </a:lnTo>
                  <a:lnTo>
                    <a:pt x="9545" y="11042"/>
                  </a:lnTo>
                  <a:lnTo>
                    <a:pt x="9537" y="11033"/>
                  </a:lnTo>
                  <a:lnTo>
                    <a:pt x="9529" y="11027"/>
                  </a:lnTo>
                  <a:lnTo>
                    <a:pt x="9520" y="11020"/>
                  </a:lnTo>
                  <a:lnTo>
                    <a:pt x="9509" y="11014"/>
                  </a:lnTo>
                  <a:lnTo>
                    <a:pt x="9498" y="11009"/>
                  </a:lnTo>
                  <a:lnTo>
                    <a:pt x="9484" y="11005"/>
                  </a:lnTo>
                  <a:lnTo>
                    <a:pt x="9471" y="11002"/>
                  </a:lnTo>
                  <a:lnTo>
                    <a:pt x="9456" y="10999"/>
                  </a:lnTo>
                  <a:lnTo>
                    <a:pt x="9439" y="10998"/>
                  </a:lnTo>
                  <a:lnTo>
                    <a:pt x="9421" y="10997"/>
                  </a:lnTo>
                  <a:lnTo>
                    <a:pt x="9406" y="10997"/>
                  </a:lnTo>
                  <a:lnTo>
                    <a:pt x="9389" y="10998"/>
                  </a:lnTo>
                  <a:lnTo>
                    <a:pt x="9373" y="11000"/>
                  </a:lnTo>
                  <a:lnTo>
                    <a:pt x="9358" y="11003"/>
                  </a:lnTo>
                  <a:lnTo>
                    <a:pt x="9343" y="11006"/>
                  </a:lnTo>
                  <a:lnTo>
                    <a:pt x="9327" y="11010"/>
                  </a:lnTo>
                  <a:lnTo>
                    <a:pt x="9313" y="11014"/>
                  </a:lnTo>
                  <a:lnTo>
                    <a:pt x="9299" y="11020"/>
                  </a:lnTo>
                  <a:lnTo>
                    <a:pt x="9271" y="11031"/>
                  </a:lnTo>
                  <a:lnTo>
                    <a:pt x="9245" y="11044"/>
                  </a:lnTo>
                  <a:lnTo>
                    <a:pt x="9221" y="11057"/>
                  </a:lnTo>
                  <a:lnTo>
                    <a:pt x="9198" y="11072"/>
                  </a:lnTo>
                  <a:lnTo>
                    <a:pt x="9177" y="11086"/>
                  </a:lnTo>
                  <a:lnTo>
                    <a:pt x="9157" y="11101"/>
                  </a:lnTo>
                  <a:lnTo>
                    <a:pt x="9140" y="11115"/>
                  </a:lnTo>
                  <a:lnTo>
                    <a:pt x="9125" y="11127"/>
                  </a:lnTo>
                  <a:lnTo>
                    <a:pt x="9112" y="11138"/>
                  </a:lnTo>
                  <a:lnTo>
                    <a:pt x="9102" y="11146"/>
                  </a:lnTo>
                  <a:lnTo>
                    <a:pt x="9093" y="11152"/>
                  </a:lnTo>
                  <a:lnTo>
                    <a:pt x="9087" y="11155"/>
                  </a:lnTo>
                  <a:lnTo>
                    <a:pt x="9085" y="11132"/>
                  </a:lnTo>
                  <a:lnTo>
                    <a:pt x="9080" y="11094"/>
                  </a:lnTo>
                  <a:lnTo>
                    <a:pt x="9072" y="11045"/>
                  </a:lnTo>
                  <a:lnTo>
                    <a:pt x="9062" y="10990"/>
                  </a:lnTo>
                  <a:lnTo>
                    <a:pt x="9052" y="10936"/>
                  </a:lnTo>
                  <a:lnTo>
                    <a:pt x="9042" y="10886"/>
                  </a:lnTo>
                  <a:lnTo>
                    <a:pt x="9034" y="10846"/>
                  </a:lnTo>
                  <a:lnTo>
                    <a:pt x="9028" y="10821"/>
                  </a:lnTo>
                  <a:lnTo>
                    <a:pt x="9018" y="10784"/>
                  </a:lnTo>
                  <a:lnTo>
                    <a:pt x="9010" y="10744"/>
                  </a:lnTo>
                  <a:lnTo>
                    <a:pt x="9002" y="10700"/>
                  </a:lnTo>
                  <a:lnTo>
                    <a:pt x="8994" y="10655"/>
                  </a:lnTo>
                  <a:lnTo>
                    <a:pt x="8988" y="10610"/>
                  </a:lnTo>
                  <a:lnTo>
                    <a:pt x="8981" y="10566"/>
                  </a:lnTo>
                  <a:lnTo>
                    <a:pt x="8974" y="10523"/>
                  </a:lnTo>
                  <a:lnTo>
                    <a:pt x="8968" y="10484"/>
                  </a:lnTo>
                  <a:lnTo>
                    <a:pt x="8958" y="10434"/>
                  </a:lnTo>
                  <a:lnTo>
                    <a:pt x="8948" y="10390"/>
                  </a:lnTo>
                  <a:lnTo>
                    <a:pt x="8944" y="10371"/>
                  </a:lnTo>
                  <a:lnTo>
                    <a:pt x="8941" y="10353"/>
                  </a:lnTo>
                  <a:lnTo>
                    <a:pt x="8940" y="10336"/>
                  </a:lnTo>
                  <a:lnTo>
                    <a:pt x="8940" y="10320"/>
                  </a:lnTo>
                  <a:lnTo>
                    <a:pt x="8941" y="10313"/>
                  </a:lnTo>
                  <a:lnTo>
                    <a:pt x="8943" y="10305"/>
                  </a:lnTo>
                  <a:lnTo>
                    <a:pt x="8945" y="10298"/>
                  </a:lnTo>
                  <a:lnTo>
                    <a:pt x="8947" y="10292"/>
                  </a:lnTo>
                  <a:lnTo>
                    <a:pt x="8951" y="10286"/>
                  </a:lnTo>
                  <a:lnTo>
                    <a:pt x="8956" y="10279"/>
                  </a:lnTo>
                  <a:lnTo>
                    <a:pt x="8961" y="10273"/>
                  </a:lnTo>
                  <a:lnTo>
                    <a:pt x="8966" y="10268"/>
                  </a:lnTo>
                  <a:lnTo>
                    <a:pt x="8973" y="10263"/>
                  </a:lnTo>
                  <a:lnTo>
                    <a:pt x="8981" y="10257"/>
                  </a:lnTo>
                  <a:lnTo>
                    <a:pt x="8989" y="10252"/>
                  </a:lnTo>
                  <a:lnTo>
                    <a:pt x="8999" y="10247"/>
                  </a:lnTo>
                  <a:lnTo>
                    <a:pt x="9010" y="10242"/>
                  </a:lnTo>
                  <a:lnTo>
                    <a:pt x="9021" y="10238"/>
                  </a:lnTo>
                  <a:lnTo>
                    <a:pt x="9034" y="10233"/>
                  </a:lnTo>
                  <a:lnTo>
                    <a:pt x="9049" y="10229"/>
                  </a:lnTo>
                  <a:lnTo>
                    <a:pt x="9062" y="10225"/>
                  </a:lnTo>
                  <a:lnTo>
                    <a:pt x="9078" y="10221"/>
                  </a:lnTo>
                  <a:lnTo>
                    <a:pt x="9092" y="10219"/>
                  </a:lnTo>
                  <a:lnTo>
                    <a:pt x="9107" y="10216"/>
                  </a:lnTo>
                  <a:lnTo>
                    <a:pt x="9138" y="10212"/>
                  </a:lnTo>
                  <a:lnTo>
                    <a:pt x="9170" y="10210"/>
                  </a:lnTo>
                  <a:lnTo>
                    <a:pt x="9202" y="10211"/>
                  </a:lnTo>
                  <a:lnTo>
                    <a:pt x="9233" y="10213"/>
                  </a:lnTo>
                  <a:lnTo>
                    <a:pt x="9249" y="10216"/>
                  </a:lnTo>
                  <a:lnTo>
                    <a:pt x="9265" y="10219"/>
                  </a:lnTo>
                  <a:lnTo>
                    <a:pt x="9279" y="10222"/>
                  </a:lnTo>
                  <a:lnTo>
                    <a:pt x="9295" y="10225"/>
                  </a:lnTo>
                  <a:lnTo>
                    <a:pt x="9310" y="10229"/>
                  </a:lnTo>
                  <a:lnTo>
                    <a:pt x="9324" y="10234"/>
                  </a:lnTo>
                  <a:lnTo>
                    <a:pt x="9339" y="10240"/>
                  </a:lnTo>
                  <a:lnTo>
                    <a:pt x="9352" y="10245"/>
                  </a:lnTo>
                  <a:lnTo>
                    <a:pt x="9366" y="10251"/>
                  </a:lnTo>
                  <a:lnTo>
                    <a:pt x="9380" y="10258"/>
                  </a:lnTo>
                  <a:lnTo>
                    <a:pt x="9392" y="10266"/>
                  </a:lnTo>
                  <a:lnTo>
                    <a:pt x="9404" y="10274"/>
                  </a:lnTo>
                  <a:lnTo>
                    <a:pt x="9416" y="10282"/>
                  </a:lnTo>
                  <a:lnTo>
                    <a:pt x="9427" y="10292"/>
                  </a:lnTo>
                  <a:lnTo>
                    <a:pt x="9437" y="10301"/>
                  </a:lnTo>
                  <a:lnTo>
                    <a:pt x="9446" y="10312"/>
                  </a:lnTo>
                  <a:lnTo>
                    <a:pt x="9456" y="10323"/>
                  </a:lnTo>
                  <a:lnTo>
                    <a:pt x="9464" y="10335"/>
                  </a:lnTo>
                  <a:lnTo>
                    <a:pt x="9472" y="10346"/>
                  </a:lnTo>
                  <a:lnTo>
                    <a:pt x="9478" y="10360"/>
                  </a:lnTo>
                  <a:lnTo>
                    <a:pt x="9486" y="10378"/>
                  </a:lnTo>
                  <a:lnTo>
                    <a:pt x="9494" y="10394"/>
                  </a:lnTo>
                  <a:lnTo>
                    <a:pt x="9499" y="10409"/>
                  </a:lnTo>
                  <a:lnTo>
                    <a:pt x="9502" y="10423"/>
                  </a:lnTo>
                  <a:lnTo>
                    <a:pt x="9505" y="10434"/>
                  </a:lnTo>
                  <a:lnTo>
                    <a:pt x="9506" y="10445"/>
                  </a:lnTo>
                  <a:lnTo>
                    <a:pt x="9507" y="10455"/>
                  </a:lnTo>
                  <a:lnTo>
                    <a:pt x="9507" y="10463"/>
                  </a:lnTo>
                  <a:lnTo>
                    <a:pt x="9507" y="10479"/>
                  </a:lnTo>
                  <a:lnTo>
                    <a:pt x="9507" y="10494"/>
                  </a:lnTo>
                  <a:lnTo>
                    <a:pt x="9507" y="10500"/>
                  </a:lnTo>
                  <a:lnTo>
                    <a:pt x="9507" y="10508"/>
                  </a:lnTo>
                  <a:lnTo>
                    <a:pt x="9509" y="10516"/>
                  </a:lnTo>
                  <a:lnTo>
                    <a:pt x="9511" y="10524"/>
                  </a:lnTo>
                  <a:lnTo>
                    <a:pt x="9515" y="10531"/>
                  </a:lnTo>
                  <a:lnTo>
                    <a:pt x="9520" y="10539"/>
                  </a:lnTo>
                  <a:lnTo>
                    <a:pt x="9526" y="10544"/>
                  </a:lnTo>
                  <a:lnTo>
                    <a:pt x="9532" y="10548"/>
                  </a:lnTo>
                  <a:lnTo>
                    <a:pt x="9539" y="10550"/>
                  </a:lnTo>
                  <a:lnTo>
                    <a:pt x="9547" y="10551"/>
                  </a:lnTo>
                  <a:lnTo>
                    <a:pt x="9554" y="10550"/>
                  </a:lnTo>
                  <a:lnTo>
                    <a:pt x="9562" y="10548"/>
                  </a:lnTo>
                  <a:lnTo>
                    <a:pt x="9570" y="10544"/>
                  </a:lnTo>
                  <a:lnTo>
                    <a:pt x="9577" y="10539"/>
                  </a:lnTo>
                  <a:lnTo>
                    <a:pt x="9584" y="10530"/>
                  </a:lnTo>
                  <a:lnTo>
                    <a:pt x="9590" y="10521"/>
                  </a:lnTo>
                  <a:lnTo>
                    <a:pt x="9595" y="10509"/>
                  </a:lnTo>
                  <a:lnTo>
                    <a:pt x="9599" y="10496"/>
                  </a:lnTo>
                  <a:lnTo>
                    <a:pt x="9602" y="10480"/>
                  </a:lnTo>
                  <a:lnTo>
                    <a:pt x="9603" y="10461"/>
                  </a:lnTo>
                  <a:lnTo>
                    <a:pt x="9603" y="10435"/>
                  </a:lnTo>
                  <a:lnTo>
                    <a:pt x="9603" y="10411"/>
                  </a:lnTo>
                  <a:lnTo>
                    <a:pt x="9603" y="10388"/>
                  </a:lnTo>
                  <a:lnTo>
                    <a:pt x="9603" y="10367"/>
                  </a:lnTo>
                  <a:lnTo>
                    <a:pt x="9602" y="10346"/>
                  </a:lnTo>
                  <a:lnTo>
                    <a:pt x="9600" y="10325"/>
                  </a:lnTo>
                  <a:lnTo>
                    <a:pt x="9598" y="10302"/>
                  </a:lnTo>
                  <a:lnTo>
                    <a:pt x="9595" y="10278"/>
                  </a:lnTo>
                  <a:lnTo>
                    <a:pt x="9591" y="10259"/>
                  </a:lnTo>
                  <a:lnTo>
                    <a:pt x="9586" y="10242"/>
                  </a:lnTo>
                  <a:lnTo>
                    <a:pt x="9580" y="10224"/>
                  </a:lnTo>
                  <a:lnTo>
                    <a:pt x="9573" y="10207"/>
                  </a:lnTo>
                  <a:lnTo>
                    <a:pt x="9563" y="10190"/>
                  </a:lnTo>
                  <a:lnTo>
                    <a:pt x="9554" y="10174"/>
                  </a:lnTo>
                  <a:lnTo>
                    <a:pt x="9544" y="10159"/>
                  </a:lnTo>
                  <a:lnTo>
                    <a:pt x="9532" y="10143"/>
                  </a:lnTo>
                  <a:lnTo>
                    <a:pt x="9520" y="10130"/>
                  </a:lnTo>
                  <a:lnTo>
                    <a:pt x="9507" y="10116"/>
                  </a:lnTo>
                  <a:lnTo>
                    <a:pt x="9495" y="10104"/>
                  </a:lnTo>
                  <a:lnTo>
                    <a:pt x="9481" y="10091"/>
                  </a:lnTo>
                  <a:lnTo>
                    <a:pt x="9466" y="10081"/>
                  </a:lnTo>
                  <a:lnTo>
                    <a:pt x="9453" y="10070"/>
                  </a:lnTo>
                  <a:lnTo>
                    <a:pt x="9439" y="10061"/>
                  </a:lnTo>
                  <a:lnTo>
                    <a:pt x="9425" y="10054"/>
                  </a:lnTo>
                  <a:lnTo>
                    <a:pt x="9405" y="10043"/>
                  </a:lnTo>
                  <a:lnTo>
                    <a:pt x="9386" y="10036"/>
                  </a:lnTo>
                  <a:lnTo>
                    <a:pt x="9369" y="10031"/>
                  </a:lnTo>
                  <a:lnTo>
                    <a:pt x="9352" y="10025"/>
                  </a:lnTo>
                  <a:lnTo>
                    <a:pt x="9316" y="10018"/>
                  </a:lnTo>
                  <a:lnTo>
                    <a:pt x="9271" y="10009"/>
                  </a:lnTo>
                  <a:lnTo>
                    <a:pt x="9260" y="10006"/>
                  </a:lnTo>
                  <a:lnTo>
                    <a:pt x="9248" y="10004"/>
                  </a:lnTo>
                  <a:lnTo>
                    <a:pt x="9236" y="10003"/>
                  </a:lnTo>
                  <a:lnTo>
                    <a:pt x="9224" y="10002"/>
                  </a:lnTo>
                  <a:lnTo>
                    <a:pt x="9199" y="10003"/>
                  </a:lnTo>
                  <a:lnTo>
                    <a:pt x="9174" y="10004"/>
                  </a:lnTo>
                  <a:lnTo>
                    <a:pt x="9150" y="10008"/>
                  </a:lnTo>
                  <a:lnTo>
                    <a:pt x="9126" y="10010"/>
                  </a:lnTo>
                  <a:lnTo>
                    <a:pt x="9103" y="10012"/>
                  </a:lnTo>
                  <a:lnTo>
                    <a:pt x="9082" y="10013"/>
                  </a:lnTo>
                  <a:lnTo>
                    <a:pt x="9077" y="9997"/>
                  </a:lnTo>
                  <a:lnTo>
                    <a:pt x="9070" y="9978"/>
                  </a:lnTo>
                  <a:lnTo>
                    <a:pt x="9065" y="9955"/>
                  </a:lnTo>
                  <a:lnTo>
                    <a:pt x="9059" y="9932"/>
                  </a:lnTo>
                  <a:lnTo>
                    <a:pt x="9054" y="9908"/>
                  </a:lnTo>
                  <a:lnTo>
                    <a:pt x="9049" y="9885"/>
                  </a:lnTo>
                  <a:lnTo>
                    <a:pt x="9043" y="9864"/>
                  </a:lnTo>
                  <a:lnTo>
                    <a:pt x="9039" y="9847"/>
                  </a:lnTo>
                  <a:lnTo>
                    <a:pt x="9025" y="9790"/>
                  </a:lnTo>
                  <a:lnTo>
                    <a:pt x="9007" y="9723"/>
                  </a:lnTo>
                  <a:lnTo>
                    <a:pt x="8997" y="9688"/>
                  </a:lnTo>
                  <a:lnTo>
                    <a:pt x="8988" y="9650"/>
                  </a:lnTo>
                  <a:lnTo>
                    <a:pt x="8980" y="9612"/>
                  </a:lnTo>
                  <a:lnTo>
                    <a:pt x="8972" y="9575"/>
                  </a:lnTo>
                  <a:lnTo>
                    <a:pt x="8967" y="9538"/>
                  </a:lnTo>
                  <a:lnTo>
                    <a:pt x="8964" y="9502"/>
                  </a:lnTo>
                  <a:lnTo>
                    <a:pt x="8964" y="9485"/>
                  </a:lnTo>
                  <a:lnTo>
                    <a:pt x="8964" y="9468"/>
                  </a:lnTo>
                  <a:lnTo>
                    <a:pt x="8965" y="9451"/>
                  </a:lnTo>
                  <a:lnTo>
                    <a:pt x="8967" y="9436"/>
                  </a:lnTo>
                  <a:lnTo>
                    <a:pt x="8969" y="9421"/>
                  </a:lnTo>
                  <a:lnTo>
                    <a:pt x="8973" y="9406"/>
                  </a:lnTo>
                  <a:lnTo>
                    <a:pt x="8978" y="9394"/>
                  </a:lnTo>
                  <a:lnTo>
                    <a:pt x="8984" y="9381"/>
                  </a:lnTo>
                  <a:lnTo>
                    <a:pt x="8990" y="9370"/>
                  </a:lnTo>
                  <a:lnTo>
                    <a:pt x="8998" y="9359"/>
                  </a:lnTo>
                  <a:lnTo>
                    <a:pt x="9008" y="9350"/>
                  </a:lnTo>
                  <a:lnTo>
                    <a:pt x="9018" y="9342"/>
                  </a:lnTo>
                  <a:lnTo>
                    <a:pt x="9029" y="9334"/>
                  </a:lnTo>
                  <a:lnTo>
                    <a:pt x="9039" y="9330"/>
                  </a:lnTo>
                  <a:lnTo>
                    <a:pt x="9049" y="9328"/>
                  </a:lnTo>
                  <a:lnTo>
                    <a:pt x="9057" y="9328"/>
                  </a:lnTo>
                  <a:lnTo>
                    <a:pt x="9064" y="9329"/>
                  </a:lnTo>
                  <a:lnTo>
                    <a:pt x="9070" y="9333"/>
                  </a:lnTo>
                  <a:lnTo>
                    <a:pt x="9077" y="9338"/>
                  </a:lnTo>
                  <a:lnTo>
                    <a:pt x="9081" y="9345"/>
                  </a:lnTo>
                  <a:lnTo>
                    <a:pt x="9085" y="9353"/>
                  </a:lnTo>
                  <a:lnTo>
                    <a:pt x="9089" y="9362"/>
                  </a:lnTo>
                  <a:lnTo>
                    <a:pt x="9091" y="9373"/>
                  </a:lnTo>
                  <a:lnTo>
                    <a:pt x="9093" y="9384"/>
                  </a:lnTo>
                  <a:lnTo>
                    <a:pt x="9097" y="9411"/>
                  </a:lnTo>
                  <a:lnTo>
                    <a:pt x="9099" y="9440"/>
                  </a:lnTo>
                  <a:lnTo>
                    <a:pt x="9098" y="9500"/>
                  </a:lnTo>
                  <a:lnTo>
                    <a:pt x="9096" y="9560"/>
                  </a:lnTo>
                  <a:lnTo>
                    <a:pt x="9095" y="9587"/>
                  </a:lnTo>
                  <a:lnTo>
                    <a:pt x="9093" y="9610"/>
                  </a:lnTo>
                  <a:lnTo>
                    <a:pt x="9095" y="9629"/>
                  </a:lnTo>
                  <a:lnTo>
                    <a:pt x="9097" y="9642"/>
                  </a:lnTo>
                  <a:lnTo>
                    <a:pt x="9102" y="9654"/>
                  </a:lnTo>
                  <a:lnTo>
                    <a:pt x="9107" y="9665"/>
                  </a:lnTo>
                  <a:lnTo>
                    <a:pt x="9112" y="9673"/>
                  </a:lnTo>
                  <a:lnTo>
                    <a:pt x="9119" y="9680"/>
                  </a:lnTo>
                  <a:lnTo>
                    <a:pt x="9126" y="9686"/>
                  </a:lnTo>
                  <a:lnTo>
                    <a:pt x="9133" y="9689"/>
                  </a:lnTo>
                  <a:lnTo>
                    <a:pt x="9140" y="9692"/>
                  </a:lnTo>
                  <a:lnTo>
                    <a:pt x="9149" y="9692"/>
                  </a:lnTo>
                  <a:lnTo>
                    <a:pt x="9156" y="9692"/>
                  </a:lnTo>
                  <a:lnTo>
                    <a:pt x="9166" y="9690"/>
                  </a:lnTo>
                  <a:lnTo>
                    <a:pt x="9174" y="9688"/>
                  </a:lnTo>
                  <a:lnTo>
                    <a:pt x="9182" y="9683"/>
                  </a:lnTo>
                  <a:lnTo>
                    <a:pt x="9192" y="9679"/>
                  </a:lnTo>
                  <a:lnTo>
                    <a:pt x="9201" y="9673"/>
                  </a:lnTo>
                  <a:lnTo>
                    <a:pt x="9209" y="9668"/>
                  </a:lnTo>
                  <a:lnTo>
                    <a:pt x="9219" y="9660"/>
                  </a:lnTo>
                  <a:lnTo>
                    <a:pt x="9237" y="9645"/>
                  </a:lnTo>
                  <a:lnTo>
                    <a:pt x="9254" y="9628"/>
                  </a:lnTo>
                  <a:lnTo>
                    <a:pt x="9270" y="9611"/>
                  </a:lnTo>
                  <a:lnTo>
                    <a:pt x="9285" y="9594"/>
                  </a:lnTo>
                  <a:lnTo>
                    <a:pt x="9298" y="9577"/>
                  </a:lnTo>
                  <a:lnTo>
                    <a:pt x="9310" y="9561"/>
                  </a:lnTo>
                  <a:lnTo>
                    <a:pt x="9319" y="9549"/>
                  </a:lnTo>
                  <a:lnTo>
                    <a:pt x="9325" y="9539"/>
                  </a:lnTo>
                  <a:lnTo>
                    <a:pt x="9337" y="9518"/>
                  </a:lnTo>
                  <a:lnTo>
                    <a:pt x="9347" y="9497"/>
                  </a:lnTo>
                  <a:lnTo>
                    <a:pt x="9357" y="9476"/>
                  </a:lnTo>
                  <a:lnTo>
                    <a:pt x="9366" y="9456"/>
                  </a:lnTo>
                  <a:lnTo>
                    <a:pt x="9373" y="9435"/>
                  </a:lnTo>
                  <a:lnTo>
                    <a:pt x="9381" y="9413"/>
                  </a:lnTo>
                  <a:lnTo>
                    <a:pt x="9388" y="9392"/>
                  </a:lnTo>
                  <a:lnTo>
                    <a:pt x="9393" y="9371"/>
                  </a:lnTo>
                  <a:lnTo>
                    <a:pt x="9397" y="9350"/>
                  </a:lnTo>
                  <a:lnTo>
                    <a:pt x="9402" y="9329"/>
                  </a:lnTo>
                  <a:lnTo>
                    <a:pt x="9404" y="9308"/>
                  </a:lnTo>
                  <a:lnTo>
                    <a:pt x="9406" y="9287"/>
                  </a:lnTo>
                  <a:lnTo>
                    <a:pt x="9407" y="9267"/>
                  </a:lnTo>
                  <a:lnTo>
                    <a:pt x="9407" y="9246"/>
                  </a:lnTo>
                  <a:lnTo>
                    <a:pt x="9405" y="9227"/>
                  </a:lnTo>
                  <a:lnTo>
                    <a:pt x="9403" y="9207"/>
                  </a:lnTo>
                  <a:lnTo>
                    <a:pt x="9399" y="9188"/>
                  </a:lnTo>
                  <a:lnTo>
                    <a:pt x="9395" y="9169"/>
                  </a:lnTo>
                  <a:lnTo>
                    <a:pt x="9390" y="9150"/>
                  </a:lnTo>
                  <a:lnTo>
                    <a:pt x="9384" y="9132"/>
                  </a:lnTo>
                  <a:lnTo>
                    <a:pt x="9377" y="9115"/>
                  </a:lnTo>
                  <a:lnTo>
                    <a:pt x="9367" y="9098"/>
                  </a:lnTo>
                  <a:lnTo>
                    <a:pt x="9358" y="9081"/>
                  </a:lnTo>
                  <a:lnTo>
                    <a:pt x="9346" y="9066"/>
                  </a:lnTo>
                  <a:lnTo>
                    <a:pt x="9335" y="9050"/>
                  </a:lnTo>
                  <a:lnTo>
                    <a:pt x="9321" y="9035"/>
                  </a:lnTo>
                  <a:lnTo>
                    <a:pt x="9307" y="9022"/>
                  </a:lnTo>
                  <a:lnTo>
                    <a:pt x="9291" y="9008"/>
                  </a:lnTo>
                  <a:lnTo>
                    <a:pt x="9274" y="8995"/>
                  </a:lnTo>
                  <a:lnTo>
                    <a:pt x="9255" y="8984"/>
                  </a:lnTo>
                  <a:lnTo>
                    <a:pt x="9237" y="8972"/>
                  </a:lnTo>
                  <a:lnTo>
                    <a:pt x="9216" y="8963"/>
                  </a:lnTo>
                  <a:lnTo>
                    <a:pt x="9198" y="8956"/>
                  </a:lnTo>
                  <a:lnTo>
                    <a:pt x="9178" y="8951"/>
                  </a:lnTo>
                  <a:lnTo>
                    <a:pt x="9156" y="8946"/>
                  </a:lnTo>
                  <a:lnTo>
                    <a:pt x="9132" y="8943"/>
                  </a:lnTo>
                  <a:lnTo>
                    <a:pt x="9108" y="8941"/>
                  </a:lnTo>
                  <a:lnTo>
                    <a:pt x="9082" y="8939"/>
                  </a:lnTo>
                  <a:lnTo>
                    <a:pt x="9056" y="8939"/>
                  </a:lnTo>
                  <a:lnTo>
                    <a:pt x="9029" y="8939"/>
                  </a:lnTo>
                  <a:lnTo>
                    <a:pt x="9003" y="8941"/>
                  </a:lnTo>
                  <a:lnTo>
                    <a:pt x="8976" y="8943"/>
                  </a:lnTo>
                  <a:lnTo>
                    <a:pt x="8950" y="8946"/>
                  </a:lnTo>
                  <a:lnTo>
                    <a:pt x="8926" y="8949"/>
                  </a:lnTo>
                  <a:lnTo>
                    <a:pt x="8903" y="8954"/>
                  </a:lnTo>
                  <a:lnTo>
                    <a:pt x="8882" y="8959"/>
                  </a:lnTo>
                  <a:lnTo>
                    <a:pt x="8863" y="8964"/>
                  </a:lnTo>
                  <a:lnTo>
                    <a:pt x="8847" y="8969"/>
                  </a:lnTo>
                  <a:lnTo>
                    <a:pt x="8807" y="8984"/>
                  </a:lnTo>
                  <a:lnTo>
                    <a:pt x="8771" y="8998"/>
                  </a:lnTo>
                  <a:lnTo>
                    <a:pt x="8753" y="9004"/>
                  </a:lnTo>
                  <a:lnTo>
                    <a:pt x="8734" y="9012"/>
                  </a:lnTo>
                  <a:lnTo>
                    <a:pt x="8716" y="9021"/>
                  </a:lnTo>
                  <a:lnTo>
                    <a:pt x="8697" y="9031"/>
                  </a:lnTo>
                  <a:lnTo>
                    <a:pt x="8682" y="9041"/>
                  </a:lnTo>
                  <a:lnTo>
                    <a:pt x="8664" y="9055"/>
                  </a:lnTo>
                  <a:lnTo>
                    <a:pt x="8645" y="9071"/>
                  </a:lnTo>
                  <a:lnTo>
                    <a:pt x="8628" y="9087"/>
                  </a:lnTo>
                  <a:lnTo>
                    <a:pt x="8596" y="9116"/>
                  </a:lnTo>
                  <a:lnTo>
                    <a:pt x="8581" y="9128"/>
                  </a:lnTo>
                  <a:lnTo>
                    <a:pt x="8572" y="9108"/>
                  </a:lnTo>
                  <a:lnTo>
                    <a:pt x="8564" y="9090"/>
                  </a:lnTo>
                  <a:lnTo>
                    <a:pt x="8554" y="9072"/>
                  </a:lnTo>
                  <a:lnTo>
                    <a:pt x="8545" y="9056"/>
                  </a:lnTo>
                  <a:lnTo>
                    <a:pt x="8536" y="9040"/>
                  </a:lnTo>
                  <a:lnTo>
                    <a:pt x="8526" y="9027"/>
                  </a:lnTo>
                  <a:lnTo>
                    <a:pt x="8516" y="9013"/>
                  </a:lnTo>
                  <a:lnTo>
                    <a:pt x="8506" y="9000"/>
                  </a:lnTo>
                  <a:lnTo>
                    <a:pt x="8486" y="8975"/>
                  </a:lnTo>
                  <a:lnTo>
                    <a:pt x="8465" y="8948"/>
                  </a:lnTo>
                  <a:lnTo>
                    <a:pt x="8445" y="8921"/>
                  </a:lnTo>
                  <a:lnTo>
                    <a:pt x="8425" y="8891"/>
                  </a:lnTo>
                  <a:lnTo>
                    <a:pt x="8420" y="8883"/>
                  </a:lnTo>
                  <a:lnTo>
                    <a:pt x="8417" y="8875"/>
                  </a:lnTo>
                  <a:lnTo>
                    <a:pt x="8416" y="8867"/>
                  </a:lnTo>
                  <a:lnTo>
                    <a:pt x="8415" y="8860"/>
                  </a:lnTo>
                  <a:lnTo>
                    <a:pt x="8415" y="8853"/>
                  </a:lnTo>
                  <a:lnTo>
                    <a:pt x="8416" y="8846"/>
                  </a:lnTo>
                  <a:lnTo>
                    <a:pt x="8418" y="8840"/>
                  </a:lnTo>
                  <a:lnTo>
                    <a:pt x="8420" y="8832"/>
                  </a:lnTo>
                  <a:lnTo>
                    <a:pt x="8428" y="8820"/>
                  </a:lnTo>
                  <a:lnTo>
                    <a:pt x="8439" y="8807"/>
                  </a:lnTo>
                  <a:lnTo>
                    <a:pt x="8450" y="8794"/>
                  </a:lnTo>
                  <a:lnTo>
                    <a:pt x="8464" y="8781"/>
                  </a:lnTo>
                  <a:lnTo>
                    <a:pt x="8477" y="8768"/>
                  </a:lnTo>
                  <a:lnTo>
                    <a:pt x="8492" y="8753"/>
                  </a:lnTo>
                  <a:lnTo>
                    <a:pt x="8505" y="8738"/>
                  </a:lnTo>
                  <a:lnTo>
                    <a:pt x="8518" y="8722"/>
                  </a:lnTo>
                  <a:lnTo>
                    <a:pt x="8524" y="8713"/>
                  </a:lnTo>
                  <a:lnTo>
                    <a:pt x="8529" y="8704"/>
                  </a:lnTo>
                  <a:lnTo>
                    <a:pt x="8534" y="8694"/>
                  </a:lnTo>
                  <a:lnTo>
                    <a:pt x="8538" y="8685"/>
                  </a:lnTo>
                  <a:lnTo>
                    <a:pt x="8542" y="8675"/>
                  </a:lnTo>
                  <a:lnTo>
                    <a:pt x="8544" y="8664"/>
                  </a:lnTo>
                  <a:lnTo>
                    <a:pt x="8546" y="8653"/>
                  </a:lnTo>
                  <a:lnTo>
                    <a:pt x="8547" y="8641"/>
                  </a:lnTo>
                  <a:lnTo>
                    <a:pt x="8547" y="8630"/>
                  </a:lnTo>
                  <a:lnTo>
                    <a:pt x="8546" y="8619"/>
                  </a:lnTo>
                  <a:lnTo>
                    <a:pt x="8545" y="8609"/>
                  </a:lnTo>
                  <a:lnTo>
                    <a:pt x="8543" y="8598"/>
                  </a:lnTo>
                  <a:lnTo>
                    <a:pt x="8540" y="8589"/>
                  </a:lnTo>
                  <a:lnTo>
                    <a:pt x="8537" y="8579"/>
                  </a:lnTo>
                  <a:lnTo>
                    <a:pt x="8532" y="8571"/>
                  </a:lnTo>
                  <a:lnTo>
                    <a:pt x="8527" y="8563"/>
                  </a:lnTo>
                  <a:lnTo>
                    <a:pt x="8521" y="8554"/>
                  </a:lnTo>
                  <a:lnTo>
                    <a:pt x="8516" y="8547"/>
                  </a:lnTo>
                  <a:lnTo>
                    <a:pt x="8509" y="8541"/>
                  </a:lnTo>
                  <a:lnTo>
                    <a:pt x="8502" y="8534"/>
                  </a:lnTo>
                  <a:lnTo>
                    <a:pt x="8494" y="8528"/>
                  </a:lnTo>
                  <a:lnTo>
                    <a:pt x="8487" y="8523"/>
                  </a:lnTo>
                  <a:lnTo>
                    <a:pt x="8478" y="8518"/>
                  </a:lnTo>
                  <a:lnTo>
                    <a:pt x="8470" y="8514"/>
                  </a:lnTo>
                  <a:lnTo>
                    <a:pt x="8460" y="8509"/>
                  </a:lnTo>
                  <a:lnTo>
                    <a:pt x="8451" y="8506"/>
                  </a:lnTo>
                  <a:lnTo>
                    <a:pt x="8442" y="8503"/>
                  </a:lnTo>
                  <a:lnTo>
                    <a:pt x="8432" y="8501"/>
                  </a:lnTo>
                  <a:lnTo>
                    <a:pt x="8422" y="8499"/>
                  </a:lnTo>
                  <a:lnTo>
                    <a:pt x="8412" y="8498"/>
                  </a:lnTo>
                  <a:lnTo>
                    <a:pt x="8402" y="8498"/>
                  </a:lnTo>
                  <a:lnTo>
                    <a:pt x="8392" y="8498"/>
                  </a:lnTo>
                  <a:lnTo>
                    <a:pt x="8382" y="8498"/>
                  </a:lnTo>
                  <a:lnTo>
                    <a:pt x="8372" y="8499"/>
                  </a:lnTo>
                  <a:lnTo>
                    <a:pt x="8361" y="8501"/>
                  </a:lnTo>
                  <a:lnTo>
                    <a:pt x="8352" y="8503"/>
                  </a:lnTo>
                  <a:lnTo>
                    <a:pt x="8341" y="8506"/>
                  </a:lnTo>
                  <a:lnTo>
                    <a:pt x="8331" y="8509"/>
                  </a:lnTo>
                  <a:lnTo>
                    <a:pt x="8322" y="8514"/>
                  </a:lnTo>
                  <a:lnTo>
                    <a:pt x="8312" y="8519"/>
                  </a:lnTo>
                  <a:lnTo>
                    <a:pt x="8299" y="8526"/>
                  </a:lnTo>
                  <a:lnTo>
                    <a:pt x="8286" y="8534"/>
                  </a:lnTo>
                  <a:lnTo>
                    <a:pt x="8276" y="8544"/>
                  </a:lnTo>
                  <a:lnTo>
                    <a:pt x="8265" y="8553"/>
                  </a:lnTo>
                  <a:lnTo>
                    <a:pt x="8256" y="8564"/>
                  </a:lnTo>
                  <a:lnTo>
                    <a:pt x="8247" y="8575"/>
                  </a:lnTo>
                  <a:lnTo>
                    <a:pt x="8240" y="8587"/>
                  </a:lnTo>
                  <a:lnTo>
                    <a:pt x="8233" y="8598"/>
                  </a:lnTo>
                  <a:lnTo>
                    <a:pt x="8228" y="8611"/>
                  </a:lnTo>
                  <a:lnTo>
                    <a:pt x="8222" y="8624"/>
                  </a:lnTo>
                  <a:lnTo>
                    <a:pt x="8219" y="8638"/>
                  </a:lnTo>
                  <a:lnTo>
                    <a:pt x="8216" y="8652"/>
                  </a:lnTo>
                  <a:lnTo>
                    <a:pt x="8214" y="8667"/>
                  </a:lnTo>
                  <a:lnTo>
                    <a:pt x="8213" y="8682"/>
                  </a:lnTo>
                  <a:lnTo>
                    <a:pt x="8212" y="8698"/>
                  </a:lnTo>
                  <a:lnTo>
                    <a:pt x="8213" y="8713"/>
                  </a:lnTo>
                  <a:lnTo>
                    <a:pt x="8214" y="8726"/>
                  </a:lnTo>
                  <a:lnTo>
                    <a:pt x="8217" y="8738"/>
                  </a:lnTo>
                  <a:lnTo>
                    <a:pt x="8220" y="8749"/>
                  </a:lnTo>
                  <a:lnTo>
                    <a:pt x="8224" y="8759"/>
                  </a:lnTo>
                  <a:lnTo>
                    <a:pt x="8229" y="8769"/>
                  </a:lnTo>
                  <a:lnTo>
                    <a:pt x="8232" y="8777"/>
                  </a:lnTo>
                  <a:lnTo>
                    <a:pt x="8234" y="8786"/>
                  </a:lnTo>
                  <a:lnTo>
                    <a:pt x="8235" y="8794"/>
                  </a:lnTo>
                  <a:close/>
                  <a:moveTo>
                    <a:pt x="2901" y="4088"/>
                  </a:moveTo>
                  <a:lnTo>
                    <a:pt x="2915" y="4081"/>
                  </a:lnTo>
                  <a:lnTo>
                    <a:pt x="2935" y="4068"/>
                  </a:lnTo>
                  <a:lnTo>
                    <a:pt x="2958" y="4053"/>
                  </a:lnTo>
                  <a:lnTo>
                    <a:pt x="2983" y="4037"/>
                  </a:lnTo>
                  <a:lnTo>
                    <a:pt x="3009" y="4020"/>
                  </a:lnTo>
                  <a:lnTo>
                    <a:pt x="3035" y="4003"/>
                  </a:lnTo>
                  <a:lnTo>
                    <a:pt x="3059" y="3989"/>
                  </a:lnTo>
                  <a:lnTo>
                    <a:pt x="3081" y="3977"/>
                  </a:lnTo>
                  <a:lnTo>
                    <a:pt x="3102" y="3967"/>
                  </a:lnTo>
                  <a:lnTo>
                    <a:pt x="3126" y="3955"/>
                  </a:lnTo>
                  <a:lnTo>
                    <a:pt x="3153" y="3944"/>
                  </a:lnTo>
                  <a:lnTo>
                    <a:pt x="3183" y="3932"/>
                  </a:lnTo>
                  <a:lnTo>
                    <a:pt x="3213" y="3922"/>
                  </a:lnTo>
                  <a:lnTo>
                    <a:pt x="3242" y="3913"/>
                  </a:lnTo>
                  <a:lnTo>
                    <a:pt x="3257" y="3909"/>
                  </a:lnTo>
                  <a:lnTo>
                    <a:pt x="3270" y="3907"/>
                  </a:lnTo>
                  <a:lnTo>
                    <a:pt x="3284" y="3905"/>
                  </a:lnTo>
                  <a:lnTo>
                    <a:pt x="3296" y="3904"/>
                  </a:lnTo>
                  <a:lnTo>
                    <a:pt x="3323" y="3903"/>
                  </a:lnTo>
                  <a:lnTo>
                    <a:pt x="3346" y="3905"/>
                  </a:lnTo>
                  <a:lnTo>
                    <a:pt x="3367" y="3907"/>
                  </a:lnTo>
                  <a:lnTo>
                    <a:pt x="3386" y="3911"/>
                  </a:lnTo>
                  <a:lnTo>
                    <a:pt x="3404" y="3917"/>
                  </a:lnTo>
                  <a:lnTo>
                    <a:pt x="3420" y="3925"/>
                  </a:lnTo>
                  <a:lnTo>
                    <a:pt x="3433" y="3933"/>
                  </a:lnTo>
                  <a:lnTo>
                    <a:pt x="3446" y="3943"/>
                  </a:lnTo>
                  <a:lnTo>
                    <a:pt x="3456" y="3952"/>
                  </a:lnTo>
                  <a:lnTo>
                    <a:pt x="3465" y="3963"/>
                  </a:lnTo>
                  <a:lnTo>
                    <a:pt x="3473" y="3976"/>
                  </a:lnTo>
                  <a:lnTo>
                    <a:pt x="3479" y="3989"/>
                  </a:lnTo>
                  <a:lnTo>
                    <a:pt x="3484" y="4003"/>
                  </a:lnTo>
                  <a:lnTo>
                    <a:pt x="3489" y="4017"/>
                  </a:lnTo>
                  <a:lnTo>
                    <a:pt x="3491" y="4031"/>
                  </a:lnTo>
                  <a:lnTo>
                    <a:pt x="3493" y="4047"/>
                  </a:lnTo>
                  <a:lnTo>
                    <a:pt x="3495" y="4062"/>
                  </a:lnTo>
                  <a:lnTo>
                    <a:pt x="3495" y="4077"/>
                  </a:lnTo>
                  <a:lnTo>
                    <a:pt x="3495" y="4094"/>
                  </a:lnTo>
                  <a:lnTo>
                    <a:pt x="3494" y="4110"/>
                  </a:lnTo>
                  <a:lnTo>
                    <a:pt x="3491" y="4141"/>
                  </a:lnTo>
                  <a:lnTo>
                    <a:pt x="3487" y="4172"/>
                  </a:lnTo>
                  <a:lnTo>
                    <a:pt x="3482" y="4200"/>
                  </a:lnTo>
                  <a:lnTo>
                    <a:pt x="3478" y="4226"/>
                  </a:lnTo>
                  <a:lnTo>
                    <a:pt x="3475" y="4250"/>
                  </a:lnTo>
                  <a:lnTo>
                    <a:pt x="3474" y="4269"/>
                  </a:lnTo>
                  <a:lnTo>
                    <a:pt x="3491" y="4266"/>
                  </a:lnTo>
                  <a:lnTo>
                    <a:pt x="3507" y="4259"/>
                  </a:lnTo>
                  <a:lnTo>
                    <a:pt x="3525" y="4252"/>
                  </a:lnTo>
                  <a:lnTo>
                    <a:pt x="3542" y="4243"/>
                  </a:lnTo>
                  <a:lnTo>
                    <a:pt x="3559" y="4231"/>
                  </a:lnTo>
                  <a:lnTo>
                    <a:pt x="3576" y="4219"/>
                  </a:lnTo>
                  <a:lnTo>
                    <a:pt x="3592" y="4205"/>
                  </a:lnTo>
                  <a:lnTo>
                    <a:pt x="3609" y="4191"/>
                  </a:lnTo>
                  <a:lnTo>
                    <a:pt x="3623" y="4176"/>
                  </a:lnTo>
                  <a:lnTo>
                    <a:pt x="3638" y="4160"/>
                  </a:lnTo>
                  <a:lnTo>
                    <a:pt x="3652" y="4144"/>
                  </a:lnTo>
                  <a:lnTo>
                    <a:pt x="3664" y="4128"/>
                  </a:lnTo>
                  <a:lnTo>
                    <a:pt x="3675" y="4112"/>
                  </a:lnTo>
                  <a:lnTo>
                    <a:pt x="3685" y="4096"/>
                  </a:lnTo>
                  <a:lnTo>
                    <a:pt x="3693" y="4082"/>
                  </a:lnTo>
                  <a:lnTo>
                    <a:pt x="3700" y="4067"/>
                  </a:lnTo>
                  <a:lnTo>
                    <a:pt x="3708" y="4043"/>
                  </a:lnTo>
                  <a:lnTo>
                    <a:pt x="3715" y="4020"/>
                  </a:lnTo>
                  <a:lnTo>
                    <a:pt x="3719" y="3997"/>
                  </a:lnTo>
                  <a:lnTo>
                    <a:pt x="3723" y="3974"/>
                  </a:lnTo>
                  <a:lnTo>
                    <a:pt x="3724" y="3952"/>
                  </a:lnTo>
                  <a:lnTo>
                    <a:pt x="3723" y="3929"/>
                  </a:lnTo>
                  <a:lnTo>
                    <a:pt x="3721" y="3907"/>
                  </a:lnTo>
                  <a:lnTo>
                    <a:pt x="3717" y="3885"/>
                  </a:lnTo>
                  <a:lnTo>
                    <a:pt x="3713" y="3864"/>
                  </a:lnTo>
                  <a:lnTo>
                    <a:pt x="3708" y="3843"/>
                  </a:lnTo>
                  <a:lnTo>
                    <a:pt x="3701" y="3822"/>
                  </a:lnTo>
                  <a:lnTo>
                    <a:pt x="3693" y="3804"/>
                  </a:lnTo>
                  <a:lnTo>
                    <a:pt x="3686" y="3784"/>
                  </a:lnTo>
                  <a:lnTo>
                    <a:pt x="3677" y="3765"/>
                  </a:lnTo>
                  <a:lnTo>
                    <a:pt x="3668" y="3747"/>
                  </a:lnTo>
                  <a:lnTo>
                    <a:pt x="3659" y="3729"/>
                  </a:lnTo>
                  <a:lnTo>
                    <a:pt x="3639" y="3698"/>
                  </a:lnTo>
                  <a:lnTo>
                    <a:pt x="3618" y="3668"/>
                  </a:lnTo>
                  <a:lnTo>
                    <a:pt x="3596" y="3637"/>
                  </a:lnTo>
                  <a:lnTo>
                    <a:pt x="3572" y="3608"/>
                  </a:lnTo>
                  <a:lnTo>
                    <a:pt x="3547" y="3580"/>
                  </a:lnTo>
                  <a:lnTo>
                    <a:pt x="3521" y="3552"/>
                  </a:lnTo>
                  <a:lnTo>
                    <a:pt x="3495" y="3524"/>
                  </a:lnTo>
                  <a:lnTo>
                    <a:pt x="3469" y="3496"/>
                  </a:lnTo>
                  <a:lnTo>
                    <a:pt x="3416" y="3442"/>
                  </a:lnTo>
                  <a:lnTo>
                    <a:pt x="3363" y="3385"/>
                  </a:lnTo>
                  <a:lnTo>
                    <a:pt x="3339" y="3356"/>
                  </a:lnTo>
                  <a:lnTo>
                    <a:pt x="3315" y="3327"/>
                  </a:lnTo>
                  <a:lnTo>
                    <a:pt x="3293" y="3296"/>
                  </a:lnTo>
                  <a:lnTo>
                    <a:pt x="3272" y="3265"/>
                  </a:lnTo>
                  <a:lnTo>
                    <a:pt x="3260" y="3244"/>
                  </a:lnTo>
                  <a:lnTo>
                    <a:pt x="3249" y="3222"/>
                  </a:lnTo>
                  <a:lnTo>
                    <a:pt x="3239" y="3201"/>
                  </a:lnTo>
                  <a:lnTo>
                    <a:pt x="3230" y="3180"/>
                  </a:lnTo>
                  <a:lnTo>
                    <a:pt x="3222" y="3158"/>
                  </a:lnTo>
                  <a:lnTo>
                    <a:pt x="3215" y="3138"/>
                  </a:lnTo>
                  <a:lnTo>
                    <a:pt x="3210" y="3117"/>
                  </a:lnTo>
                  <a:lnTo>
                    <a:pt x="3206" y="3096"/>
                  </a:lnTo>
                  <a:lnTo>
                    <a:pt x="3202" y="3075"/>
                  </a:lnTo>
                  <a:lnTo>
                    <a:pt x="3200" y="3055"/>
                  </a:lnTo>
                  <a:lnTo>
                    <a:pt x="3198" y="3034"/>
                  </a:lnTo>
                  <a:lnTo>
                    <a:pt x="3198" y="3014"/>
                  </a:lnTo>
                  <a:lnTo>
                    <a:pt x="3199" y="2994"/>
                  </a:lnTo>
                  <a:lnTo>
                    <a:pt x="3201" y="2974"/>
                  </a:lnTo>
                  <a:lnTo>
                    <a:pt x="3205" y="2955"/>
                  </a:lnTo>
                  <a:lnTo>
                    <a:pt x="3208" y="2936"/>
                  </a:lnTo>
                  <a:lnTo>
                    <a:pt x="3213" y="2916"/>
                  </a:lnTo>
                  <a:lnTo>
                    <a:pt x="3218" y="2897"/>
                  </a:lnTo>
                  <a:lnTo>
                    <a:pt x="3224" y="2879"/>
                  </a:lnTo>
                  <a:lnTo>
                    <a:pt x="3232" y="2862"/>
                  </a:lnTo>
                  <a:lnTo>
                    <a:pt x="3240" y="2844"/>
                  </a:lnTo>
                  <a:lnTo>
                    <a:pt x="3249" y="2826"/>
                  </a:lnTo>
                  <a:lnTo>
                    <a:pt x="3260" y="2809"/>
                  </a:lnTo>
                  <a:lnTo>
                    <a:pt x="3270" y="2793"/>
                  </a:lnTo>
                  <a:lnTo>
                    <a:pt x="3282" y="2777"/>
                  </a:lnTo>
                  <a:lnTo>
                    <a:pt x="3294" y="2761"/>
                  </a:lnTo>
                  <a:lnTo>
                    <a:pt x="3307" y="2745"/>
                  </a:lnTo>
                  <a:lnTo>
                    <a:pt x="3320" y="2731"/>
                  </a:lnTo>
                  <a:lnTo>
                    <a:pt x="3335" y="2717"/>
                  </a:lnTo>
                  <a:lnTo>
                    <a:pt x="3351" y="2704"/>
                  </a:lnTo>
                  <a:lnTo>
                    <a:pt x="3366" y="2690"/>
                  </a:lnTo>
                  <a:lnTo>
                    <a:pt x="3383" y="2678"/>
                  </a:lnTo>
                  <a:lnTo>
                    <a:pt x="3398" y="2667"/>
                  </a:lnTo>
                  <a:lnTo>
                    <a:pt x="3413" y="2657"/>
                  </a:lnTo>
                  <a:lnTo>
                    <a:pt x="3429" y="2647"/>
                  </a:lnTo>
                  <a:lnTo>
                    <a:pt x="3446" y="2637"/>
                  </a:lnTo>
                  <a:lnTo>
                    <a:pt x="3464" y="2627"/>
                  </a:lnTo>
                  <a:lnTo>
                    <a:pt x="3481" y="2619"/>
                  </a:lnTo>
                  <a:lnTo>
                    <a:pt x="3500" y="2610"/>
                  </a:lnTo>
                  <a:lnTo>
                    <a:pt x="3519" y="2601"/>
                  </a:lnTo>
                  <a:lnTo>
                    <a:pt x="3538" y="2594"/>
                  </a:lnTo>
                  <a:lnTo>
                    <a:pt x="3558" y="2586"/>
                  </a:lnTo>
                  <a:lnTo>
                    <a:pt x="3577" y="2579"/>
                  </a:lnTo>
                  <a:lnTo>
                    <a:pt x="3597" y="2573"/>
                  </a:lnTo>
                  <a:lnTo>
                    <a:pt x="3617" y="2567"/>
                  </a:lnTo>
                  <a:lnTo>
                    <a:pt x="3638" y="2561"/>
                  </a:lnTo>
                  <a:lnTo>
                    <a:pt x="3659" y="2556"/>
                  </a:lnTo>
                  <a:lnTo>
                    <a:pt x="3679" y="2552"/>
                  </a:lnTo>
                  <a:lnTo>
                    <a:pt x="3724" y="2544"/>
                  </a:lnTo>
                  <a:lnTo>
                    <a:pt x="3772" y="2536"/>
                  </a:lnTo>
                  <a:lnTo>
                    <a:pt x="3796" y="2533"/>
                  </a:lnTo>
                  <a:lnTo>
                    <a:pt x="3821" y="2530"/>
                  </a:lnTo>
                  <a:lnTo>
                    <a:pt x="3846" y="2528"/>
                  </a:lnTo>
                  <a:lnTo>
                    <a:pt x="3871" y="2527"/>
                  </a:lnTo>
                  <a:lnTo>
                    <a:pt x="3895" y="2527"/>
                  </a:lnTo>
                  <a:lnTo>
                    <a:pt x="3919" y="2528"/>
                  </a:lnTo>
                  <a:lnTo>
                    <a:pt x="3943" y="2530"/>
                  </a:lnTo>
                  <a:lnTo>
                    <a:pt x="3967" y="2533"/>
                  </a:lnTo>
                  <a:lnTo>
                    <a:pt x="3989" y="2537"/>
                  </a:lnTo>
                  <a:lnTo>
                    <a:pt x="4011" y="2543"/>
                  </a:lnTo>
                  <a:lnTo>
                    <a:pt x="4032" y="2551"/>
                  </a:lnTo>
                  <a:lnTo>
                    <a:pt x="4051" y="2559"/>
                  </a:lnTo>
                  <a:lnTo>
                    <a:pt x="4050" y="2572"/>
                  </a:lnTo>
                  <a:lnTo>
                    <a:pt x="4044" y="2591"/>
                  </a:lnTo>
                  <a:lnTo>
                    <a:pt x="4038" y="2615"/>
                  </a:lnTo>
                  <a:lnTo>
                    <a:pt x="4031" y="2644"/>
                  </a:lnTo>
                  <a:lnTo>
                    <a:pt x="4023" y="2676"/>
                  </a:lnTo>
                  <a:lnTo>
                    <a:pt x="4017" y="2713"/>
                  </a:lnTo>
                  <a:lnTo>
                    <a:pt x="4015" y="2733"/>
                  </a:lnTo>
                  <a:lnTo>
                    <a:pt x="4013" y="2753"/>
                  </a:lnTo>
                  <a:lnTo>
                    <a:pt x="4012" y="2773"/>
                  </a:lnTo>
                  <a:lnTo>
                    <a:pt x="4012" y="2794"/>
                  </a:lnTo>
                  <a:lnTo>
                    <a:pt x="4013" y="2831"/>
                  </a:lnTo>
                  <a:lnTo>
                    <a:pt x="4014" y="2866"/>
                  </a:lnTo>
                  <a:lnTo>
                    <a:pt x="4016" y="2897"/>
                  </a:lnTo>
                  <a:lnTo>
                    <a:pt x="4019" y="2927"/>
                  </a:lnTo>
                  <a:lnTo>
                    <a:pt x="4022" y="2956"/>
                  </a:lnTo>
                  <a:lnTo>
                    <a:pt x="4028" y="2984"/>
                  </a:lnTo>
                  <a:lnTo>
                    <a:pt x="4034" y="3012"/>
                  </a:lnTo>
                  <a:lnTo>
                    <a:pt x="4041" y="3041"/>
                  </a:lnTo>
                  <a:lnTo>
                    <a:pt x="4048" y="3069"/>
                  </a:lnTo>
                  <a:lnTo>
                    <a:pt x="4057" y="3094"/>
                  </a:lnTo>
                  <a:lnTo>
                    <a:pt x="4066" y="3120"/>
                  </a:lnTo>
                  <a:lnTo>
                    <a:pt x="4076" y="3144"/>
                  </a:lnTo>
                  <a:lnTo>
                    <a:pt x="4085" y="3169"/>
                  </a:lnTo>
                  <a:lnTo>
                    <a:pt x="4097" y="3192"/>
                  </a:lnTo>
                  <a:lnTo>
                    <a:pt x="4108" y="3216"/>
                  </a:lnTo>
                  <a:lnTo>
                    <a:pt x="4120" y="3238"/>
                  </a:lnTo>
                  <a:lnTo>
                    <a:pt x="4132" y="3260"/>
                  </a:lnTo>
                  <a:lnTo>
                    <a:pt x="4146" y="3282"/>
                  </a:lnTo>
                  <a:lnTo>
                    <a:pt x="4160" y="3302"/>
                  </a:lnTo>
                  <a:lnTo>
                    <a:pt x="4174" y="3323"/>
                  </a:lnTo>
                  <a:lnTo>
                    <a:pt x="4190" y="3341"/>
                  </a:lnTo>
                  <a:lnTo>
                    <a:pt x="4205" y="3360"/>
                  </a:lnTo>
                  <a:lnTo>
                    <a:pt x="4222" y="3378"/>
                  </a:lnTo>
                  <a:lnTo>
                    <a:pt x="4239" y="3396"/>
                  </a:lnTo>
                  <a:lnTo>
                    <a:pt x="4273" y="3429"/>
                  </a:lnTo>
                  <a:lnTo>
                    <a:pt x="4310" y="3462"/>
                  </a:lnTo>
                  <a:lnTo>
                    <a:pt x="4328" y="3476"/>
                  </a:lnTo>
                  <a:lnTo>
                    <a:pt x="4347" y="3492"/>
                  </a:lnTo>
                  <a:lnTo>
                    <a:pt x="4367" y="3507"/>
                  </a:lnTo>
                  <a:lnTo>
                    <a:pt x="4387" y="3521"/>
                  </a:lnTo>
                  <a:lnTo>
                    <a:pt x="4408" y="3535"/>
                  </a:lnTo>
                  <a:lnTo>
                    <a:pt x="4429" y="3548"/>
                  </a:lnTo>
                  <a:lnTo>
                    <a:pt x="4450" y="3561"/>
                  </a:lnTo>
                  <a:lnTo>
                    <a:pt x="4472" y="3574"/>
                  </a:lnTo>
                  <a:lnTo>
                    <a:pt x="4495" y="3585"/>
                  </a:lnTo>
                  <a:lnTo>
                    <a:pt x="4517" y="3597"/>
                  </a:lnTo>
                  <a:lnTo>
                    <a:pt x="4542" y="3607"/>
                  </a:lnTo>
                  <a:lnTo>
                    <a:pt x="4566" y="3616"/>
                  </a:lnTo>
                  <a:lnTo>
                    <a:pt x="4613" y="3633"/>
                  </a:lnTo>
                  <a:lnTo>
                    <a:pt x="4664" y="3650"/>
                  </a:lnTo>
                  <a:lnTo>
                    <a:pt x="4691" y="3658"/>
                  </a:lnTo>
                  <a:lnTo>
                    <a:pt x="4719" y="3667"/>
                  </a:lnTo>
                  <a:lnTo>
                    <a:pt x="4747" y="3674"/>
                  </a:lnTo>
                  <a:lnTo>
                    <a:pt x="4777" y="3681"/>
                  </a:lnTo>
                  <a:lnTo>
                    <a:pt x="4806" y="3687"/>
                  </a:lnTo>
                  <a:lnTo>
                    <a:pt x="4836" y="3693"/>
                  </a:lnTo>
                  <a:lnTo>
                    <a:pt x="4866" y="3698"/>
                  </a:lnTo>
                  <a:lnTo>
                    <a:pt x="4897" y="3703"/>
                  </a:lnTo>
                  <a:lnTo>
                    <a:pt x="4928" y="3706"/>
                  </a:lnTo>
                  <a:lnTo>
                    <a:pt x="4958" y="3709"/>
                  </a:lnTo>
                  <a:lnTo>
                    <a:pt x="4990" y="3710"/>
                  </a:lnTo>
                  <a:lnTo>
                    <a:pt x="5020" y="3712"/>
                  </a:lnTo>
                  <a:lnTo>
                    <a:pt x="5020" y="3594"/>
                  </a:lnTo>
                  <a:lnTo>
                    <a:pt x="4995" y="3593"/>
                  </a:lnTo>
                  <a:lnTo>
                    <a:pt x="4970" y="3592"/>
                  </a:lnTo>
                  <a:lnTo>
                    <a:pt x="4945" y="3590"/>
                  </a:lnTo>
                  <a:lnTo>
                    <a:pt x="4920" y="3588"/>
                  </a:lnTo>
                  <a:lnTo>
                    <a:pt x="4896" y="3585"/>
                  </a:lnTo>
                  <a:lnTo>
                    <a:pt x="4872" y="3581"/>
                  </a:lnTo>
                  <a:lnTo>
                    <a:pt x="4848" y="3577"/>
                  </a:lnTo>
                  <a:lnTo>
                    <a:pt x="4825" y="3571"/>
                  </a:lnTo>
                  <a:lnTo>
                    <a:pt x="4802" y="3565"/>
                  </a:lnTo>
                  <a:lnTo>
                    <a:pt x="4779" y="3559"/>
                  </a:lnTo>
                  <a:lnTo>
                    <a:pt x="4757" y="3553"/>
                  </a:lnTo>
                  <a:lnTo>
                    <a:pt x="4735" y="3544"/>
                  </a:lnTo>
                  <a:lnTo>
                    <a:pt x="4713" y="3537"/>
                  </a:lnTo>
                  <a:lnTo>
                    <a:pt x="4692" y="3529"/>
                  </a:lnTo>
                  <a:lnTo>
                    <a:pt x="4671" y="3519"/>
                  </a:lnTo>
                  <a:lnTo>
                    <a:pt x="4651" y="3510"/>
                  </a:lnTo>
                  <a:lnTo>
                    <a:pt x="4631" y="3499"/>
                  </a:lnTo>
                  <a:lnTo>
                    <a:pt x="4613" y="3489"/>
                  </a:lnTo>
                  <a:lnTo>
                    <a:pt x="4594" y="3478"/>
                  </a:lnTo>
                  <a:lnTo>
                    <a:pt x="4575" y="3467"/>
                  </a:lnTo>
                  <a:lnTo>
                    <a:pt x="4558" y="3455"/>
                  </a:lnTo>
                  <a:lnTo>
                    <a:pt x="4540" y="3443"/>
                  </a:lnTo>
                  <a:lnTo>
                    <a:pt x="4525" y="3430"/>
                  </a:lnTo>
                  <a:lnTo>
                    <a:pt x="4508" y="3418"/>
                  </a:lnTo>
                  <a:lnTo>
                    <a:pt x="4493" y="3404"/>
                  </a:lnTo>
                  <a:lnTo>
                    <a:pt x="4479" y="3391"/>
                  </a:lnTo>
                  <a:lnTo>
                    <a:pt x="4464" y="3377"/>
                  </a:lnTo>
                  <a:lnTo>
                    <a:pt x="4451" y="3363"/>
                  </a:lnTo>
                  <a:lnTo>
                    <a:pt x="4438" y="3349"/>
                  </a:lnTo>
                  <a:lnTo>
                    <a:pt x="4427" y="3334"/>
                  </a:lnTo>
                  <a:lnTo>
                    <a:pt x="4415" y="3319"/>
                  </a:lnTo>
                  <a:lnTo>
                    <a:pt x="4404" y="3304"/>
                  </a:lnTo>
                  <a:lnTo>
                    <a:pt x="4391" y="3285"/>
                  </a:lnTo>
                  <a:lnTo>
                    <a:pt x="4380" y="3266"/>
                  </a:lnTo>
                  <a:lnTo>
                    <a:pt x="4368" y="3246"/>
                  </a:lnTo>
                  <a:lnTo>
                    <a:pt x="4358" y="3226"/>
                  </a:lnTo>
                  <a:lnTo>
                    <a:pt x="4347" y="3207"/>
                  </a:lnTo>
                  <a:lnTo>
                    <a:pt x="4338" y="3186"/>
                  </a:lnTo>
                  <a:lnTo>
                    <a:pt x="4328" y="3165"/>
                  </a:lnTo>
                  <a:lnTo>
                    <a:pt x="4320" y="3144"/>
                  </a:lnTo>
                  <a:lnTo>
                    <a:pt x="4313" y="3123"/>
                  </a:lnTo>
                  <a:lnTo>
                    <a:pt x="4305" y="3102"/>
                  </a:lnTo>
                  <a:lnTo>
                    <a:pt x="4299" y="3080"/>
                  </a:lnTo>
                  <a:lnTo>
                    <a:pt x="4294" y="3058"/>
                  </a:lnTo>
                  <a:lnTo>
                    <a:pt x="4289" y="3037"/>
                  </a:lnTo>
                  <a:lnTo>
                    <a:pt x="4285" y="3014"/>
                  </a:lnTo>
                  <a:lnTo>
                    <a:pt x="4281" y="2992"/>
                  </a:lnTo>
                  <a:lnTo>
                    <a:pt x="4278" y="2970"/>
                  </a:lnTo>
                  <a:lnTo>
                    <a:pt x="4276" y="2947"/>
                  </a:lnTo>
                  <a:lnTo>
                    <a:pt x="4275" y="2924"/>
                  </a:lnTo>
                  <a:lnTo>
                    <a:pt x="4275" y="2902"/>
                  </a:lnTo>
                  <a:lnTo>
                    <a:pt x="4275" y="2879"/>
                  </a:lnTo>
                  <a:lnTo>
                    <a:pt x="4277" y="2856"/>
                  </a:lnTo>
                  <a:lnTo>
                    <a:pt x="4279" y="2832"/>
                  </a:lnTo>
                  <a:lnTo>
                    <a:pt x="4282" y="2809"/>
                  </a:lnTo>
                  <a:lnTo>
                    <a:pt x="4287" y="2786"/>
                  </a:lnTo>
                  <a:lnTo>
                    <a:pt x="4291" y="2763"/>
                  </a:lnTo>
                  <a:lnTo>
                    <a:pt x="4297" y="2739"/>
                  </a:lnTo>
                  <a:lnTo>
                    <a:pt x="4303" y="2716"/>
                  </a:lnTo>
                  <a:lnTo>
                    <a:pt x="4312" y="2692"/>
                  </a:lnTo>
                  <a:lnTo>
                    <a:pt x="4320" y="2669"/>
                  </a:lnTo>
                  <a:lnTo>
                    <a:pt x="4329" y="2645"/>
                  </a:lnTo>
                  <a:lnTo>
                    <a:pt x="4340" y="2621"/>
                  </a:lnTo>
                  <a:lnTo>
                    <a:pt x="4351" y="2598"/>
                  </a:lnTo>
                  <a:lnTo>
                    <a:pt x="4368" y="2567"/>
                  </a:lnTo>
                  <a:lnTo>
                    <a:pt x="4385" y="2538"/>
                  </a:lnTo>
                  <a:lnTo>
                    <a:pt x="4400" y="2513"/>
                  </a:lnTo>
                  <a:lnTo>
                    <a:pt x="4416" y="2490"/>
                  </a:lnTo>
                  <a:lnTo>
                    <a:pt x="4431" y="2471"/>
                  </a:lnTo>
                  <a:lnTo>
                    <a:pt x="4444" y="2453"/>
                  </a:lnTo>
                  <a:lnTo>
                    <a:pt x="4458" y="2436"/>
                  </a:lnTo>
                  <a:lnTo>
                    <a:pt x="4472" y="2422"/>
                  </a:lnTo>
                  <a:lnTo>
                    <a:pt x="4496" y="2397"/>
                  </a:lnTo>
                  <a:lnTo>
                    <a:pt x="4516" y="2376"/>
                  </a:lnTo>
                  <a:lnTo>
                    <a:pt x="4526" y="2367"/>
                  </a:lnTo>
                  <a:lnTo>
                    <a:pt x="4534" y="2359"/>
                  </a:lnTo>
                  <a:lnTo>
                    <a:pt x="4542" y="2349"/>
                  </a:lnTo>
                  <a:lnTo>
                    <a:pt x="4548" y="2340"/>
                  </a:lnTo>
                  <a:lnTo>
                    <a:pt x="4550" y="2336"/>
                  </a:lnTo>
                  <a:lnTo>
                    <a:pt x="4550" y="2330"/>
                  </a:lnTo>
                  <a:lnTo>
                    <a:pt x="4551" y="2324"/>
                  </a:lnTo>
                  <a:lnTo>
                    <a:pt x="4550" y="2317"/>
                  </a:lnTo>
                  <a:lnTo>
                    <a:pt x="4546" y="2300"/>
                  </a:lnTo>
                  <a:lnTo>
                    <a:pt x="4539" y="2280"/>
                  </a:lnTo>
                  <a:lnTo>
                    <a:pt x="4531" y="2258"/>
                  </a:lnTo>
                  <a:lnTo>
                    <a:pt x="4522" y="2234"/>
                  </a:lnTo>
                  <a:lnTo>
                    <a:pt x="4510" y="2209"/>
                  </a:lnTo>
                  <a:lnTo>
                    <a:pt x="4498" y="2184"/>
                  </a:lnTo>
                  <a:lnTo>
                    <a:pt x="4472" y="2133"/>
                  </a:lnTo>
                  <a:lnTo>
                    <a:pt x="4446" y="2088"/>
                  </a:lnTo>
                  <a:lnTo>
                    <a:pt x="4426" y="2052"/>
                  </a:lnTo>
                  <a:lnTo>
                    <a:pt x="4411" y="2031"/>
                  </a:lnTo>
                  <a:lnTo>
                    <a:pt x="4392" y="2010"/>
                  </a:lnTo>
                  <a:lnTo>
                    <a:pt x="4373" y="1992"/>
                  </a:lnTo>
                  <a:lnTo>
                    <a:pt x="4355" y="1975"/>
                  </a:lnTo>
                  <a:lnTo>
                    <a:pt x="4336" y="1962"/>
                  </a:lnTo>
                  <a:lnTo>
                    <a:pt x="4316" y="1951"/>
                  </a:lnTo>
                  <a:lnTo>
                    <a:pt x="4297" y="1943"/>
                  </a:lnTo>
                  <a:lnTo>
                    <a:pt x="4277" y="1937"/>
                  </a:lnTo>
                  <a:lnTo>
                    <a:pt x="4257" y="1933"/>
                  </a:lnTo>
                  <a:lnTo>
                    <a:pt x="4239" y="1931"/>
                  </a:lnTo>
                  <a:lnTo>
                    <a:pt x="4219" y="1931"/>
                  </a:lnTo>
                  <a:lnTo>
                    <a:pt x="4199" y="1933"/>
                  </a:lnTo>
                  <a:lnTo>
                    <a:pt x="4180" y="1937"/>
                  </a:lnTo>
                  <a:lnTo>
                    <a:pt x="4160" y="1943"/>
                  </a:lnTo>
                  <a:lnTo>
                    <a:pt x="4141" y="1949"/>
                  </a:lnTo>
                  <a:lnTo>
                    <a:pt x="4122" y="1957"/>
                  </a:lnTo>
                  <a:lnTo>
                    <a:pt x="4103" y="1966"/>
                  </a:lnTo>
                  <a:lnTo>
                    <a:pt x="4084" y="1976"/>
                  </a:lnTo>
                  <a:lnTo>
                    <a:pt x="4066" y="1987"/>
                  </a:lnTo>
                  <a:lnTo>
                    <a:pt x="4047" y="2000"/>
                  </a:lnTo>
                  <a:lnTo>
                    <a:pt x="4030" y="2013"/>
                  </a:lnTo>
                  <a:lnTo>
                    <a:pt x="3994" y="2040"/>
                  </a:lnTo>
                  <a:lnTo>
                    <a:pt x="3961" y="2069"/>
                  </a:lnTo>
                  <a:lnTo>
                    <a:pt x="3900" y="2127"/>
                  </a:lnTo>
                  <a:lnTo>
                    <a:pt x="3847" y="2180"/>
                  </a:lnTo>
                  <a:lnTo>
                    <a:pt x="3798" y="2230"/>
                  </a:lnTo>
                  <a:lnTo>
                    <a:pt x="3744" y="2289"/>
                  </a:lnTo>
                  <a:lnTo>
                    <a:pt x="3684" y="2352"/>
                  </a:lnTo>
                  <a:lnTo>
                    <a:pt x="3621" y="2417"/>
                  </a:lnTo>
                  <a:lnTo>
                    <a:pt x="3589" y="2448"/>
                  </a:lnTo>
                  <a:lnTo>
                    <a:pt x="3555" y="2478"/>
                  </a:lnTo>
                  <a:lnTo>
                    <a:pt x="3523" y="2506"/>
                  </a:lnTo>
                  <a:lnTo>
                    <a:pt x="3490" y="2532"/>
                  </a:lnTo>
                  <a:lnTo>
                    <a:pt x="3474" y="2544"/>
                  </a:lnTo>
                  <a:lnTo>
                    <a:pt x="3457" y="2555"/>
                  </a:lnTo>
                  <a:lnTo>
                    <a:pt x="3441" y="2566"/>
                  </a:lnTo>
                  <a:lnTo>
                    <a:pt x="3425" y="2576"/>
                  </a:lnTo>
                  <a:lnTo>
                    <a:pt x="3409" y="2584"/>
                  </a:lnTo>
                  <a:lnTo>
                    <a:pt x="3393" y="2592"/>
                  </a:lnTo>
                  <a:lnTo>
                    <a:pt x="3377" y="2599"/>
                  </a:lnTo>
                  <a:lnTo>
                    <a:pt x="3361" y="2604"/>
                  </a:lnTo>
                  <a:lnTo>
                    <a:pt x="3342" y="2611"/>
                  </a:lnTo>
                  <a:lnTo>
                    <a:pt x="3322" y="2616"/>
                  </a:lnTo>
                  <a:lnTo>
                    <a:pt x="3301" y="2621"/>
                  </a:lnTo>
                  <a:lnTo>
                    <a:pt x="3278" y="2626"/>
                  </a:lnTo>
                  <a:lnTo>
                    <a:pt x="3231" y="2635"/>
                  </a:lnTo>
                  <a:lnTo>
                    <a:pt x="3182" y="2644"/>
                  </a:lnTo>
                  <a:lnTo>
                    <a:pt x="3078" y="2660"/>
                  </a:lnTo>
                  <a:lnTo>
                    <a:pt x="2973" y="2676"/>
                  </a:lnTo>
                  <a:lnTo>
                    <a:pt x="2921" y="2686"/>
                  </a:lnTo>
                  <a:lnTo>
                    <a:pt x="2871" y="2696"/>
                  </a:lnTo>
                  <a:lnTo>
                    <a:pt x="2847" y="2702"/>
                  </a:lnTo>
                  <a:lnTo>
                    <a:pt x="2823" y="2708"/>
                  </a:lnTo>
                  <a:lnTo>
                    <a:pt x="2800" y="2714"/>
                  </a:lnTo>
                  <a:lnTo>
                    <a:pt x="2778" y="2720"/>
                  </a:lnTo>
                  <a:lnTo>
                    <a:pt x="2757" y="2728"/>
                  </a:lnTo>
                  <a:lnTo>
                    <a:pt x="2738" y="2735"/>
                  </a:lnTo>
                  <a:lnTo>
                    <a:pt x="2719" y="2743"/>
                  </a:lnTo>
                  <a:lnTo>
                    <a:pt x="2701" y="2752"/>
                  </a:lnTo>
                  <a:lnTo>
                    <a:pt x="2684" y="2761"/>
                  </a:lnTo>
                  <a:lnTo>
                    <a:pt x="2670" y="2772"/>
                  </a:lnTo>
                  <a:lnTo>
                    <a:pt x="2656" y="2782"/>
                  </a:lnTo>
                  <a:lnTo>
                    <a:pt x="2644" y="2794"/>
                  </a:lnTo>
                  <a:lnTo>
                    <a:pt x="2627" y="2812"/>
                  </a:lnTo>
                  <a:lnTo>
                    <a:pt x="2612" y="2831"/>
                  </a:lnTo>
                  <a:lnTo>
                    <a:pt x="2601" y="2851"/>
                  </a:lnTo>
                  <a:lnTo>
                    <a:pt x="2592" y="2871"/>
                  </a:lnTo>
                  <a:lnTo>
                    <a:pt x="2587" y="2891"/>
                  </a:lnTo>
                  <a:lnTo>
                    <a:pt x="2583" y="2911"/>
                  </a:lnTo>
                  <a:lnTo>
                    <a:pt x="2582" y="2931"/>
                  </a:lnTo>
                  <a:lnTo>
                    <a:pt x="2583" y="2950"/>
                  </a:lnTo>
                  <a:lnTo>
                    <a:pt x="2585" y="2971"/>
                  </a:lnTo>
                  <a:lnTo>
                    <a:pt x="2590" y="2991"/>
                  </a:lnTo>
                  <a:lnTo>
                    <a:pt x="2597" y="3011"/>
                  </a:lnTo>
                  <a:lnTo>
                    <a:pt x="2604" y="3031"/>
                  </a:lnTo>
                  <a:lnTo>
                    <a:pt x="2613" y="3052"/>
                  </a:lnTo>
                  <a:lnTo>
                    <a:pt x="2624" y="3072"/>
                  </a:lnTo>
                  <a:lnTo>
                    <a:pt x="2635" y="3090"/>
                  </a:lnTo>
                  <a:lnTo>
                    <a:pt x="2648" y="3110"/>
                  </a:lnTo>
                  <a:lnTo>
                    <a:pt x="2661" y="3129"/>
                  </a:lnTo>
                  <a:lnTo>
                    <a:pt x="2675" y="3148"/>
                  </a:lnTo>
                  <a:lnTo>
                    <a:pt x="2690" y="3167"/>
                  </a:lnTo>
                  <a:lnTo>
                    <a:pt x="2705" y="3186"/>
                  </a:lnTo>
                  <a:lnTo>
                    <a:pt x="2736" y="3221"/>
                  </a:lnTo>
                  <a:lnTo>
                    <a:pt x="2766" y="3255"/>
                  </a:lnTo>
                  <a:lnTo>
                    <a:pt x="2795" y="3286"/>
                  </a:lnTo>
                  <a:lnTo>
                    <a:pt x="2822" y="3314"/>
                  </a:lnTo>
                  <a:lnTo>
                    <a:pt x="2846" y="3340"/>
                  </a:lnTo>
                  <a:lnTo>
                    <a:pt x="2865" y="3364"/>
                  </a:lnTo>
                  <a:lnTo>
                    <a:pt x="2885" y="3393"/>
                  </a:lnTo>
                  <a:lnTo>
                    <a:pt x="2903" y="3422"/>
                  </a:lnTo>
                  <a:lnTo>
                    <a:pt x="2918" y="3451"/>
                  </a:lnTo>
                  <a:lnTo>
                    <a:pt x="2932" y="3482"/>
                  </a:lnTo>
                  <a:lnTo>
                    <a:pt x="2943" y="3511"/>
                  </a:lnTo>
                  <a:lnTo>
                    <a:pt x="2953" y="3540"/>
                  </a:lnTo>
                  <a:lnTo>
                    <a:pt x="2960" y="3570"/>
                  </a:lnTo>
                  <a:lnTo>
                    <a:pt x="2966" y="3600"/>
                  </a:lnTo>
                  <a:lnTo>
                    <a:pt x="2971" y="3629"/>
                  </a:lnTo>
                  <a:lnTo>
                    <a:pt x="2974" y="3658"/>
                  </a:lnTo>
                  <a:lnTo>
                    <a:pt x="2976" y="3687"/>
                  </a:lnTo>
                  <a:lnTo>
                    <a:pt x="2976" y="3716"/>
                  </a:lnTo>
                  <a:lnTo>
                    <a:pt x="2976" y="3743"/>
                  </a:lnTo>
                  <a:lnTo>
                    <a:pt x="2974" y="3771"/>
                  </a:lnTo>
                  <a:lnTo>
                    <a:pt x="2972" y="3797"/>
                  </a:lnTo>
                  <a:lnTo>
                    <a:pt x="2967" y="3823"/>
                  </a:lnTo>
                  <a:lnTo>
                    <a:pt x="2964" y="3848"/>
                  </a:lnTo>
                  <a:lnTo>
                    <a:pt x="2959" y="3874"/>
                  </a:lnTo>
                  <a:lnTo>
                    <a:pt x="2955" y="3897"/>
                  </a:lnTo>
                  <a:lnTo>
                    <a:pt x="2949" y="3920"/>
                  </a:lnTo>
                  <a:lnTo>
                    <a:pt x="2938" y="3961"/>
                  </a:lnTo>
                  <a:lnTo>
                    <a:pt x="2927" y="3998"/>
                  </a:lnTo>
                  <a:lnTo>
                    <a:pt x="2916" y="4030"/>
                  </a:lnTo>
                  <a:lnTo>
                    <a:pt x="2908" y="4057"/>
                  </a:lnTo>
                  <a:lnTo>
                    <a:pt x="2903" y="4075"/>
                  </a:lnTo>
                  <a:lnTo>
                    <a:pt x="2901" y="4088"/>
                  </a:lnTo>
                  <a:close/>
                  <a:moveTo>
                    <a:pt x="12085" y="2323"/>
                  </a:moveTo>
                  <a:lnTo>
                    <a:pt x="12086" y="2327"/>
                  </a:lnTo>
                  <a:lnTo>
                    <a:pt x="12089" y="2334"/>
                  </a:lnTo>
                  <a:lnTo>
                    <a:pt x="12094" y="2341"/>
                  </a:lnTo>
                  <a:lnTo>
                    <a:pt x="12102" y="2350"/>
                  </a:lnTo>
                  <a:lnTo>
                    <a:pt x="12121" y="2372"/>
                  </a:lnTo>
                  <a:lnTo>
                    <a:pt x="12147" y="2400"/>
                  </a:lnTo>
                  <a:lnTo>
                    <a:pt x="12175" y="2434"/>
                  </a:lnTo>
                  <a:lnTo>
                    <a:pt x="12206" y="2474"/>
                  </a:lnTo>
                  <a:lnTo>
                    <a:pt x="12222" y="2495"/>
                  </a:lnTo>
                  <a:lnTo>
                    <a:pt x="12237" y="2518"/>
                  </a:lnTo>
                  <a:lnTo>
                    <a:pt x="12253" y="2542"/>
                  </a:lnTo>
                  <a:lnTo>
                    <a:pt x="12269" y="2568"/>
                  </a:lnTo>
                  <a:lnTo>
                    <a:pt x="12283" y="2595"/>
                  </a:lnTo>
                  <a:lnTo>
                    <a:pt x="12297" y="2623"/>
                  </a:lnTo>
                  <a:lnTo>
                    <a:pt x="12311" y="2652"/>
                  </a:lnTo>
                  <a:lnTo>
                    <a:pt x="12323" y="2684"/>
                  </a:lnTo>
                  <a:lnTo>
                    <a:pt x="12334" y="2715"/>
                  </a:lnTo>
                  <a:lnTo>
                    <a:pt x="12343" y="2750"/>
                  </a:lnTo>
                  <a:lnTo>
                    <a:pt x="12351" y="2784"/>
                  </a:lnTo>
                  <a:lnTo>
                    <a:pt x="12356" y="2820"/>
                  </a:lnTo>
                  <a:lnTo>
                    <a:pt x="12361" y="2857"/>
                  </a:lnTo>
                  <a:lnTo>
                    <a:pt x="12363" y="2896"/>
                  </a:lnTo>
                  <a:lnTo>
                    <a:pt x="12362" y="2936"/>
                  </a:lnTo>
                  <a:lnTo>
                    <a:pt x="12359" y="2977"/>
                  </a:lnTo>
                  <a:lnTo>
                    <a:pt x="12353" y="3019"/>
                  </a:lnTo>
                  <a:lnTo>
                    <a:pt x="12344" y="3063"/>
                  </a:lnTo>
                  <a:lnTo>
                    <a:pt x="12332" y="3107"/>
                  </a:lnTo>
                  <a:lnTo>
                    <a:pt x="12318" y="3153"/>
                  </a:lnTo>
                  <a:lnTo>
                    <a:pt x="12311" y="3172"/>
                  </a:lnTo>
                  <a:lnTo>
                    <a:pt x="12303" y="3190"/>
                  </a:lnTo>
                  <a:lnTo>
                    <a:pt x="12295" y="3208"/>
                  </a:lnTo>
                  <a:lnTo>
                    <a:pt x="12285" y="3224"/>
                  </a:lnTo>
                  <a:lnTo>
                    <a:pt x="12276" y="3242"/>
                  </a:lnTo>
                  <a:lnTo>
                    <a:pt x="12266" y="3259"/>
                  </a:lnTo>
                  <a:lnTo>
                    <a:pt x="12255" y="3276"/>
                  </a:lnTo>
                  <a:lnTo>
                    <a:pt x="12244" y="3291"/>
                  </a:lnTo>
                  <a:lnTo>
                    <a:pt x="12232" y="3308"/>
                  </a:lnTo>
                  <a:lnTo>
                    <a:pt x="12220" y="3324"/>
                  </a:lnTo>
                  <a:lnTo>
                    <a:pt x="12207" y="3338"/>
                  </a:lnTo>
                  <a:lnTo>
                    <a:pt x="12194" y="3353"/>
                  </a:lnTo>
                  <a:lnTo>
                    <a:pt x="12180" y="3368"/>
                  </a:lnTo>
                  <a:lnTo>
                    <a:pt x="12165" y="3382"/>
                  </a:lnTo>
                  <a:lnTo>
                    <a:pt x="12151" y="3396"/>
                  </a:lnTo>
                  <a:lnTo>
                    <a:pt x="12136" y="3409"/>
                  </a:lnTo>
                  <a:lnTo>
                    <a:pt x="12120" y="3423"/>
                  </a:lnTo>
                  <a:lnTo>
                    <a:pt x="12105" y="3436"/>
                  </a:lnTo>
                  <a:lnTo>
                    <a:pt x="12089" y="3447"/>
                  </a:lnTo>
                  <a:lnTo>
                    <a:pt x="12072" y="3459"/>
                  </a:lnTo>
                  <a:lnTo>
                    <a:pt x="12056" y="3470"/>
                  </a:lnTo>
                  <a:lnTo>
                    <a:pt x="12039" y="3480"/>
                  </a:lnTo>
                  <a:lnTo>
                    <a:pt x="12021" y="3491"/>
                  </a:lnTo>
                  <a:lnTo>
                    <a:pt x="12003" y="3501"/>
                  </a:lnTo>
                  <a:lnTo>
                    <a:pt x="11987" y="3510"/>
                  </a:lnTo>
                  <a:lnTo>
                    <a:pt x="11968" y="3519"/>
                  </a:lnTo>
                  <a:lnTo>
                    <a:pt x="11950" y="3526"/>
                  </a:lnTo>
                  <a:lnTo>
                    <a:pt x="11932" y="3535"/>
                  </a:lnTo>
                  <a:lnTo>
                    <a:pt x="11914" y="3541"/>
                  </a:lnTo>
                  <a:lnTo>
                    <a:pt x="11896" y="3548"/>
                  </a:lnTo>
                  <a:lnTo>
                    <a:pt x="11877" y="3554"/>
                  </a:lnTo>
                  <a:lnTo>
                    <a:pt x="11858" y="3559"/>
                  </a:lnTo>
                  <a:lnTo>
                    <a:pt x="11829" y="3566"/>
                  </a:lnTo>
                  <a:lnTo>
                    <a:pt x="11801" y="3572"/>
                  </a:lnTo>
                  <a:lnTo>
                    <a:pt x="11772" y="3578"/>
                  </a:lnTo>
                  <a:lnTo>
                    <a:pt x="11737" y="3583"/>
                  </a:lnTo>
                  <a:lnTo>
                    <a:pt x="11721" y="3586"/>
                  </a:lnTo>
                  <a:lnTo>
                    <a:pt x="11712" y="3588"/>
                  </a:lnTo>
                  <a:lnTo>
                    <a:pt x="11704" y="3590"/>
                  </a:lnTo>
                  <a:lnTo>
                    <a:pt x="11685" y="3592"/>
                  </a:lnTo>
                  <a:lnTo>
                    <a:pt x="11671" y="3592"/>
                  </a:lnTo>
                  <a:lnTo>
                    <a:pt x="11651" y="3592"/>
                  </a:lnTo>
                  <a:lnTo>
                    <a:pt x="11640" y="3592"/>
                  </a:lnTo>
                  <a:lnTo>
                    <a:pt x="11631" y="3593"/>
                  </a:lnTo>
                  <a:lnTo>
                    <a:pt x="11623" y="3594"/>
                  </a:lnTo>
                  <a:lnTo>
                    <a:pt x="11619" y="3597"/>
                  </a:lnTo>
                  <a:lnTo>
                    <a:pt x="11617" y="3712"/>
                  </a:lnTo>
                  <a:lnTo>
                    <a:pt x="11650" y="3712"/>
                  </a:lnTo>
                  <a:lnTo>
                    <a:pt x="11674" y="3710"/>
                  </a:lnTo>
                  <a:lnTo>
                    <a:pt x="11702" y="3708"/>
                  </a:lnTo>
                  <a:lnTo>
                    <a:pt x="11730" y="3705"/>
                  </a:lnTo>
                  <a:lnTo>
                    <a:pt x="11759" y="3701"/>
                  </a:lnTo>
                  <a:lnTo>
                    <a:pt x="11789" y="3696"/>
                  </a:lnTo>
                  <a:lnTo>
                    <a:pt x="11820" y="3690"/>
                  </a:lnTo>
                  <a:lnTo>
                    <a:pt x="11851" y="3683"/>
                  </a:lnTo>
                  <a:lnTo>
                    <a:pt x="11882" y="3675"/>
                  </a:lnTo>
                  <a:lnTo>
                    <a:pt x="11943" y="3659"/>
                  </a:lnTo>
                  <a:lnTo>
                    <a:pt x="11998" y="3643"/>
                  </a:lnTo>
                  <a:lnTo>
                    <a:pt x="12024" y="3634"/>
                  </a:lnTo>
                  <a:lnTo>
                    <a:pt x="12048" y="3626"/>
                  </a:lnTo>
                  <a:lnTo>
                    <a:pt x="12069" y="3617"/>
                  </a:lnTo>
                  <a:lnTo>
                    <a:pt x="12088" y="3610"/>
                  </a:lnTo>
                  <a:lnTo>
                    <a:pt x="12113" y="3599"/>
                  </a:lnTo>
                  <a:lnTo>
                    <a:pt x="12137" y="3587"/>
                  </a:lnTo>
                  <a:lnTo>
                    <a:pt x="12159" y="3576"/>
                  </a:lnTo>
                  <a:lnTo>
                    <a:pt x="12181" y="3564"/>
                  </a:lnTo>
                  <a:lnTo>
                    <a:pt x="12203" y="3552"/>
                  </a:lnTo>
                  <a:lnTo>
                    <a:pt x="12223" y="3539"/>
                  </a:lnTo>
                  <a:lnTo>
                    <a:pt x="12243" y="3526"/>
                  </a:lnTo>
                  <a:lnTo>
                    <a:pt x="12262" y="3513"/>
                  </a:lnTo>
                  <a:lnTo>
                    <a:pt x="12281" y="3499"/>
                  </a:lnTo>
                  <a:lnTo>
                    <a:pt x="12300" y="3485"/>
                  </a:lnTo>
                  <a:lnTo>
                    <a:pt x="12318" y="3470"/>
                  </a:lnTo>
                  <a:lnTo>
                    <a:pt x="12336" y="3454"/>
                  </a:lnTo>
                  <a:lnTo>
                    <a:pt x="12371" y="3422"/>
                  </a:lnTo>
                  <a:lnTo>
                    <a:pt x="12408" y="3387"/>
                  </a:lnTo>
                  <a:lnTo>
                    <a:pt x="12423" y="3371"/>
                  </a:lnTo>
                  <a:lnTo>
                    <a:pt x="12438" y="3353"/>
                  </a:lnTo>
                  <a:lnTo>
                    <a:pt x="12454" y="3334"/>
                  </a:lnTo>
                  <a:lnTo>
                    <a:pt x="12468" y="3315"/>
                  </a:lnTo>
                  <a:lnTo>
                    <a:pt x="12482" y="3295"/>
                  </a:lnTo>
                  <a:lnTo>
                    <a:pt x="12495" y="3275"/>
                  </a:lnTo>
                  <a:lnTo>
                    <a:pt x="12508" y="3253"/>
                  </a:lnTo>
                  <a:lnTo>
                    <a:pt x="12520" y="3231"/>
                  </a:lnTo>
                  <a:lnTo>
                    <a:pt x="12533" y="3208"/>
                  </a:lnTo>
                  <a:lnTo>
                    <a:pt x="12544" y="3185"/>
                  </a:lnTo>
                  <a:lnTo>
                    <a:pt x="12555" y="3161"/>
                  </a:lnTo>
                  <a:lnTo>
                    <a:pt x="12565" y="3137"/>
                  </a:lnTo>
                  <a:lnTo>
                    <a:pt x="12575" y="3111"/>
                  </a:lnTo>
                  <a:lnTo>
                    <a:pt x="12583" y="3087"/>
                  </a:lnTo>
                  <a:lnTo>
                    <a:pt x="12592" y="3062"/>
                  </a:lnTo>
                  <a:lnTo>
                    <a:pt x="12599" y="3036"/>
                  </a:lnTo>
                  <a:lnTo>
                    <a:pt x="12604" y="3016"/>
                  </a:lnTo>
                  <a:lnTo>
                    <a:pt x="12609" y="2994"/>
                  </a:lnTo>
                  <a:lnTo>
                    <a:pt x="12613" y="2972"/>
                  </a:lnTo>
                  <a:lnTo>
                    <a:pt x="12617" y="2950"/>
                  </a:lnTo>
                  <a:lnTo>
                    <a:pt x="12620" y="2927"/>
                  </a:lnTo>
                  <a:lnTo>
                    <a:pt x="12622" y="2904"/>
                  </a:lnTo>
                  <a:lnTo>
                    <a:pt x="12624" y="2881"/>
                  </a:lnTo>
                  <a:lnTo>
                    <a:pt x="12625" y="2858"/>
                  </a:lnTo>
                  <a:lnTo>
                    <a:pt x="12626" y="2834"/>
                  </a:lnTo>
                  <a:lnTo>
                    <a:pt x="12625" y="2811"/>
                  </a:lnTo>
                  <a:lnTo>
                    <a:pt x="12625" y="2787"/>
                  </a:lnTo>
                  <a:lnTo>
                    <a:pt x="12623" y="2764"/>
                  </a:lnTo>
                  <a:lnTo>
                    <a:pt x="12621" y="2740"/>
                  </a:lnTo>
                  <a:lnTo>
                    <a:pt x="12619" y="2717"/>
                  </a:lnTo>
                  <a:lnTo>
                    <a:pt x="12616" y="2694"/>
                  </a:lnTo>
                  <a:lnTo>
                    <a:pt x="12611" y="2671"/>
                  </a:lnTo>
                  <a:lnTo>
                    <a:pt x="12605" y="2644"/>
                  </a:lnTo>
                  <a:lnTo>
                    <a:pt x="12597" y="2612"/>
                  </a:lnTo>
                  <a:lnTo>
                    <a:pt x="12593" y="2596"/>
                  </a:lnTo>
                  <a:lnTo>
                    <a:pt x="12589" y="2581"/>
                  </a:lnTo>
                  <a:lnTo>
                    <a:pt x="12587" y="2569"/>
                  </a:lnTo>
                  <a:lnTo>
                    <a:pt x="12586" y="2559"/>
                  </a:lnTo>
                  <a:lnTo>
                    <a:pt x="12604" y="2551"/>
                  </a:lnTo>
                  <a:lnTo>
                    <a:pt x="12623" y="2544"/>
                  </a:lnTo>
                  <a:lnTo>
                    <a:pt x="12643" y="2537"/>
                  </a:lnTo>
                  <a:lnTo>
                    <a:pt x="12664" y="2533"/>
                  </a:lnTo>
                  <a:lnTo>
                    <a:pt x="12684" y="2529"/>
                  </a:lnTo>
                  <a:lnTo>
                    <a:pt x="12706" y="2527"/>
                  </a:lnTo>
                  <a:lnTo>
                    <a:pt x="12729" y="2525"/>
                  </a:lnTo>
                  <a:lnTo>
                    <a:pt x="12752" y="2525"/>
                  </a:lnTo>
                  <a:lnTo>
                    <a:pt x="12776" y="2525"/>
                  </a:lnTo>
                  <a:lnTo>
                    <a:pt x="12800" y="2526"/>
                  </a:lnTo>
                  <a:lnTo>
                    <a:pt x="12824" y="2528"/>
                  </a:lnTo>
                  <a:lnTo>
                    <a:pt x="12849" y="2531"/>
                  </a:lnTo>
                  <a:lnTo>
                    <a:pt x="12874" y="2534"/>
                  </a:lnTo>
                  <a:lnTo>
                    <a:pt x="12899" y="2538"/>
                  </a:lnTo>
                  <a:lnTo>
                    <a:pt x="12923" y="2544"/>
                  </a:lnTo>
                  <a:lnTo>
                    <a:pt x="12948" y="2549"/>
                  </a:lnTo>
                  <a:lnTo>
                    <a:pt x="12972" y="2554"/>
                  </a:lnTo>
                  <a:lnTo>
                    <a:pt x="12996" y="2561"/>
                  </a:lnTo>
                  <a:lnTo>
                    <a:pt x="13019" y="2568"/>
                  </a:lnTo>
                  <a:lnTo>
                    <a:pt x="13042" y="2575"/>
                  </a:lnTo>
                  <a:lnTo>
                    <a:pt x="13087" y="2591"/>
                  </a:lnTo>
                  <a:lnTo>
                    <a:pt x="13127" y="2607"/>
                  </a:lnTo>
                  <a:lnTo>
                    <a:pt x="13165" y="2624"/>
                  </a:lnTo>
                  <a:lnTo>
                    <a:pt x="13199" y="2641"/>
                  </a:lnTo>
                  <a:lnTo>
                    <a:pt x="13214" y="2650"/>
                  </a:lnTo>
                  <a:lnTo>
                    <a:pt x="13228" y="2659"/>
                  </a:lnTo>
                  <a:lnTo>
                    <a:pt x="13240" y="2666"/>
                  </a:lnTo>
                  <a:lnTo>
                    <a:pt x="13251" y="2674"/>
                  </a:lnTo>
                  <a:lnTo>
                    <a:pt x="13267" y="2688"/>
                  </a:lnTo>
                  <a:lnTo>
                    <a:pt x="13283" y="2702"/>
                  </a:lnTo>
                  <a:lnTo>
                    <a:pt x="13299" y="2715"/>
                  </a:lnTo>
                  <a:lnTo>
                    <a:pt x="13313" y="2730"/>
                  </a:lnTo>
                  <a:lnTo>
                    <a:pt x="13328" y="2744"/>
                  </a:lnTo>
                  <a:lnTo>
                    <a:pt x="13340" y="2760"/>
                  </a:lnTo>
                  <a:lnTo>
                    <a:pt x="13353" y="2775"/>
                  </a:lnTo>
                  <a:lnTo>
                    <a:pt x="13364" y="2791"/>
                  </a:lnTo>
                  <a:lnTo>
                    <a:pt x="13376" y="2807"/>
                  </a:lnTo>
                  <a:lnTo>
                    <a:pt x="13386" y="2824"/>
                  </a:lnTo>
                  <a:lnTo>
                    <a:pt x="13396" y="2841"/>
                  </a:lnTo>
                  <a:lnTo>
                    <a:pt x="13404" y="2857"/>
                  </a:lnTo>
                  <a:lnTo>
                    <a:pt x="13412" y="2875"/>
                  </a:lnTo>
                  <a:lnTo>
                    <a:pt x="13419" y="2892"/>
                  </a:lnTo>
                  <a:lnTo>
                    <a:pt x="13425" y="2911"/>
                  </a:lnTo>
                  <a:lnTo>
                    <a:pt x="13430" y="2928"/>
                  </a:lnTo>
                  <a:lnTo>
                    <a:pt x="13434" y="2947"/>
                  </a:lnTo>
                  <a:lnTo>
                    <a:pt x="13438" y="2966"/>
                  </a:lnTo>
                  <a:lnTo>
                    <a:pt x="13440" y="2986"/>
                  </a:lnTo>
                  <a:lnTo>
                    <a:pt x="13441" y="3005"/>
                  </a:lnTo>
                  <a:lnTo>
                    <a:pt x="13441" y="3025"/>
                  </a:lnTo>
                  <a:lnTo>
                    <a:pt x="13440" y="3044"/>
                  </a:lnTo>
                  <a:lnTo>
                    <a:pt x="13438" y="3065"/>
                  </a:lnTo>
                  <a:lnTo>
                    <a:pt x="13434" y="3086"/>
                  </a:lnTo>
                  <a:lnTo>
                    <a:pt x="13430" y="3107"/>
                  </a:lnTo>
                  <a:lnTo>
                    <a:pt x="13425" y="3128"/>
                  </a:lnTo>
                  <a:lnTo>
                    <a:pt x="13419" y="3149"/>
                  </a:lnTo>
                  <a:lnTo>
                    <a:pt x="13411" y="3171"/>
                  </a:lnTo>
                  <a:lnTo>
                    <a:pt x="13402" y="3193"/>
                  </a:lnTo>
                  <a:lnTo>
                    <a:pt x="13393" y="3216"/>
                  </a:lnTo>
                  <a:lnTo>
                    <a:pt x="13381" y="3238"/>
                  </a:lnTo>
                  <a:lnTo>
                    <a:pt x="13369" y="3261"/>
                  </a:lnTo>
                  <a:lnTo>
                    <a:pt x="13349" y="3291"/>
                  </a:lnTo>
                  <a:lnTo>
                    <a:pt x="13329" y="3322"/>
                  </a:lnTo>
                  <a:lnTo>
                    <a:pt x="13306" y="3351"/>
                  </a:lnTo>
                  <a:lnTo>
                    <a:pt x="13282" y="3379"/>
                  </a:lnTo>
                  <a:lnTo>
                    <a:pt x="13258" y="3407"/>
                  </a:lnTo>
                  <a:lnTo>
                    <a:pt x="13232" y="3434"/>
                  </a:lnTo>
                  <a:lnTo>
                    <a:pt x="13206" y="3462"/>
                  </a:lnTo>
                  <a:lnTo>
                    <a:pt x="13179" y="3489"/>
                  </a:lnTo>
                  <a:lnTo>
                    <a:pt x="13152" y="3517"/>
                  </a:lnTo>
                  <a:lnTo>
                    <a:pt x="13125" y="3544"/>
                  </a:lnTo>
                  <a:lnTo>
                    <a:pt x="13099" y="3572"/>
                  </a:lnTo>
                  <a:lnTo>
                    <a:pt x="13074" y="3601"/>
                  </a:lnTo>
                  <a:lnTo>
                    <a:pt x="13050" y="3630"/>
                  </a:lnTo>
                  <a:lnTo>
                    <a:pt x="13026" y="3659"/>
                  </a:lnTo>
                  <a:lnTo>
                    <a:pt x="13005" y="3690"/>
                  </a:lnTo>
                  <a:lnTo>
                    <a:pt x="12984" y="3722"/>
                  </a:lnTo>
                  <a:lnTo>
                    <a:pt x="12975" y="3739"/>
                  </a:lnTo>
                  <a:lnTo>
                    <a:pt x="12965" y="3756"/>
                  </a:lnTo>
                  <a:lnTo>
                    <a:pt x="12956" y="3774"/>
                  </a:lnTo>
                  <a:lnTo>
                    <a:pt x="12948" y="3793"/>
                  </a:lnTo>
                  <a:lnTo>
                    <a:pt x="12940" y="3813"/>
                  </a:lnTo>
                  <a:lnTo>
                    <a:pt x="12933" y="3833"/>
                  </a:lnTo>
                  <a:lnTo>
                    <a:pt x="12928" y="3854"/>
                  </a:lnTo>
                  <a:lnTo>
                    <a:pt x="12923" y="3875"/>
                  </a:lnTo>
                  <a:lnTo>
                    <a:pt x="12918" y="3896"/>
                  </a:lnTo>
                  <a:lnTo>
                    <a:pt x="12916" y="3917"/>
                  </a:lnTo>
                  <a:lnTo>
                    <a:pt x="12915" y="3939"/>
                  </a:lnTo>
                  <a:lnTo>
                    <a:pt x="12915" y="3962"/>
                  </a:lnTo>
                  <a:lnTo>
                    <a:pt x="12917" y="3985"/>
                  </a:lnTo>
                  <a:lnTo>
                    <a:pt x="12922" y="4008"/>
                  </a:lnTo>
                  <a:lnTo>
                    <a:pt x="12927" y="4032"/>
                  </a:lnTo>
                  <a:lnTo>
                    <a:pt x="12934" y="4055"/>
                  </a:lnTo>
                  <a:lnTo>
                    <a:pt x="12941" y="4073"/>
                  </a:lnTo>
                  <a:lnTo>
                    <a:pt x="12950" y="4091"/>
                  </a:lnTo>
                  <a:lnTo>
                    <a:pt x="12960" y="4109"/>
                  </a:lnTo>
                  <a:lnTo>
                    <a:pt x="12971" y="4126"/>
                  </a:lnTo>
                  <a:lnTo>
                    <a:pt x="12982" y="4141"/>
                  </a:lnTo>
                  <a:lnTo>
                    <a:pt x="12995" y="4157"/>
                  </a:lnTo>
                  <a:lnTo>
                    <a:pt x="13007" y="4170"/>
                  </a:lnTo>
                  <a:lnTo>
                    <a:pt x="13020" y="4183"/>
                  </a:lnTo>
                  <a:lnTo>
                    <a:pt x="13034" y="4196"/>
                  </a:lnTo>
                  <a:lnTo>
                    <a:pt x="13048" y="4208"/>
                  </a:lnTo>
                  <a:lnTo>
                    <a:pt x="13063" y="4220"/>
                  </a:lnTo>
                  <a:lnTo>
                    <a:pt x="13078" y="4230"/>
                  </a:lnTo>
                  <a:lnTo>
                    <a:pt x="13096" y="4241"/>
                  </a:lnTo>
                  <a:lnTo>
                    <a:pt x="13115" y="4250"/>
                  </a:lnTo>
                  <a:lnTo>
                    <a:pt x="13133" y="4258"/>
                  </a:lnTo>
                  <a:lnTo>
                    <a:pt x="13146" y="4266"/>
                  </a:lnTo>
                  <a:lnTo>
                    <a:pt x="13150" y="4267"/>
                  </a:lnTo>
                  <a:lnTo>
                    <a:pt x="13154" y="4266"/>
                  </a:lnTo>
                  <a:lnTo>
                    <a:pt x="13157" y="4263"/>
                  </a:lnTo>
                  <a:lnTo>
                    <a:pt x="13158" y="4257"/>
                  </a:lnTo>
                  <a:lnTo>
                    <a:pt x="13159" y="4252"/>
                  </a:lnTo>
                  <a:lnTo>
                    <a:pt x="13159" y="4245"/>
                  </a:lnTo>
                  <a:lnTo>
                    <a:pt x="13158" y="4236"/>
                  </a:lnTo>
                  <a:lnTo>
                    <a:pt x="13157" y="4227"/>
                  </a:lnTo>
                  <a:lnTo>
                    <a:pt x="13150" y="4185"/>
                  </a:lnTo>
                  <a:lnTo>
                    <a:pt x="13146" y="4143"/>
                  </a:lnTo>
                  <a:lnTo>
                    <a:pt x="13145" y="4104"/>
                  </a:lnTo>
                  <a:lnTo>
                    <a:pt x="13145" y="4074"/>
                  </a:lnTo>
                  <a:lnTo>
                    <a:pt x="13146" y="4061"/>
                  </a:lnTo>
                  <a:lnTo>
                    <a:pt x="13148" y="4046"/>
                  </a:lnTo>
                  <a:lnTo>
                    <a:pt x="13151" y="4030"/>
                  </a:lnTo>
                  <a:lnTo>
                    <a:pt x="13154" y="4011"/>
                  </a:lnTo>
                  <a:lnTo>
                    <a:pt x="13158" y="3998"/>
                  </a:lnTo>
                  <a:lnTo>
                    <a:pt x="13163" y="3985"/>
                  </a:lnTo>
                  <a:lnTo>
                    <a:pt x="13168" y="3973"/>
                  </a:lnTo>
                  <a:lnTo>
                    <a:pt x="13175" y="3962"/>
                  </a:lnTo>
                  <a:lnTo>
                    <a:pt x="13184" y="3952"/>
                  </a:lnTo>
                  <a:lnTo>
                    <a:pt x="13193" y="3943"/>
                  </a:lnTo>
                  <a:lnTo>
                    <a:pt x="13203" y="3933"/>
                  </a:lnTo>
                  <a:lnTo>
                    <a:pt x="13214" y="3926"/>
                  </a:lnTo>
                  <a:lnTo>
                    <a:pt x="13227" y="3919"/>
                  </a:lnTo>
                  <a:lnTo>
                    <a:pt x="13239" y="3913"/>
                  </a:lnTo>
                  <a:lnTo>
                    <a:pt x="13253" y="3908"/>
                  </a:lnTo>
                  <a:lnTo>
                    <a:pt x="13267" y="3905"/>
                  </a:lnTo>
                  <a:lnTo>
                    <a:pt x="13283" y="3903"/>
                  </a:lnTo>
                  <a:lnTo>
                    <a:pt x="13299" y="3901"/>
                  </a:lnTo>
                  <a:lnTo>
                    <a:pt x="13314" y="3902"/>
                  </a:lnTo>
                  <a:lnTo>
                    <a:pt x="13331" y="3903"/>
                  </a:lnTo>
                  <a:lnTo>
                    <a:pt x="13363" y="3908"/>
                  </a:lnTo>
                  <a:lnTo>
                    <a:pt x="13394" y="3914"/>
                  </a:lnTo>
                  <a:lnTo>
                    <a:pt x="13423" y="3923"/>
                  </a:lnTo>
                  <a:lnTo>
                    <a:pt x="13450" y="3931"/>
                  </a:lnTo>
                  <a:lnTo>
                    <a:pt x="13477" y="3942"/>
                  </a:lnTo>
                  <a:lnTo>
                    <a:pt x="13502" y="3952"/>
                  </a:lnTo>
                  <a:lnTo>
                    <a:pt x="13527" y="3963"/>
                  </a:lnTo>
                  <a:lnTo>
                    <a:pt x="13552" y="3976"/>
                  </a:lnTo>
                  <a:lnTo>
                    <a:pt x="13567" y="3984"/>
                  </a:lnTo>
                  <a:lnTo>
                    <a:pt x="13591" y="3998"/>
                  </a:lnTo>
                  <a:lnTo>
                    <a:pt x="13620" y="4016"/>
                  </a:lnTo>
                  <a:lnTo>
                    <a:pt x="13653" y="4035"/>
                  </a:lnTo>
                  <a:lnTo>
                    <a:pt x="13683" y="4053"/>
                  </a:lnTo>
                  <a:lnTo>
                    <a:pt x="13709" y="4069"/>
                  </a:lnTo>
                  <a:lnTo>
                    <a:pt x="13729" y="4081"/>
                  </a:lnTo>
                  <a:lnTo>
                    <a:pt x="13736" y="4085"/>
                  </a:lnTo>
                  <a:lnTo>
                    <a:pt x="13734" y="4074"/>
                  </a:lnTo>
                  <a:lnTo>
                    <a:pt x="13728" y="4054"/>
                  </a:lnTo>
                  <a:lnTo>
                    <a:pt x="13720" y="4026"/>
                  </a:lnTo>
                  <a:lnTo>
                    <a:pt x="13709" y="3992"/>
                  </a:lnTo>
                  <a:lnTo>
                    <a:pt x="13699" y="3954"/>
                  </a:lnTo>
                  <a:lnTo>
                    <a:pt x="13688" y="3914"/>
                  </a:lnTo>
                  <a:lnTo>
                    <a:pt x="13684" y="3894"/>
                  </a:lnTo>
                  <a:lnTo>
                    <a:pt x="13680" y="3875"/>
                  </a:lnTo>
                  <a:lnTo>
                    <a:pt x="13676" y="3855"/>
                  </a:lnTo>
                  <a:lnTo>
                    <a:pt x="13674" y="3837"/>
                  </a:lnTo>
                  <a:lnTo>
                    <a:pt x="13668" y="3798"/>
                  </a:lnTo>
                  <a:lnTo>
                    <a:pt x="13665" y="3763"/>
                  </a:lnTo>
                  <a:lnTo>
                    <a:pt x="13662" y="3728"/>
                  </a:lnTo>
                  <a:lnTo>
                    <a:pt x="13661" y="3694"/>
                  </a:lnTo>
                  <a:lnTo>
                    <a:pt x="13662" y="3678"/>
                  </a:lnTo>
                  <a:lnTo>
                    <a:pt x="13663" y="3661"/>
                  </a:lnTo>
                  <a:lnTo>
                    <a:pt x="13664" y="3645"/>
                  </a:lnTo>
                  <a:lnTo>
                    <a:pt x="13666" y="3627"/>
                  </a:lnTo>
                  <a:lnTo>
                    <a:pt x="13668" y="3610"/>
                  </a:lnTo>
                  <a:lnTo>
                    <a:pt x="13673" y="3593"/>
                  </a:lnTo>
                  <a:lnTo>
                    <a:pt x="13677" y="3576"/>
                  </a:lnTo>
                  <a:lnTo>
                    <a:pt x="13682" y="3557"/>
                  </a:lnTo>
                  <a:lnTo>
                    <a:pt x="13692" y="3521"/>
                  </a:lnTo>
                  <a:lnTo>
                    <a:pt x="13705" y="3490"/>
                  </a:lnTo>
                  <a:lnTo>
                    <a:pt x="13716" y="3461"/>
                  </a:lnTo>
                  <a:lnTo>
                    <a:pt x="13729" y="3434"/>
                  </a:lnTo>
                  <a:lnTo>
                    <a:pt x="13743" y="3410"/>
                  </a:lnTo>
                  <a:lnTo>
                    <a:pt x="13756" y="3388"/>
                  </a:lnTo>
                  <a:lnTo>
                    <a:pt x="13771" y="3368"/>
                  </a:lnTo>
                  <a:lnTo>
                    <a:pt x="13785" y="3348"/>
                  </a:lnTo>
                  <a:lnTo>
                    <a:pt x="13818" y="3310"/>
                  </a:lnTo>
                  <a:lnTo>
                    <a:pt x="13852" y="3272"/>
                  </a:lnTo>
                  <a:lnTo>
                    <a:pt x="13890" y="3233"/>
                  </a:lnTo>
                  <a:lnTo>
                    <a:pt x="13931" y="3186"/>
                  </a:lnTo>
                  <a:lnTo>
                    <a:pt x="13949" y="3164"/>
                  </a:lnTo>
                  <a:lnTo>
                    <a:pt x="13967" y="3143"/>
                  </a:lnTo>
                  <a:lnTo>
                    <a:pt x="13984" y="3122"/>
                  </a:lnTo>
                  <a:lnTo>
                    <a:pt x="13999" y="3100"/>
                  </a:lnTo>
                  <a:lnTo>
                    <a:pt x="14007" y="3089"/>
                  </a:lnTo>
                  <a:lnTo>
                    <a:pt x="14014" y="3078"/>
                  </a:lnTo>
                  <a:lnTo>
                    <a:pt x="14020" y="3065"/>
                  </a:lnTo>
                  <a:lnTo>
                    <a:pt x="14027" y="3053"/>
                  </a:lnTo>
                  <a:lnTo>
                    <a:pt x="14033" y="3039"/>
                  </a:lnTo>
                  <a:lnTo>
                    <a:pt x="14038" y="3025"/>
                  </a:lnTo>
                  <a:lnTo>
                    <a:pt x="14043" y="3009"/>
                  </a:lnTo>
                  <a:lnTo>
                    <a:pt x="14049" y="2992"/>
                  </a:lnTo>
                  <a:lnTo>
                    <a:pt x="14053" y="2973"/>
                  </a:lnTo>
                  <a:lnTo>
                    <a:pt x="14055" y="2955"/>
                  </a:lnTo>
                  <a:lnTo>
                    <a:pt x="14056" y="2937"/>
                  </a:lnTo>
                  <a:lnTo>
                    <a:pt x="14055" y="2919"/>
                  </a:lnTo>
                  <a:lnTo>
                    <a:pt x="14053" y="2902"/>
                  </a:lnTo>
                  <a:lnTo>
                    <a:pt x="14049" y="2886"/>
                  </a:lnTo>
                  <a:lnTo>
                    <a:pt x="14044" y="2871"/>
                  </a:lnTo>
                  <a:lnTo>
                    <a:pt x="14038" y="2855"/>
                  </a:lnTo>
                  <a:lnTo>
                    <a:pt x="14032" y="2842"/>
                  </a:lnTo>
                  <a:lnTo>
                    <a:pt x="14024" y="2828"/>
                  </a:lnTo>
                  <a:lnTo>
                    <a:pt x="14015" y="2817"/>
                  </a:lnTo>
                  <a:lnTo>
                    <a:pt x="14007" y="2805"/>
                  </a:lnTo>
                  <a:lnTo>
                    <a:pt x="13996" y="2795"/>
                  </a:lnTo>
                  <a:lnTo>
                    <a:pt x="13987" y="2785"/>
                  </a:lnTo>
                  <a:lnTo>
                    <a:pt x="13977" y="2777"/>
                  </a:lnTo>
                  <a:lnTo>
                    <a:pt x="13966" y="2770"/>
                  </a:lnTo>
                  <a:lnTo>
                    <a:pt x="13941" y="2756"/>
                  </a:lnTo>
                  <a:lnTo>
                    <a:pt x="13915" y="2742"/>
                  </a:lnTo>
                  <a:lnTo>
                    <a:pt x="13887" y="2731"/>
                  </a:lnTo>
                  <a:lnTo>
                    <a:pt x="13858" y="2720"/>
                  </a:lnTo>
                  <a:lnTo>
                    <a:pt x="13828" y="2712"/>
                  </a:lnTo>
                  <a:lnTo>
                    <a:pt x="13797" y="2704"/>
                  </a:lnTo>
                  <a:lnTo>
                    <a:pt x="13766" y="2696"/>
                  </a:lnTo>
                  <a:lnTo>
                    <a:pt x="13733" y="2689"/>
                  </a:lnTo>
                  <a:lnTo>
                    <a:pt x="13666" y="2678"/>
                  </a:lnTo>
                  <a:lnTo>
                    <a:pt x="13598" y="2668"/>
                  </a:lnTo>
                  <a:lnTo>
                    <a:pt x="13531" y="2659"/>
                  </a:lnTo>
                  <a:lnTo>
                    <a:pt x="13462" y="2649"/>
                  </a:lnTo>
                  <a:lnTo>
                    <a:pt x="13425" y="2643"/>
                  </a:lnTo>
                  <a:lnTo>
                    <a:pt x="13391" y="2637"/>
                  </a:lnTo>
                  <a:lnTo>
                    <a:pt x="13358" y="2629"/>
                  </a:lnTo>
                  <a:lnTo>
                    <a:pt x="13328" y="2621"/>
                  </a:lnTo>
                  <a:lnTo>
                    <a:pt x="13300" y="2612"/>
                  </a:lnTo>
                  <a:lnTo>
                    <a:pt x="13273" y="2602"/>
                  </a:lnTo>
                  <a:lnTo>
                    <a:pt x="13246" y="2591"/>
                  </a:lnTo>
                  <a:lnTo>
                    <a:pt x="13221" y="2579"/>
                  </a:lnTo>
                  <a:lnTo>
                    <a:pt x="13198" y="2567"/>
                  </a:lnTo>
                  <a:lnTo>
                    <a:pt x="13175" y="2553"/>
                  </a:lnTo>
                  <a:lnTo>
                    <a:pt x="13153" y="2537"/>
                  </a:lnTo>
                  <a:lnTo>
                    <a:pt x="13132" y="2522"/>
                  </a:lnTo>
                  <a:lnTo>
                    <a:pt x="13111" y="2504"/>
                  </a:lnTo>
                  <a:lnTo>
                    <a:pt x="13089" y="2486"/>
                  </a:lnTo>
                  <a:lnTo>
                    <a:pt x="13068" y="2466"/>
                  </a:lnTo>
                  <a:lnTo>
                    <a:pt x="13047" y="2444"/>
                  </a:lnTo>
                  <a:lnTo>
                    <a:pt x="13008" y="2406"/>
                  </a:lnTo>
                  <a:lnTo>
                    <a:pt x="12970" y="2366"/>
                  </a:lnTo>
                  <a:lnTo>
                    <a:pt x="12932" y="2326"/>
                  </a:lnTo>
                  <a:lnTo>
                    <a:pt x="12894" y="2287"/>
                  </a:lnTo>
                  <a:lnTo>
                    <a:pt x="12856" y="2247"/>
                  </a:lnTo>
                  <a:lnTo>
                    <a:pt x="12818" y="2207"/>
                  </a:lnTo>
                  <a:lnTo>
                    <a:pt x="12781" y="2167"/>
                  </a:lnTo>
                  <a:lnTo>
                    <a:pt x="12742" y="2129"/>
                  </a:lnTo>
                  <a:lnTo>
                    <a:pt x="12710" y="2096"/>
                  </a:lnTo>
                  <a:lnTo>
                    <a:pt x="12669" y="2060"/>
                  </a:lnTo>
                  <a:lnTo>
                    <a:pt x="12646" y="2040"/>
                  </a:lnTo>
                  <a:lnTo>
                    <a:pt x="12621" y="2021"/>
                  </a:lnTo>
                  <a:lnTo>
                    <a:pt x="12595" y="2002"/>
                  </a:lnTo>
                  <a:lnTo>
                    <a:pt x="12566" y="1984"/>
                  </a:lnTo>
                  <a:lnTo>
                    <a:pt x="12553" y="1976"/>
                  </a:lnTo>
                  <a:lnTo>
                    <a:pt x="12538" y="1969"/>
                  </a:lnTo>
                  <a:lnTo>
                    <a:pt x="12524" y="1961"/>
                  </a:lnTo>
                  <a:lnTo>
                    <a:pt x="12509" y="1955"/>
                  </a:lnTo>
                  <a:lnTo>
                    <a:pt x="12494" y="1949"/>
                  </a:lnTo>
                  <a:lnTo>
                    <a:pt x="12480" y="1944"/>
                  </a:lnTo>
                  <a:lnTo>
                    <a:pt x="12464" y="1939"/>
                  </a:lnTo>
                  <a:lnTo>
                    <a:pt x="12449" y="1936"/>
                  </a:lnTo>
                  <a:lnTo>
                    <a:pt x="12434" y="1933"/>
                  </a:lnTo>
                  <a:lnTo>
                    <a:pt x="12419" y="1932"/>
                  </a:lnTo>
                  <a:lnTo>
                    <a:pt x="12403" y="1931"/>
                  </a:lnTo>
                  <a:lnTo>
                    <a:pt x="12389" y="1932"/>
                  </a:lnTo>
                  <a:lnTo>
                    <a:pt x="12374" y="1934"/>
                  </a:lnTo>
                  <a:lnTo>
                    <a:pt x="12359" y="1937"/>
                  </a:lnTo>
                  <a:lnTo>
                    <a:pt x="12344" y="1941"/>
                  </a:lnTo>
                  <a:lnTo>
                    <a:pt x="12329" y="1947"/>
                  </a:lnTo>
                  <a:lnTo>
                    <a:pt x="12315" y="1954"/>
                  </a:lnTo>
                  <a:lnTo>
                    <a:pt x="12300" y="1962"/>
                  </a:lnTo>
                  <a:lnTo>
                    <a:pt x="12287" y="1973"/>
                  </a:lnTo>
                  <a:lnTo>
                    <a:pt x="12273" y="1983"/>
                  </a:lnTo>
                  <a:lnTo>
                    <a:pt x="12260" y="1995"/>
                  </a:lnTo>
                  <a:lnTo>
                    <a:pt x="12248" y="2007"/>
                  </a:lnTo>
                  <a:lnTo>
                    <a:pt x="12235" y="2021"/>
                  </a:lnTo>
                  <a:lnTo>
                    <a:pt x="12225" y="2035"/>
                  </a:lnTo>
                  <a:lnTo>
                    <a:pt x="12213" y="2049"/>
                  </a:lnTo>
                  <a:lnTo>
                    <a:pt x="12203" y="2064"/>
                  </a:lnTo>
                  <a:lnTo>
                    <a:pt x="12194" y="2079"/>
                  </a:lnTo>
                  <a:lnTo>
                    <a:pt x="12184" y="2095"/>
                  </a:lnTo>
                  <a:lnTo>
                    <a:pt x="12166" y="2127"/>
                  </a:lnTo>
                  <a:lnTo>
                    <a:pt x="12151" y="2159"/>
                  </a:lnTo>
                  <a:lnTo>
                    <a:pt x="12137" y="2189"/>
                  </a:lnTo>
                  <a:lnTo>
                    <a:pt x="12126" y="2220"/>
                  </a:lnTo>
                  <a:lnTo>
                    <a:pt x="12114" y="2247"/>
                  </a:lnTo>
                  <a:lnTo>
                    <a:pt x="12106" y="2271"/>
                  </a:lnTo>
                  <a:lnTo>
                    <a:pt x="12098" y="2292"/>
                  </a:lnTo>
                  <a:lnTo>
                    <a:pt x="12092" y="2307"/>
                  </a:lnTo>
                  <a:lnTo>
                    <a:pt x="12088" y="2318"/>
                  </a:lnTo>
                  <a:lnTo>
                    <a:pt x="12085" y="2323"/>
                  </a:lnTo>
                  <a:close/>
                  <a:moveTo>
                    <a:pt x="8315" y="1012"/>
                  </a:moveTo>
                  <a:lnTo>
                    <a:pt x="8724" y="495"/>
                  </a:lnTo>
                  <a:lnTo>
                    <a:pt x="8341" y="27"/>
                  </a:lnTo>
                  <a:lnTo>
                    <a:pt x="8333" y="16"/>
                  </a:lnTo>
                  <a:lnTo>
                    <a:pt x="8328" y="7"/>
                  </a:lnTo>
                  <a:lnTo>
                    <a:pt x="8326" y="4"/>
                  </a:lnTo>
                  <a:lnTo>
                    <a:pt x="8324" y="1"/>
                  </a:lnTo>
                  <a:lnTo>
                    <a:pt x="8322" y="0"/>
                  </a:lnTo>
                  <a:lnTo>
                    <a:pt x="8319" y="0"/>
                  </a:lnTo>
                  <a:lnTo>
                    <a:pt x="8317" y="2"/>
                  </a:lnTo>
                  <a:lnTo>
                    <a:pt x="8313" y="5"/>
                  </a:lnTo>
                  <a:lnTo>
                    <a:pt x="8309" y="9"/>
                  </a:lnTo>
                  <a:lnTo>
                    <a:pt x="8304" y="17"/>
                  </a:lnTo>
                  <a:lnTo>
                    <a:pt x="8288" y="37"/>
                  </a:lnTo>
                  <a:lnTo>
                    <a:pt x="8265" y="66"/>
                  </a:lnTo>
                  <a:lnTo>
                    <a:pt x="8246" y="90"/>
                  </a:lnTo>
                  <a:lnTo>
                    <a:pt x="8227" y="113"/>
                  </a:lnTo>
                  <a:lnTo>
                    <a:pt x="8208" y="136"/>
                  </a:lnTo>
                  <a:lnTo>
                    <a:pt x="8188" y="159"/>
                  </a:lnTo>
                  <a:lnTo>
                    <a:pt x="8168" y="182"/>
                  </a:lnTo>
                  <a:lnTo>
                    <a:pt x="8149" y="206"/>
                  </a:lnTo>
                  <a:lnTo>
                    <a:pt x="8130" y="229"/>
                  </a:lnTo>
                  <a:lnTo>
                    <a:pt x="8112" y="253"/>
                  </a:lnTo>
                  <a:lnTo>
                    <a:pt x="8093" y="276"/>
                  </a:lnTo>
                  <a:lnTo>
                    <a:pt x="8075" y="300"/>
                  </a:lnTo>
                  <a:lnTo>
                    <a:pt x="8055" y="323"/>
                  </a:lnTo>
                  <a:lnTo>
                    <a:pt x="8036" y="347"/>
                  </a:lnTo>
                  <a:lnTo>
                    <a:pt x="8017" y="370"/>
                  </a:lnTo>
                  <a:lnTo>
                    <a:pt x="7997" y="393"/>
                  </a:lnTo>
                  <a:lnTo>
                    <a:pt x="7978" y="417"/>
                  </a:lnTo>
                  <a:lnTo>
                    <a:pt x="7958" y="439"/>
                  </a:lnTo>
                  <a:lnTo>
                    <a:pt x="7942" y="459"/>
                  </a:lnTo>
                  <a:lnTo>
                    <a:pt x="7930" y="472"/>
                  </a:lnTo>
                  <a:lnTo>
                    <a:pt x="7926" y="477"/>
                  </a:lnTo>
                  <a:lnTo>
                    <a:pt x="7922" y="482"/>
                  </a:lnTo>
                  <a:lnTo>
                    <a:pt x="7919" y="485"/>
                  </a:lnTo>
                  <a:lnTo>
                    <a:pt x="7918" y="489"/>
                  </a:lnTo>
                  <a:lnTo>
                    <a:pt x="7918" y="492"/>
                  </a:lnTo>
                  <a:lnTo>
                    <a:pt x="7918" y="497"/>
                  </a:lnTo>
                  <a:lnTo>
                    <a:pt x="7920" y="501"/>
                  </a:lnTo>
                  <a:lnTo>
                    <a:pt x="7924" y="505"/>
                  </a:lnTo>
                  <a:lnTo>
                    <a:pt x="7933" y="518"/>
                  </a:lnTo>
                  <a:lnTo>
                    <a:pt x="7946" y="534"/>
                  </a:lnTo>
                  <a:lnTo>
                    <a:pt x="7963" y="558"/>
                  </a:lnTo>
                  <a:lnTo>
                    <a:pt x="7982" y="583"/>
                  </a:lnTo>
                  <a:lnTo>
                    <a:pt x="8002" y="607"/>
                  </a:lnTo>
                  <a:lnTo>
                    <a:pt x="8021" y="630"/>
                  </a:lnTo>
                  <a:lnTo>
                    <a:pt x="8043" y="658"/>
                  </a:lnTo>
                  <a:lnTo>
                    <a:pt x="8079" y="704"/>
                  </a:lnTo>
                  <a:lnTo>
                    <a:pt x="8126" y="763"/>
                  </a:lnTo>
                  <a:lnTo>
                    <a:pt x="8177" y="828"/>
                  </a:lnTo>
                  <a:lnTo>
                    <a:pt x="8228" y="893"/>
                  </a:lnTo>
                  <a:lnTo>
                    <a:pt x="8270" y="949"/>
                  </a:lnTo>
                  <a:lnTo>
                    <a:pt x="8302" y="991"/>
                  </a:lnTo>
                  <a:lnTo>
                    <a:pt x="8315" y="1012"/>
                  </a:lnTo>
                  <a:close/>
                  <a:moveTo>
                    <a:pt x="12645" y="12140"/>
                  </a:moveTo>
                  <a:lnTo>
                    <a:pt x="13002" y="12479"/>
                  </a:lnTo>
                  <a:lnTo>
                    <a:pt x="13006" y="12485"/>
                  </a:lnTo>
                  <a:lnTo>
                    <a:pt x="13373" y="12145"/>
                  </a:lnTo>
                  <a:lnTo>
                    <a:pt x="13348" y="12117"/>
                  </a:lnTo>
                  <a:lnTo>
                    <a:pt x="13303" y="12069"/>
                  </a:lnTo>
                  <a:lnTo>
                    <a:pt x="13244" y="12008"/>
                  </a:lnTo>
                  <a:lnTo>
                    <a:pt x="13181" y="11940"/>
                  </a:lnTo>
                  <a:lnTo>
                    <a:pt x="13117" y="11874"/>
                  </a:lnTo>
                  <a:lnTo>
                    <a:pt x="13063" y="11817"/>
                  </a:lnTo>
                  <a:lnTo>
                    <a:pt x="13024" y="11778"/>
                  </a:lnTo>
                  <a:lnTo>
                    <a:pt x="13008" y="11762"/>
                  </a:lnTo>
                  <a:lnTo>
                    <a:pt x="13005" y="11763"/>
                  </a:lnTo>
                  <a:lnTo>
                    <a:pt x="13001" y="11766"/>
                  </a:lnTo>
                  <a:lnTo>
                    <a:pt x="12996" y="11770"/>
                  </a:lnTo>
                  <a:lnTo>
                    <a:pt x="12989" y="11777"/>
                  </a:lnTo>
                  <a:lnTo>
                    <a:pt x="12972" y="11794"/>
                  </a:lnTo>
                  <a:lnTo>
                    <a:pt x="12950" y="11817"/>
                  </a:lnTo>
                  <a:lnTo>
                    <a:pt x="12896" y="11875"/>
                  </a:lnTo>
                  <a:lnTo>
                    <a:pt x="12836" y="11942"/>
                  </a:lnTo>
                  <a:lnTo>
                    <a:pt x="12774" y="12010"/>
                  </a:lnTo>
                  <a:lnTo>
                    <a:pt x="12718" y="12071"/>
                  </a:lnTo>
                  <a:lnTo>
                    <a:pt x="12693" y="12096"/>
                  </a:lnTo>
                  <a:lnTo>
                    <a:pt x="12672" y="12117"/>
                  </a:lnTo>
                  <a:lnTo>
                    <a:pt x="12656" y="12132"/>
                  </a:lnTo>
                  <a:lnTo>
                    <a:pt x="12645" y="12140"/>
                  </a:lnTo>
                  <a:close/>
                  <a:moveTo>
                    <a:pt x="5603" y="1985"/>
                  </a:moveTo>
                  <a:lnTo>
                    <a:pt x="5623" y="2010"/>
                  </a:lnTo>
                  <a:lnTo>
                    <a:pt x="5658" y="2054"/>
                  </a:lnTo>
                  <a:lnTo>
                    <a:pt x="5703" y="2110"/>
                  </a:lnTo>
                  <a:lnTo>
                    <a:pt x="5753" y="2170"/>
                  </a:lnTo>
                  <a:lnTo>
                    <a:pt x="5802" y="2229"/>
                  </a:lnTo>
                  <a:lnTo>
                    <a:pt x="5845" y="2279"/>
                  </a:lnTo>
                  <a:lnTo>
                    <a:pt x="5875" y="2316"/>
                  </a:lnTo>
                  <a:lnTo>
                    <a:pt x="5890" y="2331"/>
                  </a:lnTo>
                  <a:lnTo>
                    <a:pt x="6178" y="1987"/>
                  </a:lnTo>
                  <a:lnTo>
                    <a:pt x="6166" y="1975"/>
                  </a:lnTo>
                  <a:lnTo>
                    <a:pt x="6150" y="1958"/>
                  </a:lnTo>
                  <a:lnTo>
                    <a:pt x="6131" y="1937"/>
                  </a:lnTo>
                  <a:lnTo>
                    <a:pt x="6111" y="1912"/>
                  </a:lnTo>
                  <a:lnTo>
                    <a:pt x="6065" y="1857"/>
                  </a:lnTo>
                  <a:lnTo>
                    <a:pt x="6018" y="1797"/>
                  </a:lnTo>
                  <a:lnTo>
                    <a:pt x="5974" y="1740"/>
                  </a:lnTo>
                  <a:lnTo>
                    <a:pt x="5934" y="1691"/>
                  </a:lnTo>
                  <a:lnTo>
                    <a:pt x="5918" y="1672"/>
                  </a:lnTo>
                  <a:lnTo>
                    <a:pt x="5905" y="1656"/>
                  </a:lnTo>
                  <a:lnTo>
                    <a:pt x="5899" y="1651"/>
                  </a:lnTo>
                  <a:lnTo>
                    <a:pt x="5894" y="1647"/>
                  </a:lnTo>
                  <a:lnTo>
                    <a:pt x="5891" y="1645"/>
                  </a:lnTo>
                  <a:lnTo>
                    <a:pt x="5888" y="1644"/>
                  </a:lnTo>
                  <a:lnTo>
                    <a:pt x="5883" y="1647"/>
                  </a:lnTo>
                  <a:lnTo>
                    <a:pt x="5872" y="1657"/>
                  </a:lnTo>
                  <a:lnTo>
                    <a:pt x="5859" y="1674"/>
                  </a:lnTo>
                  <a:lnTo>
                    <a:pt x="5841" y="1695"/>
                  </a:lnTo>
                  <a:lnTo>
                    <a:pt x="5799" y="1747"/>
                  </a:lnTo>
                  <a:lnTo>
                    <a:pt x="5751" y="1808"/>
                  </a:lnTo>
                  <a:lnTo>
                    <a:pt x="5703" y="1869"/>
                  </a:lnTo>
                  <a:lnTo>
                    <a:pt x="5658" y="1925"/>
                  </a:lnTo>
                  <a:lnTo>
                    <a:pt x="5639" y="1948"/>
                  </a:lnTo>
                  <a:lnTo>
                    <a:pt x="5624" y="1966"/>
                  </a:lnTo>
                  <a:lnTo>
                    <a:pt x="5611" y="1979"/>
                  </a:lnTo>
                  <a:lnTo>
                    <a:pt x="5603" y="1985"/>
                  </a:lnTo>
                  <a:close/>
                  <a:moveTo>
                    <a:pt x="10464" y="1985"/>
                  </a:moveTo>
                  <a:lnTo>
                    <a:pt x="10748" y="2331"/>
                  </a:lnTo>
                  <a:lnTo>
                    <a:pt x="11037" y="1987"/>
                  </a:lnTo>
                  <a:lnTo>
                    <a:pt x="11034" y="1985"/>
                  </a:lnTo>
                  <a:lnTo>
                    <a:pt x="11027" y="1979"/>
                  </a:lnTo>
                  <a:lnTo>
                    <a:pt x="11014" y="1966"/>
                  </a:lnTo>
                  <a:lnTo>
                    <a:pt x="10999" y="1948"/>
                  </a:lnTo>
                  <a:lnTo>
                    <a:pt x="10980" y="1926"/>
                  </a:lnTo>
                  <a:lnTo>
                    <a:pt x="10936" y="1870"/>
                  </a:lnTo>
                  <a:lnTo>
                    <a:pt x="10888" y="1809"/>
                  </a:lnTo>
                  <a:lnTo>
                    <a:pt x="10840" y="1748"/>
                  </a:lnTo>
                  <a:lnTo>
                    <a:pt x="10798" y="1696"/>
                  </a:lnTo>
                  <a:lnTo>
                    <a:pt x="10780" y="1675"/>
                  </a:lnTo>
                  <a:lnTo>
                    <a:pt x="10766" y="1658"/>
                  </a:lnTo>
                  <a:lnTo>
                    <a:pt x="10760" y="1653"/>
                  </a:lnTo>
                  <a:lnTo>
                    <a:pt x="10755" y="1648"/>
                  </a:lnTo>
                  <a:lnTo>
                    <a:pt x="10752" y="1646"/>
                  </a:lnTo>
                  <a:lnTo>
                    <a:pt x="10749" y="1645"/>
                  </a:lnTo>
                  <a:lnTo>
                    <a:pt x="10747" y="1645"/>
                  </a:lnTo>
                  <a:lnTo>
                    <a:pt x="10743" y="1648"/>
                  </a:lnTo>
                  <a:lnTo>
                    <a:pt x="10739" y="1652"/>
                  </a:lnTo>
                  <a:lnTo>
                    <a:pt x="10732" y="1658"/>
                  </a:lnTo>
                  <a:lnTo>
                    <a:pt x="10718" y="1674"/>
                  </a:lnTo>
                  <a:lnTo>
                    <a:pt x="10700" y="1695"/>
                  </a:lnTo>
                  <a:lnTo>
                    <a:pt x="10658" y="1747"/>
                  </a:lnTo>
                  <a:lnTo>
                    <a:pt x="10610" y="1808"/>
                  </a:lnTo>
                  <a:lnTo>
                    <a:pt x="10562" y="1870"/>
                  </a:lnTo>
                  <a:lnTo>
                    <a:pt x="10518" y="1925"/>
                  </a:lnTo>
                  <a:lnTo>
                    <a:pt x="10499" y="1948"/>
                  </a:lnTo>
                  <a:lnTo>
                    <a:pt x="10484" y="1966"/>
                  </a:lnTo>
                  <a:lnTo>
                    <a:pt x="10471" y="1979"/>
                  </a:lnTo>
                  <a:lnTo>
                    <a:pt x="10464" y="1985"/>
                  </a:lnTo>
                  <a:close/>
                  <a:moveTo>
                    <a:pt x="10549" y="5456"/>
                  </a:moveTo>
                  <a:lnTo>
                    <a:pt x="10578" y="5453"/>
                  </a:lnTo>
                  <a:lnTo>
                    <a:pt x="10604" y="5448"/>
                  </a:lnTo>
                  <a:lnTo>
                    <a:pt x="10629" y="5443"/>
                  </a:lnTo>
                  <a:lnTo>
                    <a:pt x="10655" y="5437"/>
                  </a:lnTo>
                  <a:lnTo>
                    <a:pt x="10682" y="5431"/>
                  </a:lnTo>
                  <a:lnTo>
                    <a:pt x="10711" y="5427"/>
                  </a:lnTo>
                  <a:lnTo>
                    <a:pt x="10744" y="5424"/>
                  </a:lnTo>
                  <a:lnTo>
                    <a:pt x="10778" y="5423"/>
                  </a:lnTo>
                  <a:lnTo>
                    <a:pt x="10816" y="5423"/>
                  </a:lnTo>
                  <a:lnTo>
                    <a:pt x="10849" y="5424"/>
                  </a:lnTo>
                  <a:lnTo>
                    <a:pt x="10881" y="5425"/>
                  </a:lnTo>
                  <a:lnTo>
                    <a:pt x="10909" y="5427"/>
                  </a:lnTo>
                  <a:lnTo>
                    <a:pt x="10937" y="5429"/>
                  </a:lnTo>
                  <a:lnTo>
                    <a:pt x="10965" y="5432"/>
                  </a:lnTo>
                  <a:lnTo>
                    <a:pt x="10994" y="5437"/>
                  </a:lnTo>
                  <a:lnTo>
                    <a:pt x="11025" y="5442"/>
                  </a:lnTo>
                  <a:lnTo>
                    <a:pt x="11045" y="5446"/>
                  </a:lnTo>
                  <a:lnTo>
                    <a:pt x="11067" y="5451"/>
                  </a:lnTo>
                  <a:lnTo>
                    <a:pt x="11092" y="5459"/>
                  </a:lnTo>
                  <a:lnTo>
                    <a:pt x="11118" y="5467"/>
                  </a:lnTo>
                  <a:lnTo>
                    <a:pt x="11145" y="5477"/>
                  </a:lnTo>
                  <a:lnTo>
                    <a:pt x="11173" y="5488"/>
                  </a:lnTo>
                  <a:lnTo>
                    <a:pt x="11201" y="5499"/>
                  </a:lnTo>
                  <a:lnTo>
                    <a:pt x="11229" y="5512"/>
                  </a:lnTo>
                  <a:lnTo>
                    <a:pt x="11257" y="5524"/>
                  </a:lnTo>
                  <a:lnTo>
                    <a:pt x="11283" y="5537"/>
                  </a:lnTo>
                  <a:lnTo>
                    <a:pt x="11307" y="5551"/>
                  </a:lnTo>
                  <a:lnTo>
                    <a:pt x="11330" y="5563"/>
                  </a:lnTo>
                  <a:lnTo>
                    <a:pt x="11349" y="5577"/>
                  </a:lnTo>
                  <a:lnTo>
                    <a:pt x="11365" y="5589"/>
                  </a:lnTo>
                  <a:lnTo>
                    <a:pt x="11372" y="5596"/>
                  </a:lnTo>
                  <a:lnTo>
                    <a:pt x="11378" y="5602"/>
                  </a:lnTo>
                  <a:lnTo>
                    <a:pt x="11382" y="5607"/>
                  </a:lnTo>
                  <a:lnTo>
                    <a:pt x="11385" y="5613"/>
                  </a:lnTo>
                  <a:lnTo>
                    <a:pt x="11389" y="5607"/>
                  </a:lnTo>
                  <a:lnTo>
                    <a:pt x="11391" y="5601"/>
                  </a:lnTo>
                  <a:lnTo>
                    <a:pt x="11393" y="5593"/>
                  </a:lnTo>
                  <a:lnTo>
                    <a:pt x="11394" y="5586"/>
                  </a:lnTo>
                  <a:lnTo>
                    <a:pt x="11394" y="5577"/>
                  </a:lnTo>
                  <a:lnTo>
                    <a:pt x="11394" y="5567"/>
                  </a:lnTo>
                  <a:lnTo>
                    <a:pt x="11393" y="5558"/>
                  </a:lnTo>
                  <a:lnTo>
                    <a:pt x="11391" y="5547"/>
                  </a:lnTo>
                  <a:lnTo>
                    <a:pt x="11386" y="5524"/>
                  </a:lnTo>
                  <a:lnTo>
                    <a:pt x="11379" y="5500"/>
                  </a:lnTo>
                  <a:lnTo>
                    <a:pt x="11370" y="5476"/>
                  </a:lnTo>
                  <a:lnTo>
                    <a:pt x="11360" y="5451"/>
                  </a:lnTo>
                  <a:lnTo>
                    <a:pt x="11350" y="5426"/>
                  </a:lnTo>
                  <a:lnTo>
                    <a:pt x="11339" y="5402"/>
                  </a:lnTo>
                  <a:lnTo>
                    <a:pt x="11328" y="5380"/>
                  </a:lnTo>
                  <a:lnTo>
                    <a:pt x="11317" y="5359"/>
                  </a:lnTo>
                  <a:lnTo>
                    <a:pt x="11299" y="5326"/>
                  </a:lnTo>
                  <a:lnTo>
                    <a:pt x="11288" y="5306"/>
                  </a:lnTo>
                  <a:lnTo>
                    <a:pt x="11265" y="5275"/>
                  </a:lnTo>
                  <a:lnTo>
                    <a:pt x="11244" y="5247"/>
                  </a:lnTo>
                  <a:lnTo>
                    <a:pt x="11220" y="5221"/>
                  </a:lnTo>
                  <a:lnTo>
                    <a:pt x="11194" y="5194"/>
                  </a:lnTo>
                  <a:lnTo>
                    <a:pt x="11179" y="5178"/>
                  </a:lnTo>
                  <a:lnTo>
                    <a:pt x="11165" y="5165"/>
                  </a:lnTo>
                  <a:lnTo>
                    <a:pt x="11158" y="5158"/>
                  </a:lnTo>
                  <a:lnTo>
                    <a:pt x="11151" y="5153"/>
                  </a:lnTo>
                  <a:lnTo>
                    <a:pt x="11145" y="5148"/>
                  </a:lnTo>
                  <a:lnTo>
                    <a:pt x="11138" y="5144"/>
                  </a:lnTo>
                  <a:lnTo>
                    <a:pt x="11130" y="5140"/>
                  </a:lnTo>
                  <a:lnTo>
                    <a:pt x="11123" y="5138"/>
                  </a:lnTo>
                  <a:lnTo>
                    <a:pt x="11115" y="5135"/>
                  </a:lnTo>
                  <a:lnTo>
                    <a:pt x="11105" y="5134"/>
                  </a:lnTo>
                  <a:lnTo>
                    <a:pt x="11096" y="5134"/>
                  </a:lnTo>
                  <a:lnTo>
                    <a:pt x="11085" y="5135"/>
                  </a:lnTo>
                  <a:lnTo>
                    <a:pt x="11074" y="5139"/>
                  </a:lnTo>
                  <a:lnTo>
                    <a:pt x="11061" y="5142"/>
                  </a:lnTo>
                  <a:lnTo>
                    <a:pt x="11024" y="5154"/>
                  </a:lnTo>
                  <a:lnTo>
                    <a:pt x="10987" y="5168"/>
                  </a:lnTo>
                  <a:lnTo>
                    <a:pt x="10951" y="5184"/>
                  </a:lnTo>
                  <a:lnTo>
                    <a:pt x="10915" y="5200"/>
                  </a:lnTo>
                  <a:lnTo>
                    <a:pt x="10880" y="5217"/>
                  </a:lnTo>
                  <a:lnTo>
                    <a:pt x="10845" y="5236"/>
                  </a:lnTo>
                  <a:lnTo>
                    <a:pt x="10812" y="5254"/>
                  </a:lnTo>
                  <a:lnTo>
                    <a:pt x="10779" y="5271"/>
                  </a:lnTo>
                  <a:lnTo>
                    <a:pt x="10757" y="5285"/>
                  </a:lnTo>
                  <a:lnTo>
                    <a:pt x="10727" y="5306"/>
                  </a:lnTo>
                  <a:lnTo>
                    <a:pt x="10691" y="5331"/>
                  </a:lnTo>
                  <a:lnTo>
                    <a:pt x="10652" y="5359"/>
                  </a:lnTo>
                  <a:lnTo>
                    <a:pt x="10615" y="5389"/>
                  </a:lnTo>
                  <a:lnTo>
                    <a:pt x="10584" y="5416"/>
                  </a:lnTo>
                  <a:lnTo>
                    <a:pt x="10570" y="5428"/>
                  </a:lnTo>
                  <a:lnTo>
                    <a:pt x="10561" y="5439"/>
                  </a:lnTo>
                  <a:lnTo>
                    <a:pt x="10554" y="5449"/>
                  </a:lnTo>
                  <a:lnTo>
                    <a:pt x="10549" y="5456"/>
                  </a:lnTo>
                  <a:close/>
                  <a:moveTo>
                    <a:pt x="5257" y="5613"/>
                  </a:moveTo>
                  <a:lnTo>
                    <a:pt x="5263" y="5609"/>
                  </a:lnTo>
                  <a:lnTo>
                    <a:pt x="5280" y="5599"/>
                  </a:lnTo>
                  <a:lnTo>
                    <a:pt x="5303" y="5583"/>
                  </a:lnTo>
                  <a:lnTo>
                    <a:pt x="5329" y="5565"/>
                  </a:lnTo>
                  <a:lnTo>
                    <a:pt x="5357" y="5547"/>
                  </a:lnTo>
                  <a:lnTo>
                    <a:pt x="5384" y="5531"/>
                  </a:lnTo>
                  <a:lnTo>
                    <a:pt x="5406" y="5516"/>
                  </a:lnTo>
                  <a:lnTo>
                    <a:pt x="5422" y="5508"/>
                  </a:lnTo>
                  <a:lnTo>
                    <a:pt x="5445" y="5497"/>
                  </a:lnTo>
                  <a:lnTo>
                    <a:pt x="5469" y="5487"/>
                  </a:lnTo>
                  <a:lnTo>
                    <a:pt x="5495" y="5476"/>
                  </a:lnTo>
                  <a:lnTo>
                    <a:pt x="5521" y="5468"/>
                  </a:lnTo>
                  <a:lnTo>
                    <a:pt x="5549" y="5459"/>
                  </a:lnTo>
                  <a:lnTo>
                    <a:pt x="5577" y="5451"/>
                  </a:lnTo>
                  <a:lnTo>
                    <a:pt x="5606" y="5444"/>
                  </a:lnTo>
                  <a:lnTo>
                    <a:pt x="5635" y="5438"/>
                  </a:lnTo>
                  <a:lnTo>
                    <a:pt x="5664" y="5432"/>
                  </a:lnTo>
                  <a:lnTo>
                    <a:pt x="5694" y="5428"/>
                  </a:lnTo>
                  <a:lnTo>
                    <a:pt x="5723" y="5424"/>
                  </a:lnTo>
                  <a:lnTo>
                    <a:pt x="5752" y="5421"/>
                  </a:lnTo>
                  <a:lnTo>
                    <a:pt x="5781" y="5420"/>
                  </a:lnTo>
                  <a:lnTo>
                    <a:pt x="5811" y="5419"/>
                  </a:lnTo>
                  <a:lnTo>
                    <a:pt x="5839" y="5419"/>
                  </a:lnTo>
                  <a:lnTo>
                    <a:pt x="5867" y="5421"/>
                  </a:lnTo>
                  <a:lnTo>
                    <a:pt x="5888" y="5423"/>
                  </a:lnTo>
                  <a:lnTo>
                    <a:pt x="5919" y="5427"/>
                  </a:lnTo>
                  <a:lnTo>
                    <a:pt x="5956" y="5433"/>
                  </a:lnTo>
                  <a:lnTo>
                    <a:pt x="5995" y="5439"/>
                  </a:lnTo>
                  <a:lnTo>
                    <a:pt x="6033" y="5445"/>
                  </a:lnTo>
                  <a:lnTo>
                    <a:pt x="6065" y="5449"/>
                  </a:lnTo>
                  <a:lnTo>
                    <a:pt x="6088" y="5451"/>
                  </a:lnTo>
                  <a:lnTo>
                    <a:pt x="6099" y="5451"/>
                  </a:lnTo>
                  <a:lnTo>
                    <a:pt x="6083" y="5438"/>
                  </a:lnTo>
                  <a:lnTo>
                    <a:pt x="6051" y="5407"/>
                  </a:lnTo>
                  <a:lnTo>
                    <a:pt x="6015" y="5375"/>
                  </a:lnTo>
                  <a:lnTo>
                    <a:pt x="5991" y="5354"/>
                  </a:lnTo>
                  <a:lnTo>
                    <a:pt x="5971" y="5338"/>
                  </a:lnTo>
                  <a:lnTo>
                    <a:pt x="5951" y="5323"/>
                  </a:lnTo>
                  <a:lnTo>
                    <a:pt x="5928" y="5308"/>
                  </a:lnTo>
                  <a:lnTo>
                    <a:pt x="5902" y="5292"/>
                  </a:lnTo>
                  <a:lnTo>
                    <a:pt x="5877" y="5277"/>
                  </a:lnTo>
                  <a:lnTo>
                    <a:pt x="5851" y="5262"/>
                  </a:lnTo>
                  <a:lnTo>
                    <a:pt x="5825" y="5246"/>
                  </a:lnTo>
                  <a:lnTo>
                    <a:pt x="5798" y="5233"/>
                  </a:lnTo>
                  <a:lnTo>
                    <a:pt x="5770" y="5218"/>
                  </a:lnTo>
                  <a:lnTo>
                    <a:pt x="5743" y="5204"/>
                  </a:lnTo>
                  <a:lnTo>
                    <a:pt x="5716" y="5192"/>
                  </a:lnTo>
                  <a:lnTo>
                    <a:pt x="5688" y="5180"/>
                  </a:lnTo>
                  <a:lnTo>
                    <a:pt x="5661" y="5169"/>
                  </a:lnTo>
                  <a:lnTo>
                    <a:pt x="5635" y="5158"/>
                  </a:lnTo>
                  <a:lnTo>
                    <a:pt x="5609" y="5149"/>
                  </a:lnTo>
                  <a:lnTo>
                    <a:pt x="5585" y="5141"/>
                  </a:lnTo>
                  <a:lnTo>
                    <a:pt x="5573" y="5138"/>
                  </a:lnTo>
                  <a:lnTo>
                    <a:pt x="5562" y="5135"/>
                  </a:lnTo>
                  <a:lnTo>
                    <a:pt x="5553" y="5134"/>
                  </a:lnTo>
                  <a:lnTo>
                    <a:pt x="5543" y="5134"/>
                  </a:lnTo>
                  <a:lnTo>
                    <a:pt x="5534" y="5135"/>
                  </a:lnTo>
                  <a:lnTo>
                    <a:pt x="5525" y="5138"/>
                  </a:lnTo>
                  <a:lnTo>
                    <a:pt x="5518" y="5141"/>
                  </a:lnTo>
                  <a:lnTo>
                    <a:pt x="5510" y="5144"/>
                  </a:lnTo>
                  <a:lnTo>
                    <a:pt x="5502" y="5149"/>
                  </a:lnTo>
                  <a:lnTo>
                    <a:pt x="5496" y="5154"/>
                  </a:lnTo>
                  <a:lnTo>
                    <a:pt x="5489" y="5160"/>
                  </a:lnTo>
                  <a:lnTo>
                    <a:pt x="5483" y="5166"/>
                  </a:lnTo>
                  <a:lnTo>
                    <a:pt x="5469" y="5179"/>
                  </a:lnTo>
                  <a:lnTo>
                    <a:pt x="5454" y="5194"/>
                  </a:lnTo>
                  <a:lnTo>
                    <a:pt x="5436" y="5214"/>
                  </a:lnTo>
                  <a:lnTo>
                    <a:pt x="5417" y="5234"/>
                  </a:lnTo>
                  <a:lnTo>
                    <a:pt x="5399" y="5256"/>
                  </a:lnTo>
                  <a:lnTo>
                    <a:pt x="5381" y="5279"/>
                  </a:lnTo>
                  <a:lnTo>
                    <a:pt x="5365" y="5303"/>
                  </a:lnTo>
                  <a:lnTo>
                    <a:pt x="5348" y="5328"/>
                  </a:lnTo>
                  <a:lnTo>
                    <a:pt x="5332" y="5354"/>
                  </a:lnTo>
                  <a:lnTo>
                    <a:pt x="5318" y="5380"/>
                  </a:lnTo>
                  <a:lnTo>
                    <a:pt x="5305" y="5407"/>
                  </a:lnTo>
                  <a:lnTo>
                    <a:pt x="5293" y="5436"/>
                  </a:lnTo>
                  <a:lnTo>
                    <a:pt x="5282" y="5464"/>
                  </a:lnTo>
                  <a:lnTo>
                    <a:pt x="5274" y="5493"/>
                  </a:lnTo>
                  <a:lnTo>
                    <a:pt x="5266" y="5522"/>
                  </a:lnTo>
                  <a:lnTo>
                    <a:pt x="5261" y="5553"/>
                  </a:lnTo>
                  <a:lnTo>
                    <a:pt x="5259" y="5567"/>
                  </a:lnTo>
                  <a:lnTo>
                    <a:pt x="5258" y="5582"/>
                  </a:lnTo>
                  <a:lnTo>
                    <a:pt x="5257" y="5598"/>
                  </a:lnTo>
                  <a:lnTo>
                    <a:pt x="5257" y="56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7" name="Freeform 291">
              <a:extLst>
                <a:ext uri="{FF2B5EF4-FFF2-40B4-BE49-F238E27FC236}">
                  <a16:creationId xmlns:a16="http://schemas.microsoft.com/office/drawing/2014/main" xmlns="" id="{C2C0EE1B-9735-4AD1-BF1D-52B74774A7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4425" y="-919610"/>
              <a:ext cx="2091247" cy="566087"/>
            </a:xfrm>
            <a:custGeom>
              <a:avLst/>
              <a:gdLst>
                <a:gd name="T0" fmla="*/ 1350 w 8939"/>
                <a:gd name="T1" fmla="*/ 119 h 2418"/>
                <a:gd name="T2" fmla="*/ 1983 w 8939"/>
                <a:gd name="T3" fmla="*/ 390 h 2418"/>
                <a:gd name="T4" fmla="*/ 2069 w 8939"/>
                <a:gd name="T5" fmla="*/ 109 h 2418"/>
                <a:gd name="T6" fmla="*/ 2567 w 8939"/>
                <a:gd name="T7" fmla="*/ 258 h 2418"/>
                <a:gd name="T8" fmla="*/ 2635 w 8939"/>
                <a:gd name="T9" fmla="*/ 270 h 2418"/>
                <a:gd name="T10" fmla="*/ 3222 w 8939"/>
                <a:gd name="T11" fmla="*/ 401 h 2418"/>
                <a:gd name="T12" fmla="*/ 3501 w 8939"/>
                <a:gd name="T13" fmla="*/ 193 h 2418"/>
                <a:gd name="T14" fmla="*/ 3427 w 8939"/>
                <a:gd name="T15" fmla="*/ 185 h 2418"/>
                <a:gd name="T16" fmla="*/ 4321 w 8939"/>
                <a:gd name="T17" fmla="*/ 124 h 2418"/>
                <a:gd name="T18" fmla="*/ 4310 w 8939"/>
                <a:gd name="T19" fmla="*/ 437 h 2418"/>
                <a:gd name="T20" fmla="*/ 4618 w 8939"/>
                <a:gd name="T21" fmla="*/ 510 h 2418"/>
                <a:gd name="T22" fmla="*/ 4623 w 8939"/>
                <a:gd name="T23" fmla="*/ 453 h 2418"/>
                <a:gd name="T24" fmla="*/ 121 w 8939"/>
                <a:gd name="T25" fmla="*/ 1392 h 2418"/>
                <a:gd name="T26" fmla="*/ 117 w 8939"/>
                <a:gd name="T27" fmla="*/ 989 h 2418"/>
                <a:gd name="T28" fmla="*/ 758 w 8939"/>
                <a:gd name="T29" fmla="*/ 1274 h 2418"/>
                <a:gd name="T30" fmla="*/ 987 w 8939"/>
                <a:gd name="T31" fmla="*/ 1309 h 2418"/>
                <a:gd name="T32" fmla="*/ 1898 w 8939"/>
                <a:gd name="T33" fmla="*/ 1344 h 2418"/>
                <a:gd name="T34" fmla="*/ 1680 w 8939"/>
                <a:gd name="T35" fmla="*/ 1190 h 2418"/>
                <a:gd name="T36" fmla="*/ 2038 w 8939"/>
                <a:gd name="T37" fmla="*/ 1383 h 2418"/>
                <a:gd name="T38" fmla="*/ 3040 w 8939"/>
                <a:gd name="T39" fmla="*/ 1186 h 2418"/>
                <a:gd name="T40" fmla="*/ 3403 w 8939"/>
                <a:gd name="T41" fmla="*/ 1325 h 2418"/>
                <a:gd name="T42" fmla="*/ 3494 w 8939"/>
                <a:gd name="T43" fmla="*/ 1050 h 2418"/>
                <a:gd name="T44" fmla="*/ 3981 w 8939"/>
                <a:gd name="T45" fmla="*/ 1328 h 2418"/>
                <a:gd name="T46" fmla="*/ 4664 w 8939"/>
                <a:gd name="T47" fmla="*/ 988 h 2418"/>
                <a:gd name="T48" fmla="*/ 4536 w 8939"/>
                <a:gd name="T49" fmla="*/ 1044 h 2418"/>
                <a:gd name="T50" fmla="*/ 4744 w 8939"/>
                <a:gd name="T51" fmla="*/ 1089 h 2418"/>
                <a:gd name="T52" fmla="*/ 5231 w 8939"/>
                <a:gd name="T53" fmla="*/ 1292 h 2418"/>
                <a:gd name="T54" fmla="*/ 5446 w 8939"/>
                <a:gd name="T55" fmla="*/ 1316 h 2418"/>
                <a:gd name="T56" fmla="*/ 5930 w 8939"/>
                <a:gd name="T57" fmla="*/ 1531 h 2418"/>
                <a:gd name="T58" fmla="*/ 6551 w 8939"/>
                <a:gd name="T59" fmla="*/ 1303 h 2418"/>
                <a:gd name="T60" fmla="*/ 6451 w 8939"/>
                <a:gd name="T61" fmla="*/ 1053 h 2418"/>
                <a:gd name="T62" fmla="*/ 6327 w 8939"/>
                <a:gd name="T63" fmla="*/ 1295 h 2418"/>
                <a:gd name="T64" fmla="*/ 6896 w 8939"/>
                <a:gd name="T65" fmla="*/ 1361 h 2418"/>
                <a:gd name="T66" fmla="*/ 6846 w 8939"/>
                <a:gd name="T67" fmla="*/ 1122 h 2418"/>
                <a:gd name="T68" fmla="*/ 7055 w 8939"/>
                <a:gd name="T69" fmla="*/ 1002 h 2418"/>
                <a:gd name="T70" fmla="*/ 7227 w 8939"/>
                <a:gd name="T71" fmla="*/ 1045 h 2418"/>
                <a:gd name="T72" fmla="*/ 7967 w 8939"/>
                <a:gd name="T73" fmla="*/ 1052 h 2418"/>
                <a:gd name="T74" fmla="*/ 8776 w 8939"/>
                <a:gd name="T75" fmla="*/ 999 h 2418"/>
                <a:gd name="T76" fmla="*/ 264 w 8939"/>
                <a:gd name="T77" fmla="*/ 2067 h 2418"/>
                <a:gd name="T78" fmla="*/ 755 w 8939"/>
                <a:gd name="T79" fmla="*/ 2150 h 2418"/>
                <a:gd name="T80" fmla="*/ 514 w 8939"/>
                <a:gd name="T81" fmla="*/ 1969 h 2418"/>
                <a:gd name="T82" fmla="*/ 1074 w 8939"/>
                <a:gd name="T83" fmla="*/ 1934 h 2418"/>
                <a:gd name="T84" fmla="*/ 853 w 8939"/>
                <a:gd name="T85" fmla="*/ 2117 h 2418"/>
                <a:gd name="T86" fmla="*/ 1283 w 8939"/>
                <a:gd name="T87" fmla="*/ 2179 h 2418"/>
                <a:gd name="T88" fmla="*/ 1796 w 8939"/>
                <a:gd name="T89" fmla="*/ 2088 h 2418"/>
                <a:gd name="T90" fmla="*/ 2041 w 8939"/>
                <a:gd name="T91" fmla="*/ 1705 h 2418"/>
                <a:gd name="T92" fmla="*/ 2485 w 8939"/>
                <a:gd name="T93" fmla="*/ 2071 h 2418"/>
                <a:gd name="T94" fmla="*/ 2522 w 8939"/>
                <a:gd name="T95" fmla="*/ 1877 h 2418"/>
                <a:gd name="T96" fmla="*/ 3181 w 8939"/>
                <a:gd name="T97" fmla="*/ 2216 h 2418"/>
                <a:gd name="T98" fmla="*/ 3342 w 8939"/>
                <a:gd name="T99" fmla="*/ 2212 h 2418"/>
                <a:gd name="T100" fmla="*/ 3645 w 8939"/>
                <a:gd name="T101" fmla="*/ 1748 h 2418"/>
                <a:gd name="T102" fmla="*/ 4393 w 8939"/>
                <a:gd name="T103" fmla="*/ 2227 h 2418"/>
                <a:gd name="T104" fmla="*/ 4691 w 8939"/>
                <a:gd name="T105" fmla="*/ 1877 h 2418"/>
                <a:gd name="T106" fmla="*/ 4622 w 8939"/>
                <a:gd name="T107" fmla="*/ 1891 h 2418"/>
                <a:gd name="T108" fmla="*/ 4799 w 8939"/>
                <a:gd name="T109" fmla="*/ 2030 h 2418"/>
                <a:gd name="T110" fmla="*/ 4871 w 8939"/>
                <a:gd name="T111" fmla="*/ 2014 h 2418"/>
                <a:gd name="T112" fmla="*/ 5770 w 8939"/>
                <a:gd name="T113" fmla="*/ 2216 h 2418"/>
                <a:gd name="T114" fmla="*/ 5897 w 8939"/>
                <a:gd name="T115" fmla="*/ 1961 h 2418"/>
                <a:gd name="T116" fmla="*/ 6267 w 8939"/>
                <a:gd name="T117" fmla="*/ 2250 h 2418"/>
                <a:gd name="T118" fmla="*/ 6118 w 8939"/>
                <a:gd name="T119" fmla="*/ 1946 h 2418"/>
                <a:gd name="T120" fmla="*/ 6543 w 8939"/>
                <a:gd name="T121" fmla="*/ 2029 h 2418"/>
                <a:gd name="T122" fmla="*/ 6533 w 8939"/>
                <a:gd name="T123" fmla="*/ 2079 h 2418"/>
                <a:gd name="T124" fmla="*/ 8014 w 8939"/>
                <a:gd name="T125" fmla="*/ 2262 h 2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939" h="2418">
                  <a:moveTo>
                    <a:pt x="501" y="504"/>
                  </a:moveTo>
                  <a:lnTo>
                    <a:pt x="434" y="504"/>
                  </a:lnTo>
                  <a:lnTo>
                    <a:pt x="417" y="276"/>
                  </a:lnTo>
                  <a:lnTo>
                    <a:pt x="414" y="244"/>
                  </a:lnTo>
                  <a:lnTo>
                    <a:pt x="412" y="214"/>
                  </a:lnTo>
                  <a:lnTo>
                    <a:pt x="410" y="185"/>
                  </a:lnTo>
                  <a:lnTo>
                    <a:pt x="408" y="158"/>
                  </a:lnTo>
                  <a:lnTo>
                    <a:pt x="406" y="133"/>
                  </a:lnTo>
                  <a:lnTo>
                    <a:pt x="405" y="110"/>
                  </a:lnTo>
                  <a:lnTo>
                    <a:pt x="405" y="90"/>
                  </a:lnTo>
                  <a:lnTo>
                    <a:pt x="404" y="70"/>
                  </a:lnTo>
                  <a:lnTo>
                    <a:pt x="295" y="447"/>
                  </a:lnTo>
                  <a:lnTo>
                    <a:pt x="230" y="447"/>
                  </a:lnTo>
                  <a:lnTo>
                    <a:pt x="115" y="70"/>
                  </a:lnTo>
                  <a:lnTo>
                    <a:pt x="115" y="93"/>
                  </a:lnTo>
                  <a:lnTo>
                    <a:pt x="115" y="118"/>
                  </a:lnTo>
                  <a:lnTo>
                    <a:pt x="114" y="142"/>
                  </a:lnTo>
                  <a:lnTo>
                    <a:pt x="113" y="168"/>
                  </a:lnTo>
                  <a:lnTo>
                    <a:pt x="112" y="195"/>
                  </a:lnTo>
                  <a:lnTo>
                    <a:pt x="110" y="223"/>
                  </a:lnTo>
                  <a:lnTo>
                    <a:pt x="107" y="252"/>
                  </a:lnTo>
                  <a:lnTo>
                    <a:pt x="105" y="282"/>
                  </a:lnTo>
                  <a:lnTo>
                    <a:pt x="89" y="504"/>
                  </a:lnTo>
                  <a:lnTo>
                    <a:pt x="23" y="504"/>
                  </a:lnTo>
                  <a:lnTo>
                    <a:pt x="64" y="0"/>
                  </a:lnTo>
                  <a:lnTo>
                    <a:pt x="158" y="0"/>
                  </a:lnTo>
                  <a:lnTo>
                    <a:pt x="265" y="366"/>
                  </a:lnTo>
                  <a:lnTo>
                    <a:pt x="365" y="0"/>
                  </a:lnTo>
                  <a:lnTo>
                    <a:pt x="460" y="0"/>
                  </a:lnTo>
                  <a:lnTo>
                    <a:pt x="501" y="504"/>
                  </a:lnTo>
                  <a:close/>
                  <a:moveTo>
                    <a:pt x="917" y="504"/>
                  </a:moveTo>
                  <a:lnTo>
                    <a:pt x="850" y="504"/>
                  </a:lnTo>
                  <a:lnTo>
                    <a:pt x="850" y="330"/>
                  </a:lnTo>
                  <a:lnTo>
                    <a:pt x="850" y="308"/>
                  </a:lnTo>
                  <a:lnTo>
                    <a:pt x="851" y="287"/>
                  </a:lnTo>
                  <a:lnTo>
                    <a:pt x="852" y="267"/>
                  </a:lnTo>
                  <a:lnTo>
                    <a:pt x="853" y="246"/>
                  </a:lnTo>
                  <a:lnTo>
                    <a:pt x="854" y="228"/>
                  </a:lnTo>
                  <a:lnTo>
                    <a:pt x="855" y="214"/>
                  </a:lnTo>
                  <a:lnTo>
                    <a:pt x="857" y="202"/>
                  </a:lnTo>
                  <a:lnTo>
                    <a:pt x="858" y="194"/>
                  </a:lnTo>
                  <a:lnTo>
                    <a:pt x="697" y="504"/>
                  </a:lnTo>
                  <a:lnTo>
                    <a:pt x="617" y="504"/>
                  </a:lnTo>
                  <a:lnTo>
                    <a:pt x="617" y="119"/>
                  </a:lnTo>
                  <a:lnTo>
                    <a:pt x="684" y="119"/>
                  </a:lnTo>
                  <a:lnTo>
                    <a:pt x="684" y="293"/>
                  </a:lnTo>
                  <a:lnTo>
                    <a:pt x="682" y="312"/>
                  </a:lnTo>
                  <a:lnTo>
                    <a:pt x="682" y="331"/>
                  </a:lnTo>
                  <a:lnTo>
                    <a:pt x="681" y="352"/>
                  </a:lnTo>
                  <a:lnTo>
                    <a:pt x="680" y="372"/>
                  </a:lnTo>
                  <a:lnTo>
                    <a:pt x="679" y="392"/>
                  </a:lnTo>
                  <a:lnTo>
                    <a:pt x="677" y="407"/>
                  </a:lnTo>
                  <a:lnTo>
                    <a:pt x="677" y="418"/>
                  </a:lnTo>
                  <a:lnTo>
                    <a:pt x="676" y="425"/>
                  </a:lnTo>
                  <a:lnTo>
                    <a:pt x="836" y="119"/>
                  </a:lnTo>
                  <a:lnTo>
                    <a:pt x="917" y="119"/>
                  </a:lnTo>
                  <a:lnTo>
                    <a:pt x="917" y="504"/>
                  </a:lnTo>
                  <a:close/>
                  <a:moveTo>
                    <a:pt x="1283" y="504"/>
                  </a:moveTo>
                  <a:lnTo>
                    <a:pt x="1283" y="335"/>
                  </a:lnTo>
                  <a:lnTo>
                    <a:pt x="1123" y="335"/>
                  </a:lnTo>
                  <a:lnTo>
                    <a:pt x="1123" y="504"/>
                  </a:lnTo>
                  <a:lnTo>
                    <a:pt x="1056" y="504"/>
                  </a:lnTo>
                  <a:lnTo>
                    <a:pt x="1056" y="119"/>
                  </a:lnTo>
                  <a:lnTo>
                    <a:pt x="1123" y="119"/>
                  </a:lnTo>
                  <a:lnTo>
                    <a:pt x="1123" y="280"/>
                  </a:lnTo>
                  <a:lnTo>
                    <a:pt x="1283" y="280"/>
                  </a:lnTo>
                  <a:lnTo>
                    <a:pt x="1283" y="119"/>
                  </a:lnTo>
                  <a:lnTo>
                    <a:pt x="1350" y="119"/>
                  </a:lnTo>
                  <a:lnTo>
                    <a:pt x="1350" y="504"/>
                  </a:lnTo>
                  <a:lnTo>
                    <a:pt x="1283" y="504"/>
                  </a:lnTo>
                  <a:close/>
                  <a:moveTo>
                    <a:pt x="1789" y="504"/>
                  </a:moveTo>
                  <a:lnTo>
                    <a:pt x="1723" y="504"/>
                  </a:lnTo>
                  <a:lnTo>
                    <a:pt x="1723" y="330"/>
                  </a:lnTo>
                  <a:lnTo>
                    <a:pt x="1723" y="308"/>
                  </a:lnTo>
                  <a:lnTo>
                    <a:pt x="1724" y="287"/>
                  </a:lnTo>
                  <a:lnTo>
                    <a:pt x="1725" y="267"/>
                  </a:lnTo>
                  <a:lnTo>
                    <a:pt x="1726" y="246"/>
                  </a:lnTo>
                  <a:lnTo>
                    <a:pt x="1727" y="228"/>
                  </a:lnTo>
                  <a:lnTo>
                    <a:pt x="1729" y="214"/>
                  </a:lnTo>
                  <a:lnTo>
                    <a:pt x="1730" y="202"/>
                  </a:lnTo>
                  <a:lnTo>
                    <a:pt x="1731" y="194"/>
                  </a:lnTo>
                  <a:lnTo>
                    <a:pt x="1569" y="504"/>
                  </a:lnTo>
                  <a:lnTo>
                    <a:pt x="1490" y="504"/>
                  </a:lnTo>
                  <a:lnTo>
                    <a:pt x="1490" y="119"/>
                  </a:lnTo>
                  <a:lnTo>
                    <a:pt x="1556" y="119"/>
                  </a:lnTo>
                  <a:lnTo>
                    <a:pt x="1556" y="293"/>
                  </a:lnTo>
                  <a:lnTo>
                    <a:pt x="1555" y="312"/>
                  </a:lnTo>
                  <a:lnTo>
                    <a:pt x="1555" y="331"/>
                  </a:lnTo>
                  <a:lnTo>
                    <a:pt x="1554" y="352"/>
                  </a:lnTo>
                  <a:lnTo>
                    <a:pt x="1553" y="372"/>
                  </a:lnTo>
                  <a:lnTo>
                    <a:pt x="1552" y="392"/>
                  </a:lnTo>
                  <a:lnTo>
                    <a:pt x="1551" y="407"/>
                  </a:lnTo>
                  <a:lnTo>
                    <a:pt x="1550" y="418"/>
                  </a:lnTo>
                  <a:lnTo>
                    <a:pt x="1549" y="425"/>
                  </a:lnTo>
                  <a:lnTo>
                    <a:pt x="1709" y="119"/>
                  </a:lnTo>
                  <a:lnTo>
                    <a:pt x="1789" y="119"/>
                  </a:lnTo>
                  <a:lnTo>
                    <a:pt x="1789" y="504"/>
                  </a:lnTo>
                  <a:close/>
                  <a:moveTo>
                    <a:pt x="2069" y="109"/>
                  </a:moveTo>
                  <a:lnTo>
                    <a:pt x="2086" y="110"/>
                  </a:lnTo>
                  <a:lnTo>
                    <a:pt x="2102" y="112"/>
                  </a:lnTo>
                  <a:lnTo>
                    <a:pt x="2117" y="115"/>
                  </a:lnTo>
                  <a:lnTo>
                    <a:pt x="2131" y="120"/>
                  </a:lnTo>
                  <a:lnTo>
                    <a:pt x="2145" y="125"/>
                  </a:lnTo>
                  <a:lnTo>
                    <a:pt x="2160" y="132"/>
                  </a:lnTo>
                  <a:lnTo>
                    <a:pt x="2174" y="141"/>
                  </a:lnTo>
                  <a:lnTo>
                    <a:pt x="2186" y="151"/>
                  </a:lnTo>
                  <a:lnTo>
                    <a:pt x="2154" y="193"/>
                  </a:lnTo>
                  <a:lnTo>
                    <a:pt x="2144" y="187"/>
                  </a:lnTo>
                  <a:lnTo>
                    <a:pt x="2135" y="181"/>
                  </a:lnTo>
                  <a:lnTo>
                    <a:pt x="2124" y="176"/>
                  </a:lnTo>
                  <a:lnTo>
                    <a:pt x="2114" y="172"/>
                  </a:lnTo>
                  <a:lnTo>
                    <a:pt x="2104" y="169"/>
                  </a:lnTo>
                  <a:lnTo>
                    <a:pt x="2095" y="167"/>
                  </a:lnTo>
                  <a:lnTo>
                    <a:pt x="2083" y="165"/>
                  </a:lnTo>
                  <a:lnTo>
                    <a:pt x="2072" y="165"/>
                  </a:lnTo>
                  <a:lnTo>
                    <a:pt x="2060" y="165"/>
                  </a:lnTo>
                  <a:lnTo>
                    <a:pt x="2049" y="167"/>
                  </a:lnTo>
                  <a:lnTo>
                    <a:pt x="2040" y="171"/>
                  </a:lnTo>
                  <a:lnTo>
                    <a:pt x="2030" y="175"/>
                  </a:lnTo>
                  <a:lnTo>
                    <a:pt x="2021" y="179"/>
                  </a:lnTo>
                  <a:lnTo>
                    <a:pt x="2014" y="186"/>
                  </a:lnTo>
                  <a:lnTo>
                    <a:pt x="2006" y="193"/>
                  </a:lnTo>
                  <a:lnTo>
                    <a:pt x="1999" y="203"/>
                  </a:lnTo>
                  <a:lnTo>
                    <a:pt x="1993" y="213"/>
                  </a:lnTo>
                  <a:lnTo>
                    <a:pt x="1988" y="223"/>
                  </a:lnTo>
                  <a:lnTo>
                    <a:pt x="1984" y="235"/>
                  </a:lnTo>
                  <a:lnTo>
                    <a:pt x="1979" y="248"/>
                  </a:lnTo>
                  <a:lnTo>
                    <a:pt x="1977" y="263"/>
                  </a:lnTo>
                  <a:lnTo>
                    <a:pt x="1975" y="279"/>
                  </a:lnTo>
                  <a:lnTo>
                    <a:pt x="1974" y="295"/>
                  </a:lnTo>
                  <a:lnTo>
                    <a:pt x="1973" y="313"/>
                  </a:lnTo>
                  <a:lnTo>
                    <a:pt x="1974" y="330"/>
                  </a:lnTo>
                  <a:lnTo>
                    <a:pt x="1975" y="348"/>
                  </a:lnTo>
                  <a:lnTo>
                    <a:pt x="1977" y="363"/>
                  </a:lnTo>
                  <a:lnTo>
                    <a:pt x="1979" y="377"/>
                  </a:lnTo>
                  <a:lnTo>
                    <a:pt x="1983" y="390"/>
                  </a:lnTo>
                  <a:lnTo>
                    <a:pt x="1988" y="402"/>
                  </a:lnTo>
                  <a:lnTo>
                    <a:pt x="1992" y="411"/>
                  </a:lnTo>
                  <a:lnTo>
                    <a:pt x="1999" y="421"/>
                  </a:lnTo>
                  <a:lnTo>
                    <a:pt x="2005" y="429"/>
                  </a:lnTo>
                  <a:lnTo>
                    <a:pt x="2013" y="436"/>
                  </a:lnTo>
                  <a:lnTo>
                    <a:pt x="2021" y="443"/>
                  </a:lnTo>
                  <a:lnTo>
                    <a:pt x="2030" y="447"/>
                  </a:lnTo>
                  <a:lnTo>
                    <a:pt x="2040" y="451"/>
                  </a:lnTo>
                  <a:lnTo>
                    <a:pt x="2049" y="453"/>
                  </a:lnTo>
                  <a:lnTo>
                    <a:pt x="2060" y="456"/>
                  </a:lnTo>
                  <a:lnTo>
                    <a:pt x="2072" y="456"/>
                  </a:lnTo>
                  <a:lnTo>
                    <a:pt x="2083" y="456"/>
                  </a:lnTo>
                  <a:lnTo>
                    <a:pt x="2094" y="455"/>
                  </a:lnTo>
                  <a:lnTo>
                    <a:pt x="2103" y="452"/>
                  </a:lnTo>
                  <a:lnTo>
                    <a:pt x="2113" y="449"/>
                  </a:lnTo>
                  <a:lnTo>
                    <a:pt x="2123" y="445"/>
                  </a:lnTo>
                  <a:lnTo>
                    <a:pt x="2134" y="439"/>
                  </a:lnTo>
                  <a:lnTo>
                    <a:pt x="2144" y="434"/>
                  </a:lnTo>
                  <a:lnTo>
                    <a:pt x="2156" y="426"/>
                  </a:lnTo>
                  <a:lnTo>
                    <a:pt x="2186" y="471"/>
                  </a:lnTo>
                  <a:lnTo>
                    <a:pt x="2174" y="480"/>
                  </a:lnTo>
                  <a:lnTo>
                    <a:pt x="2160" y="489"/>
                  </a:lnTo>
                  <a:lnTo>
                    <a:pt x="2145" y="497"/>
                  </a:lnTo>
                  <a:lnTo>
                    <a:pt x="2131" y="502"/>
                  </a:lnTo>
                  <a:lnTo>
                    <a:pt x="2116" y="507"/>
                  </a:lnTo>
                  <a:lnTo>
                    <a:pt x="2100" y="511"/>
                  </a:lnTo>
                  <a:lnTo>
                    <a:pt x="2085" y="512"/>
                  </a:lnTo>
                  <a:lnTo>
                    <a:pt x="2069" y="513"/>
                  </a:lnTo>
                  <a:lnTo>
                    <a:pt x="2049" y="512"/>
                  </a:lnTo>
                  <a:lnTo>
                    <a:pt x="2032" y="510"/>
                  </a:lnTo>
                  <a:lnTo>
                    <a:pt x="2015" y="505"/>
                  </a:lnTo>
                  <a:lnTo>
                    <a:pt x="1999" y="500"/>
                  </a:lnTo>
                  <a:lnTo>
                    <a:pt x="1984" y="492"/>
                  </a:lnTo>
                  <a:lnTo>
                    <a:pt x="1971" y="484"/>
                  </a:lnTo>
                  <a:lnTo>
                    <a:pt x="1958" y="473"/>
                  </a:lnTo>
                  <a:lnTo>
                    <a:pt x="1946" y="460"/>
                  </a:lnTo>
                  <a:lnTo>
                    <a:pt x="1935" y="446"/>
                  </a:lnTo>
                  <a:lnTo>
                    <a:pt x="1926" y="431"/>
                  </a:lnTo>
                  <a:lnTo>
                    <a:pt x="1918" y="415"/>
                  </a:lnTo>
                  <a:lnTo>
                    <a:pt x="1911" y="397"/>
                  </a:lnTo>
                  <a:lnTo>
                    <a:pt x="1907" y="379"/>
                  </a:lnTo>
                  <a:lnTo>
                    <a:pt x="1904" y="358"/>
                  </a:lnTo>
                  <a:lnTo>
                    <a:pt x="1902" y="337"/>
                  </a:lnTo>
                  <a:lnTo>
                    <a:pt x="1901" y="314"/>
                  </a:lnTo>
                  <a:lnTo>
                    <a:pt x="1901" y="299"/>
                  </a:lnTo>
                  <a:lnTo>
                    <a:pt x="1902" y="285"/>
                  </a:lnTo>
                  <a:lnTo>
                    <a:pt x="1904" y="271"/>
                  </a:lnTo>
                  <a:lnTo>
                    <a:pt x="1906" y="257"/>
                  </a:lnTo>
                  <a:lnTo>
                    <a:pt x="1908" y="244"/>
                  </a:lnTo>
                  <a:lnTo>
                    <a:pt x="1912" y="231"/>
                  </a:lnTo>
                  <a:lnTo>
                    <a:pt x="1917" y="218"/>
                  </a:lnTo>
                  <a:lnTo>
                    <a:pt x="1921" y="207"/>
                  </a:lnTo>
                  <a:lnTo>
                    <a:pt x="1926" y="195"/>
                  </a:lnTo>
                  <a:lnTo>
                    <a:pt x="1933" y="185"/>
                  </a:lnTo>
                  <a:lnTo>
                    <a:pt x="1939" y="175"/>
                  </a:lnTo>
                  <a:lnTo>
                    <a:pt x="1946" y="166"/>
                  </a:lnTo>
                  <a:lnTo>
                    <a:pt x="1953" y="158"/>
                  </a:lnTo>
                  <a:lnTo>
                    <a:pt x="1961" y="149"/>
                  </a:lnTo>
                  <a:lnTo>
                    <a:pt x="1970" y="141"/>
                  </a:lnTo>
                  <a:lnTo>
                    <a:pt x="1979" y="135"/>
                  </a:lnTo>
                  <a:lnTo>
                    <a:pt x="1989" y="129"/>
                  </a:lnTo>
                  <a:lnTo>
                    <a:pt x="1999" y="124"/>
                  </a:lnTo>
                  <a:lnTo>
                    <a:pt x="2010" y="120"/>
                  </a:lnTo>
                  <a:lnTo>
                    <a:pt x="2020" y="115"/>
                  </a:lnTo>
                  <a:lnTo>
                    <a:pt x="2032" y="113"/>
                  </a:lnTo>
                  <a:lnTo>
                    <a:pt x="2044" y="111"/>
                  </a:lnTo>
                  <a:lnTo>
                    <a:pt x="2056" y="110"/>
                  </a:lnTo>
                  <a:lnTo>
                    <a:pt x="2069" y="109"/>
                  </a:lnTo>
                  <a:close/>
                  <a:moveTo>
                    <a:pt x="2538" y="119"/>
                  </a:moveTo>
                  <a:lnTo>
                    <a:pt x="2531" y="173"/>
                  </a:lnTo>
                  <a:lnTo>
                    <a:pt x="2407" y="173"/>
                  </a:lnTo>
                  <a:lnTo>
                    <a:pt x="2407" y="504"/>
                  </a:lnTo>
                  <a:lnTo>
                    <a:pt x="2340" y="504"/>
                  </a:lnTo>
                  <a:lnTo>
                    <a:pt x="2340" y="173"/>
                  </a:lnTo>
                  <a:lnTo>
                    <a:pt x="2212" y="173"/>
                  </a:lnTo>
                  <a:lnTo>
                    <a:pt x="2212" y="119"/>
                  </a:lnTo>
                  <a:lnTo>
                    <a:pt x="2538" y="119"/>
                  </a:lnTo>
                  <a:close/>
                  <a:moveTo>
                    <a:pt x="2881" y="300"/>
                  </a:moveTo>
                  <a:lnTo>
                    <a:pt x="2881" y="309"/>
                  </a:lnTo>
                  <a:lnTo>
                    <a:pt x="2880" y="316"/>
                  </a:lnTo>
                  <a:lnTo>
                    <a:pt x="2880" y="325"/>
                  </a:lnTo>
                  <a:lnTo>
                    <a:pt x="2879" y="335"/>
                  </a:lnTo>
                  <a:lnTo>
                    <a:pt x="2634" y="335"/>
                  </a:lnTo>
                  <a:lnTo>
                    <a:pt x="2635" y="350"/>
                  </a:lnTo>
                  <a:lnTo>
                    <a:pt x="2637" y="364"/>
                  </a:lnTo>
                  <a:lnTo>
                    <a:pt x="2641" y="377"/>
                  </a:lnTo>
                  <a:lnTo>
                    <a:pt x="2644" y="390"/>
                  </a:lnTo>
                  <a:lnTo>
                    <a:pt x="2648" y="401"/>
                  </a:lnTo>
                  <a:lnTo>
                    <a:pt x="2654" y="411"/>
                  </a:lnTo>
                  <a:lnTo>
                    <a:pt x="2659" y="420"/>
                  </a:lnTo>
                  <a:lnTo>
                    <a:pt x="2666" y="428"/>
                  </a:lnTo>
                  <a:lnTo>
                    <a:pt x="2673" y="435"/>
                  </a:lnTo>
                  <a:lnTo>
                    <a:pt x="2681" y="442"/>
                  </a:lnTo>
                  <a:lnTo>
                    <a:pt x="2689" y="446"/>
                  </a:lnTo>
                  <a:lnTo>
                    <a:pt x="2698" y="450"/>
                  </a:lnTo>
                  <a:lnTo>
                    <a:pt x="2707" y="453"/>
                  </a:lnTo>
                  <a:lnTo>
                    <a:pt x="2716" y="456"/>
                  </a:lnTo>
                  <a:lnTo>
                    <a:pt x="2727" y="458"/>
                  </a:lnTo>
                  <a:lnTo>
                    <a:pt x="2738" y="458"/>
                  </a:lnTo>
                  <a:lnTo>
                    <a:pt x="2752" y="458"/>
                  </a:lnTo>
                  <a:lnTo>
                    <a:pt x="2765" y="456"/>
                  </a:lnTo>
                  <a:lnTo>
                    <a:pt x="2777" y="453"/>
                  </a:lnTo>
                  <a:lnTo>
                    <a:pt x="2789" y="450"/>
                  </a:lnTo>
                  <a:lnTo>
                    <a:pt x="2800" y="445"/>
                  </a:lnTo>
                  <a:lnTo>
                    <a:pt x="2813" y="439"/>
                  </a:lnTo>
                  <a:lnTo>
                    <a:pt x="2825" y="433"/>
                  </a:lnTo>
                  <a:lnTo>
                    <a:pt x="2838" y="424"/>
                  </a:lnTo>
                  <a:lnTo>
                    <a:pt x="2867" y="464"/>
                  </a:lnTo>
                  <a:lnTo>
                    <a:pt x="2852" y="476"/>
                  </a:lnTo>
                  <a:lnTo>
                    <a:pt x="2836" y="486"/>
                  </a:lnTo>
                  <a:lnTo>
                    <a:pt x="2820" y="495"/>
                  </a:lnTo>
                  <a:lnTo>
                    <a:pt x="2803" y="501"/>
                  </a:lnTo>
                  <a:lnTo>
                    <a:pt x="2786" y="506"/>
                  </a:lnTo>
                  <a:lnTo>
                    <a:pt x="2768" y="510"/>
                  </a:lnTo>
                  <a:lnTo>
                    <a:pt x="2751" y="512"/>
                  </a:lnTo>
                  <a:lnTo>
                    <a:pt x="2732" y="513"/>
                  </a:lnTo>
                  <a:lnTo>
                    <a:pt x="2713" y="512"/>
                  </a:lnTo>
                  <a:lnTo>
                    <a:pt x="2695" y="510"/>
                  </a:lnTo>
                  <a:lnTo>
                    <a:pt x="2677" y="505"/>
                  </a:lnTo>
                  <a:lnTo>
                    <a:pt x="2661" y="500"/>
                  </a:lnTo>
                  <a:lnTo>
                    <a:pt x="2646" y="492"/>
                  </a:lnTo>
                  <a:lnTo>
                    <a:pt x="2632" y="484"/>
                  </a:lnTo>
                  <a:lnTo>
                    <a:pt x="2619" y="473"/>
                  </a:lnTo>
                  <a:lnTo>
                    <a:pt x="2607" y="460"/>
                  </a:lnTo>
                  <a:lnTo>
                    <a:pt x="2596" y="446"/>
                  </a:lnTo>
                  <a:lnTo>
                    <a:pt x="2588" y="432"/>
                  </a:lnTo>
                  <a:lnTo>
                    <a:pt x="2579" y="415"/>
                  </a:lnTo>
                  <a:lnTo>
                    <a:pt x="2574" y="397"/>
                  </a:lnTo>
                  <a:lnTo>
                    <a:pt x="2568" y="379"/>
                  </a:lnTo>
                  <a:lnTo>
                    <a:pt x="2565" y="358"/>
                  </a:lnTo>
                  <a:lnTo>
                    <a:pt x="2563" y="338"/>
                  </a:lnTo>
                  <a:lnTo>
                    <a:pt x="2562" y="315"/>
                  </a:lnTo>
                  <a:lnTo>
                    <a:pt x="2562" y="300"/>
                  </a:lnTo>
                  <a:lnTo>
                    <a:pt x="2563" y="286"/>
                  </a:lnTo>
                  <a:lnTo>
                    <a:pt x="2565" y="272"/>
                  </a:lnTo>
                  <a:lnTo>
                    <a:pt x="2567" y="258"/>
                  </a:lnTo>
                  <a:lnTo>
                    <a:pt x="2569" y="245"/>
                  </a:lnTo>
                  <a:lnTo>
                    <a:pt x="2573" y="233"/>
                  </a:lnTo>
                  <a:lnTo>
                    <a:pt x="2577" y="220"/>
                  </a:lnTo>
                  <a:lnTo>
                    <a:pt x="2581" y="208"/>
                  </a:lnTo>
                  <a:lnTo>
                    <a:pt x="2587" y="198"/>
                  </a:lnTo>
                  <a:lnTo>
                    <a:pt x="2592" y="187"/>
                  </a:lnTo>
                  <a:lnTo>
                    <a:pt x="2599" y="177"/>
                  </a:lnTo>
                  <a:lnTo>
                    <a:pt x="2605" y="167"/>
                  </a:lnTo>
                  <a:lnTo>
                    <a:pt x="2613" y="159"/>
                  </a:lnTo>
                  <a:lnTo>
                    <a:pt x="2620" y="150"/>
                  </a:lnTo>
                  <a:lnTo>
                    <a:pt x="2629" y="142"/>
                  </a:lnTo>
                  <a:lnTo>
                    <a:pt x="2637" y="136"/>
                  </a:lnTo>
                  <a:lnTo>
                    <a:pt x="2646" y="129"/>
                  </a:lnTo>
                  <a:lnTo>
                    <a:pt x="2656" y="124"/>
                  </a:lnTo>
                  <a:lnTo>
                    <a:pt x="2667" y="120"/>
                  </a:lnTo>
                  <a:lnTo>
                    <a:pt x="2676" y="115"/>
                  </a:lnTo>
                  <a:lnTo>
                    <a:pt x="2687" y="113"/>
                  </a:lnTo>
                  <a:lnTo>
                    <a:pt x="2699" y="111"/>
                  </a:lnTo>
                  <a:lnTo>
                    <a:pt x="2710" y="110"/>
                  </a:lnTo>
                  <a:lnTo>
                    <a:pt x="2723" y="109"/>
                  </a:lnTo>
                  <a:lnTo>
                    <a:pt x="2741" y="110"/>
                  </a:lnTo>
                  <a:lnTo>
                    <a:pt x="2758" y="112"/>
                  </a:lnTo>
                  <a:lnTo>
                    <a:pt x="2774" y="117"/>
                  </a:lnTo>
                  <a:lnTo>
                    <a:pt x="2791" y="122"/>
                  </a:lnTo>
                  <a:lnTo>
                    <a:pt x="2805" y="129"/>
                  </a:lnTo>
                  <a:lnTo>
                    <a:pt x="2818" y="138"/>
                  </a:lnTo>
                  <a:lnTo>
                    <a:pt x="2830" y="148"/>
                  </a:lnTo>
                  <a:lnTo>
                    <a:pt x="2840" y="160"/>
                  </a:lnTo>
                  <a:lnTo>
                    <a:pt x="2850" y="173"/>
                  </a:lnTo>
                  <a:lnTo>
                    <a:pt x="2858" y="188"/>
                  </a:lnTo>
                  <a:lnTo>
                    <a:pt x="2865" y="203"/>
                  </a:lnTo>
                  <a:lnTo>
                    <a:pt x="2871" y="220"/>
                  </a:lnTo>
                  <a:lnTo>
                    <a:pt x="2875" y="239"/>
                  </a:lnTo>
                  <a:lnTo>
                    <a:pt x="2878" y="258"/>
                  </a:lnTo>
                  <a:lnTo>
                    <a:pt x="2880" y="279"/>
                  </a:lnTo>
                  <a:lnTo>
                    <a:pt x="2881" y="300"/>
                  </a:lnTo>
                  <a:close/>
                  <a:moveTo>
                    <a:pt x="2814" y="280"/>
                  </a:moveTo>
                  <a:lnTo>
                    <a:pt x="2814" y="267"/>
                  </a:lnTo>
                  <a:lnTo>
                    <a:pt x="2813" y="254"/>
                  </a:lnTo>
                  <a:lnTo>
                    <a:pt x="2811" y="241"/>
                  </a:lnTo>
                  <a:lnTo>
                    <a:pt x="2809" y="230"/>
                  </a:lnTo>
                  <a:lnTo>
                    <a:pt x="2806" y="219"/>
                  </a:lnTo>
                  <a:lnTo>
                    <a:pt x="2801" y="209"/>
                  </a:lnTo>
                  <a:lnTo>
                    <a:pt x="2797" y="201"/>
                  </a:lnTo>
                  <a:lnTo>
                    <a:pt x="2792" y="193"/>
                  </a:lnTo>
                  <a:lnTo>
                    <a:pt x="2786" y="186"/>
                  </a:lnTo>
                  <a:lnTo>
                    <a:pt x="2779" y="180"/>
                  </a:lnTo>
                  <a:lnTo>
                    <a:pt x="2771" y="175"/>
                  </a:lnTo>
                  <a:lnTo>
                    <a:pt x="2764" y="171"/>
                  </a:lnTo>
                  <a:lnTo>
                    <a:pt x="2755" y="167"/>
                  </a:lnTo>
                  <a:lnTo>
                    <a:pt x="2745" y="165"/>
                  </a:lnTo>
                  <a:lnTo>
                    <a:pt x="2735" y="163"/>
                  </a:lnTo>
                  <a:lnTo>
                    <a:pt x="2724" y="163"/>
                  </a:lnTo>
                  <a:lnTo>
                    <a:pt x="2714" y="163"/>
                  </a:lnTo>
                  <a:lnTo>
                    <a:pt x="2704" y="165"/>
                  </a:lnTo>
                  <a:lnTo>
                    <a:pt x="2696" y="167"/>
                  </a:lnTo>
                  <a:lnTo>
                    <a:pt x="2687" y="171"/>
                  </a:lnTo>
                  <a:lnTo>
                    <a:pt x="2680" y="175"/>
                  </a:lnTo>
                  <a:lnTo>
                    <a:pt x="2672" y="180"/>
                  </a:lnTo>
                  <a:lnTo>
                    <a:pt x="2666" y="186"/>
                  </a:lnTo>
                  <a:lnTo>
                    <a:pt x="2660" y="193"/>
                  </a:lnTo>
                  <a:lnTo>
                    <a:pt x="2655" y="202"/>
                  </a:lnTo>
                  <a:lnTo>
                    <a:pt x="2650" y="210"/>
                  </a:lnTo>
                  <a:lnTo>
                    <a:pt x="2646" y="220"/>
                  </a:lnTo>
                  <a:lnTo>
                    <a:pt x="2642" y="231"/>
                  </a:lnTo>
                  <a:lnTo>
                    <a:pt x="2640" y="243"/>
                  </a:lnTo>
                  <a:lnTo>
                    <a:pt x="2636" y="256"/>
                  </a:lnTo>
                  <a:lnTo>
                    <a:pt x="2635" y="270"/>
                  </a:lnTo>
                  <a:lnTo>
                    <a:pt x="2634" y="284"/>
                  </a:lnTo>
                  <a:lnTo>
                    <a:pt x="2814" y="284"/>
                  </a:lnTo>
                  <a:lnTo>
                    <a:pt x="2814" y="280"/>
                  </a:lnTo>
                  <a:close/>
                  <a:moveTo>
                    <a:pt x="3166" y="109"/>
                  </a:moveTo>
                  <a:lnTo>
                    <a:pt x="3183" y="110"/>
                  </a:lnTo>
                  <a:lnTo>
                    <a:pt x="3201" y="112"/>
                  </a:lnTo>
                  <a:lnTo>
                    <a:pt x="3216" y="117"/>
                  </a:lnTo>
                  <a:lnTo>
                    <a:pt x="3230" y="123"/>
                  </a:lnTo>
                  <a:lnTo>
                    <a:pt x="3243" y="129"/>
                  </a:lnTo>
                  <a:lnTo>
                    <a:pt x="3255" y="139"/>
                  </a:lnTo>
                  <a:lnTo>
                    <a:pt x="3264" y="150"/>
                  </a:lnTo>
                  <a:lnTo>
                    <a:pt x="3274" y="162"/>
                  </a:lnTo>
                  <a:lnTo>
                    <a:pt x="3282" y="176"/>
                  </a:lnTo>
                  <a:lnTo>
                    <a:pt x="3289" y="191"/>
                  </a:lnTo>
                  <a:lnTo>
                    <a:pt x="3295" y="207"/>
                  </a:lnTo>
                  <a:lnTo>
                    <a:pt x="3300" y="226"/>
                  </a:lnTo>
                  <a:lnTo>
                    <a:pt x="3303" y="245"/>
                  </a:lnTo>
                  <a:lnTo>
                    <a:pt x="3306" y="266"/>
                  </a:lnTo>
                  <a:lnTo>
                    <a:pt x="3307" y="287"/>
                  </a:lnTo>
                  <a:lnTo>
                    <a:pt x="3309" y="311"/>
                  </a:lnTo>
                  <a:lnTo>
                    <a:pt x="3307" y="333"/>
                  </a:lnTo>
                  <a:lnTo>
                    <a:pt x="3306" y="354"/>
                  </a:lnTo>
                  <a:lnTo>
                    <a:pt x="3303" y="374"/>
                  </a:lnTo>
                  <a:lnTo>
                    <a:pt x="3299" y="393"/>
                  </a:lnTo>
                  <a:lnTo>
                    <a:pt x="3293" y="410"/>
                  </a:lnTo>
                  <a:lnTo>
                    <a:pt x="3286" y="428"/>
                  </a:lnTo>
                  <a:lnTo>
                    <a:pt x="3278" y="443"/>
                  </a:lnTo>
                  <a:lnTo>
                    <a:pt x="3269" y="458"/>
                  </a:lnTo>
                  <a:lnTo>
                    <a:pt x="3259" y="471"/>
                  </a:lnTo>
                  <a:lnTo>
                    <a:pt x="3247" y="482"/>
                  </a:lnTo>
                  <a:lnTo>
                    <a:pt x="3235" y="491"/>
                  </a:lnTo>
                  <a:lnTo>
                    <a:pt x="3221" y="499"/>
                  </a:lnTo>
                  <a:lnTo>
                    <a:pt x="3207" y="505"/>
                  </a:lnTo>
                  <a:lnTo>
                    <a:pt x="3191" y="510"/>
                  </a:lnTo>
                  <a:lnTo>
                    <a:pt x="3175" y="512"/>
                  </a:lnTo>
                  <a:lnTo>
                    <a:pt x="3158" y="513"/>
                  </a:lnTo>
                  <a:lnTo>
                    <a:pt x="3141" y="512"/>
                  </a:lnTo>
                  <a:lnTo>
                    <a:pt x="3126" y="511"/>
                  </a:lnTo>
                  <a:lnTo>
                    <a:pt x="3112" y="506"/>
                  </a:lnTo>
                  <a:lnTo>
                    <a:pt x="3099" y="502"/>
                  </a:lnTo>
                  <a:lnTo>
                    <a:pt x="3087" y="496"/>
                  </a:lnTo>
                  <a:lnTo>
                    <a:pt x="3076" y="488"/>
                  </a:lnTo>
                  <a:lnTo>
                    <a:pt x="3066" y="479"/>
                  </a:lnTo>
                  <a:lnTo>
                    <a:pt x="3056" y="469"/>
                  </a:lnTo>
                  <a:lnTo>
                    <a:pt x="3056" y="652"/>
                  </a:lnTo>
                  <a:lnTo>
                    <a:pt x="2989" y="660"/>
                  </a:lnTo>
                  <a:lnTo>
                    <a:pt x="2989" y="119"/>
                  </a:lnTo>
                  <a:lnTo>
                    <a:pt x="3046" y="119"/>
                  </a:lnTo>
                  <a:lnTo>
                    <a:pt x="3052" y="171"/>
                  </a:lnTo>
                  <a:lnTo>
                    <a:pt x="3063" y="156"/>
                  </a:lnTo>
                  <a:lnTo>
                    <a:pt x="3076" y="145"/>
                  </a:lnTo>
                  <a:lnTo>
                    <a:pt x="3088" y="134"/>
                  </a:lnTo>
                  <a:lnTo>
                    <a:pt x="3102" y="125"/>
                  </a:lnTo>
                  <a:lnTo>
                    <a:pt x="3118" y="119"/>
                  </a:lnTo>
                  <a:lnTo>
                    <a:pt x="3134" y="113"/>
                  </a:lnTo>
                  <a:lnTo>
                    <a:pt x="3150" y="110"/>
                  </a:lnTo>
                  <a:lnTo>
                    <a:pt x="3166" y="109"/>
                  </a:lnTo>
                  <a:close/>
                  <a:moveTo>
                    <a:pt x="3141" y="458"/>
                  </a:moveTo>
                  <a:lnTo>
                    <a:pt x="3152" y="458"/>
                  </a:lnTo>
                  <a:lnTo>
                    <a:pt x="3163" y="456"/>
                  </a:lnTo>
                  <a:lnTo>
                    <a:pt x="3174" y="452"/>
                  </a:lnTo>
                  <a:lnTo>
                    <a:pt x="3182" y="449"/>
                  </a:lnTo>
                  <a:lnTo>
                    <a:pt x="3191" y="444"/>
                  </a:lnTo>
                  <a:lnTo>
                    <a:pt x="3199" y="437"/>
                  </a:lnTo>
                  <a:lnTo>
                    <a:pt x="3206" y="430"/>
                  </a:lnTo>
                  <a:lnTo>
                    <a:pt x="3213" y="421"/>
                  </a:lnTo>
                  <a:lnTo>
                    <a:pt x="3218" y="411"/>
                  </a:lnTo>
                  <a:lnTo>
                    <a:pt x="3222" y="401"/>
                  </a:lnTo>
                  <a:lnTo>
                    <a:pt x="3227" y="389"/>
                  </a:lnTo>
                  <a:lnTo>
                    <a:pt x="3230" y="376"/>
                  </a:lnTo>
                  <a:lnTo>
                    <a:pt x="3233" y="361"/>
                  </a:lnTo>
                  <a:lnTo>
                    <a:pt x="3234" y="345"/>
                  </a:lnTo>
                  <a:lnTo>
                    <a:pt x="3235" y="328"/>
                  </a:lnTo>
                  <a:lnTo>
                    <a:pt x="3236" y="311"/>
                  </a:lnTo>
                  <a:lnTo>
                    <a:pt x="3235" y="293"/>
                  </a:lnTo>
                  <a:lnTo>
                    <a:pt x="3234" y="276"/>
                  </a:lnTo>
                  <a:lnTo>
                    <a:pt x="3233" y="260"/>
                  </a:lnTo>
                  <a:lnTo>
                    <a:pt x="3231" y="246"/>
                  </a:lnTo>
                  <a:lnTo>
                    <a:pt x="3228" y="233"/>
                  </a:lnTo>
                  <a:lnTo>
                    <a:pt x="3223" y="220"/>
                  </a:lnTo>
                  <a:lnTo>
                    <a:pt x="3219" y="209"/>
                  </a:lnTo>
                  <a:lnTo>
                    <a:pt x="3215" y="200"/>
                  </a:lnTo>
                  <a:lnTo>
                    <a:pt x="3208" y="191"/>
                  </a:lnTo>
                  <a:lnTo>
                    <a:pt x="3202" y="183"/>
                  </a:lnTo>
                  <a:lnTo>
                    <a:pt x="3195" y="177"/>
                  </a:lnTo>
                  <a:lnTo>
                    <a:pt x="3187" y="172"/>
                  </a:lnTo>
                  <a:lnTo>
                    <a:pt x="3178" y="168"/>
                  </a:lnTo>
                  <a:lnTo>
                    <a:pt x="3169" y="165"/>
                  </a:lnTo>
                  <a:lnTo>
                    <a:pt x="3160" y="163"/>
                  </a:lnTo>
                  <a:lnTo>
                    <a:pt x="3149" y="163"/>
                  </a:lnTo>
                  <a:lnTo>
                    <a:pt x="3142" y="163"/>
                  </a:lnTo>
                  <a:lnTo>
                    <a:pt x="3135" y="164"/>
                  </a:lnTo>
                  <a:lnTo>
                    <a:pt x="3128" y="165"/>
                  </a:lnTo>
                  <a:lnTo>
                    <a:pt x="3122" y="167"/>
                  </a:lnTo>
                  <a:lnTo>
                    <a:pt x="3115" y="169"/>
                  </a:lnTo>
                  <a:lnTo>
                    <a:pt x="3109" y="173"/>
                  </a:lnTo>
                  <a:lnTo>
                    <a:pt x="3102" y="176"/>
                  </a:lnTo>
                  <a:lnTo>
                    <a:pt x="3097" y="179"/>
                  </a:lnTo>
                  <a:lnTo>
                    <a:pt x="3085" y="189"/>
                  </a:lnTo>
                  <a:lnTo>
                    <a:pt x="3076" y="199"/>
                  </a:lnTo>
                  <a:lnTo>
                    <a:pt x="3065" y="210"/>
                  </a:lnTo>
                  <a:lnTo>
                    <a:pt x="3056" y="222"/>
                  </a:lnTo>
                  <a:lnTo>
                    <a:pt x="3056" y="411"/>
                  </a:lnTo>
                  <a:lnTo>
                    <a:pt x="3064" y="422"/>
                  </a:lnTo>
                  <a:lnTo>
                    <a:pt x="3072" y="431"/>
                  </a:lnTo>
                  <a:lnTo>
                    <a:pt x="3082" y="439"/>
                  </a:lnTo>
                  <a:lnTo>
                    <a:pt x="3093" y="446"/>
                  </a:lnTo>
                  <a:lnTo>
                    <a:pt x="3104" y="451"/>
                  </a:lnTo>
                  <a:lnTo>
                    <a:pt x="3115" y="455"/>
                  </a:lnTo>
                  <a:lnTo>
                    <a:pt x="3128" y="457"/>
                  </a:lnTo>
                  <a:lnTo>
                    <a:pt x="3141" y="458"/>
                  </a:lnTo>
                  <a:close/>
                  <a:moveTo>
                    <a:pt x="3564" y="109"/>
                  </a:moveTo>
                  <a:lnTo>
                    <a:pt x="3580" y="110"/>
                  </a:lnTo>
                  <a:lnTo>
                    <a:pt x="3597" y="112"/>
                  </a:lnTo>
                  <a:lnTo>
                    <a:pt x="3612" y="115"/>
                  </a:lnTo>
                  <a:lnTo>
                    <a:pt x="3627" y="120"/>
                  </a:lnTo>
                  <a:lnTo>
                    <a:pt x="3641" y="125"/>
                  </a:lnTo>
                  <a:lnTo>
                    <a:pt x="3655" y="132"/>
                  </a:lnTo>
                  <a:lnTo>
                    <a:pt x="3668" y="141"/>
                  </a:lnTo>
                  <a:lnTo>
                    <a:pt x="3682" y="151"/>
                  </a:lnTo>
                  <a:lnTo>
                    <a:pt x="3649" y="193"/>
                  </a:lnTo>
                  <a:lnTo>
                    <a:pt x="3640" y="187"/>
                  </a:lnTo>
                  <a:lnTo>
                    <a:pt x="3629" y="181"/>
                  </a:lnTo>
                  <a:lnTo>
                    <a:pt x="3619" y="176"/>
                  </a:lnTo>
                  <a:lnTo>
                    <a:pt x="3610" y="172"/>
                  </a:lnTo>
                  <a:lnTo>
                    <a:pt x="3600" y="169"/>
                  </a:lnTo>
                  <a:lnTo>
                    <a:pt x="3589" y="167"/>
                  </a:lnTo>
                  <a:lnTo>
                    <a:pt x="3578" y="165"/>
                  </a:lnTo>
                  <a:lnTo>
                    <a:pt x="3566" y="165"/>
                  </a:lnTo>
                  <a:lnTo>
                    <a:pt x="3556" y="165"/>
                  </a:lnTo>
                  <a:lnTo>
                    <a:pt x="3545" y="167"/>
                  </a:lnTo>
                  <a:lnTo>
                    <a:pt x="3534" y="171"/>
                  </a:lnTo>
                  <a:lnTo>
                    <a:pt x="3525" y="175"/>
                  </a:lnTo>
                  <a:lnTo>
                    <a:pt x="3517" y="179"/>
                  </a:lnTo>
                  <a:lnTo>
                    <a:pt x="3508" y="186"/>
                  </a:lnTo>
                  <a:lnTo>
                    <a:pt x="3501" y="193"/>
                  </a:lnTo>
                  <a:lnTo>
                    <a:pt x="3494" y="203"/>
                  </a:lnTo>
                  <a:lnTo>
                    <a:pt x="3488" y="213"/>
                  </a:lnTo>
                  <a:lnTo>
                    <a:pt x="3482" y="223"/>
                  </a:lnTo>
                  <a:lnTo>
                    <a:pt x="3478" y="235"/>
                  </a:lnTo>
                  <a:lnTo>
                    <a:pt x="3475" y="248"/>
                  </a:lnTo>
                  <a:lnTo>
                    <a:pt x="3471" y="263"/>
                  </a:lnTo>
                  <a:lnTo>
                    <a:pt x="3469" y="279"/>
                  </a:lnTo>
                  <a:lnTo>
                    <a:pt x="3468" y="295"/>
                  </a:lnTo>
                  <a:lnTo>
                    <a:pt x="3468" y="313"/>
                  </a:lnTo>
                  <a:lnTo>
                    <a:pt x="3468" y="330"/>
                  </a:lnTo>
                  <a:lnTo>
                    <a:pt x="3469" y="348"/>
                  </a:lnTo>
                  <a:lnTo>
                    <a:pt x="3471" y="363"/>
                  </a:lnTo>
                  <a:lnTo>
                    <a:pt x="3475" y="377"/>
                  </a:lnTo>
                  <a:lnTo>
                    <a:pt x="3478" y="390"/>
                  </a:lnTo>
                  <a:lnTo>
                    <a:pt x="3482" y="402"/>
                  </a:lnTo>
                  <a:lnTo>
                    <a:pt x="3488" y="411"/>
                  </a:lnTo>
                  <a:lnTo>
                    <a:pt x="3493" y="421"/>
                  </a:lnTo>
                  <a:lnTo>
                    <a:pt x="3501" y="429"/>
                  </a:lnTo>
                  <a:lnTo>
                    <a:pt x="3508" y="436"/>
                  </a:lnTo>
                  <a:lnTo>
                    <a:pt x="3516" y="443"/>
                  </a:lnTo>
                  <a:lnTo>
                    <a:pt x="3524" y="447"/>
                  </a:lnTo>
                  <a:lnTo>
                    <a:pt x="3534" y="451"/>
                  </a:lnTo>
                  <a:lnTo>
                    <a:pt x="3545" y="453"/>
                  </a:lnTo>
                  <a:lnTo>
                    <a:pt x="3556" y="456"/>
                  </a:lnTo>
                  <a:lnTo>
                    <a:pt x="3566" y="456"/>
                  </a:lnTo>
                  <a:lnTo>
                    <a:pt x="3578" y="456"/>
                  </a:lnTo>
                  <a:lnTo>
                    <a:pt x="3588" y="455"/>
                  </a:lnTo>
                  <a:lnTo>
                    <a:pt x="3599" y="452"/>
                  </a:lnTo>
                  <a:lnTo>
                    <a:pt x="3608" y="449"/>
                  </a:lnTo>
                  <a:lnTo>
                    <a:pt x="3618" y="445"/>
                  </a:lnTo>
                  <a:lnTo>
                    <a:pt x="3629" y="439"/>
                  </a:lnTo>
                  <a:lnTo>
                    <a:pt x="3640" y="434"/>
                  </a:lnTo>
                  <a:lnTo>
                    <a:pt x="3651" y="426"/>
                  </a:lnTo>
                  <a:lnTo>
                    <a:pt x="3682" y="471"/>
                  </a:lnTo>
                  <a:lnTo>
                    <a:pt x="3668" y="480"/>
                  </a:lnTo>
                  <a:lnTo>
                    <a:pt x="3655" y="489"/>
                  </a:lnTo>
                  <a:lnTo>
                    <a:pt x="3641" y="497"/>
                  </a:lnTo>
                  <a:lnTo>
                    <a:pt x="3626" y="502"/>
                  </a:lnTo>
                  <a:lnTo>
                    <a:pt x="3611" y="507"/>
                  </a:lnTo>
                  <a:lnTo>
                    <a:pt x="3596" y="511"/>
                  </a:lnTo>
                  <a:lnTo>
                    <a:pt x="3579" y="512"/>
                  </a:lnTo>
                  <a:lnTo>
                    <a:pt x="3564" y="513"/>
                  </a:lnTo>
                  <a:lnTo>
                    <a:pt x="3545" y="512"/>
                  </a:lnTo>
                  <a:lnTo>
                    <a:pt x="3526" y="510"/>
                  </a:lnTo>
                  <a:lnTo>
                    <a:pt x="3510" y="505"/>
                  </a:lnTo>
                  <a:lnTo>
                    <a:pt x="3494" y="500"/>
                  </a:lnTo>
                  <a:lnTo>
                    <a:pt x="3479" y="492"/>
                  </a:lnTo>
                  <a:lnTo>
                    <a:pt x="3465" y="484"/>
                  </a:lnTo>
                  <a:lnTo>
                    <a:pt x="3452" y="473"/>
                  </a:lnTo>
                  <a:lnTo>
                    <a:pt x="3440" y="460"/>
                  </a:lnTo>
                  <a:lnTo>
                    <a:pt x="3430" y="446"/>
                  </a:lnTo>
                  <a:lnTo>
                    <a:pt x="3421" y="431"/>
                  </a:lnTo>
                  <a:lnTo>
                    <a:pt x="3413" y="415"/>
                  </a:lnTo>
                  <a:lnTo>
                    <a:pt x="3407" y="397"/>
                  </a:lnTo>
                  <a:lnTo>
                    <a:pt x="3401" y="379"/>
                  </a:lnTo>
                  <a:lnTo>
                    <a:pt x="3398" y="358"/>
                  </a:lnTo>
                  <a:lnTo>
                    <a:pt x="3396" y="337"/>
                  </a:lnTo>
                  <a:lnTo>
                    <a:pt x="3396" y="314"/>
                  </a:lnTo>
                  <a:lnTo>
                    <a:pt x="3396" y="299"/>
                  </a:lnTo>
                  <a:lnTo>
                    <a:pt x="3397" y="285"/>
                  </a:lnTo>
                  <a:lnTo>
                    <a:pt x="3398" y="271"/>
                  </a:lnTo>
                  <a:lnTo>
                    <a:pt x="3400" y="257"/>
                  </a:lnTo>
                  <a:lnTo>
                    <a:pt x="3403" y="244"/>
                  </a:lnTo>
                  <a:lnTo>
                    <a:pt x="3407" y="231"/>
                  </a:lnTo>
                  <a:lnTo>
                    <a:pt x="3411" y="218"/>
                  </a:lnTo>
                  <a:lnTo>
                    <a:pt x="3416" y="207"/>
                  </a:lnTo>
                  <a:lnTo>
                    <a:pt x="3422" y="195"/>
                  </a:lnTo>
                  <a:lnTo>
                    <a:pt x="3427" y="185"/>
                  </a:lnTo>
                  <a:lnTo>
                    <a:pt x="3434" y="175"/>
                  </a:lnTo>
                  <a:lnTo>
                    <a:pt x="3441" y="166"/>
                  </a:lnTo>
                  <a:lnTo>
                    <a:pt x="3449" y="158"/>
                  </a:lnTo>
                  <a:lnTo>
                    <a:pt x="3456" y="149"/>
                  </a:lnTo>
                  <a:lnTo>
                    <a:pt x="3465" y="141"/>
                  </a:lnTo>
                  <a:lnTo>
                    <a:pt x="3475" y="135"/>
                  </a:lnTo>
                  <a:lnTo>
                    <a:pt x="3483" y="129"/>
                  </a:lnTo>
                  <a:lnTo>
                    <a:pt x="3494" y="124"/>
                  </a:lnTo>
                  <a:lnTo>
                    <a:pt x="3505" y="120"/>
                  </a:lnTo>
                  <a:lnTo>
                    <a:pt x="3516" y="115"/>
                  </a:lnTo>
                  <a:lnTo>
                    <a:pt x="3526" y="113"/>
                  </a:lnTo>
                  <a:lnTo>
                    <a:pt x="3538" y="111"/>
                  </a:lnTo>
                  <a:lnTo>
                    <a:pt x="3551" y="110"/>
                  </a:lnTo>
                  <a:lnTo>
                    <a:pt x="3564" y="109"/>
                  </a:lnTo>
                  <a:close/>
                  <a:moveTo>
                    <a:pt x="4034" y="119"/>
                  </a:moveTo>
                  <a:lnTo>
                    <a:pt x="4026" y="173"/>
                  </a:lnTo>
                  <a:lnTo>
                    <a:pt x="3902" y="173"/>
                  </a:lnTo>
                  <a:lnTo>
                    <a:pt x="3902" y="504"/>
                  </a:lnTo>
                  <a:lnTo>
                    <a:pt x="3835" y="504"/>
                  </a:lnTo>
                  <a:lnTo>
                    <a:pt x="3835" y="173"/>
                  </a:lnTo>
                  <a:lnTo>
                    <a:pt x="3708" y="173"/>
                  </a:lnTo>
                  <a:lnTo>
                    <a:pt x="3708" y="119"/>
                  </a:lnTo>
                  <a:lnTo>
                    <a:pt x="4034" y="119"/>
                  </a:lnTo>
                  <a:close/>
                  <a:moveTo>
                    <a:pt x="4307" y="295"/>
                  </a:moveTo>
                  <a:lnTo>
                    <a:pt x="4318" y="296"/>
                  </a:lnTo>
                  <a:lnTo>
                    <a:pt x="4329" y="298"/>
                  </a:lnTo>
                  <a:lnTo>
                    <a:pt x="4340" y="301"/>
                  </a:lnTo>
                  <a:lnTo>
                    <a:pt x="4350" y="304"/>
                  </a:lnTo>
                  <a:lnTo>
                    <a:pt x="4358" y="308"/>
                  </a:lnTo>
                  <a:lnTo>
                    <a:pt x="4366" y="312"/>
                  </a:lnTo>
                  <a:lnTo>
                    <a:pt x="4373" y="316"/>
                  </a:lnTo>
                  <a:lnTo>
                    <a:pt x="4380" y="322"/>
                  </a:lnTo>
                  <a:lnTo>
                    <a:pt x="4385" y="328"/>
                  </a:lnTo>
                  <a:lnTo>
                    <a:pt x="4391" y="335"/>
                  </a:lnTo>
                  <a:lnTo>
                    <a:pt x="4395" y="341"/>
                  </a:lnTo>
                  <a:lnTo>
                    <a:pt x="4398" y="350"/>
                  </a:lnTo>
                  <a:lnTo>
                    <a:pt x="4401" y="357"/>
                  </a:lnTo>
                  <a:lnTo>
                    <a:pt x="4403" y="366"/>
                  </a:lnTo>
                  <a:lnTo>
                    <a:pt x="4404" y="376"/>
                  </a:lnTo>
                  <a:lnTo>
                    <a:pt x="4405" y="385"/>
                  </a:lnTo>
                  <a:lnTo>
                    <a:pt x="4404" y="401"/>
                  </a:lnTo>
                  <a:lnTo>
                    <a:pt x="4401" y="414"/>
                  </a:lnTo>
                  <a:lnTo>
                    <a:pt x="4398" y="426"/>
                  </a:lnTo>
                  <a:lnTo>
                    <a:pt x="4394" y="438"/>
                  </a:lnTo>
                  <a:lnTo>
                    <a:pt x="4387" y="449"/>
                  </a:lnTo>
                  <a:lnTo>
                    <a:pt x="4380" y="459"/>
                  </a:lnTo>
                  <a:lnTo>
                    <a:pt x="4370" y="468"/>
                  </a:lnTo>
                  <a:lnTo>
                    <a:pt x="4360" y="475"/>
                  </a:lnTo>
                  <a:lnTo>
                    <a:pt x="4349" y="482"/>
                  </a:lnTo>
                  <a:lnTo>
                    <a:pt x="4337" y="488"/>
                  </a:lnTo>
                  <a:lnTo>
                    <a:pt x="4323" y="492"/>
                  </a:lnTo>
                  <a:lnTo>
                    <a:pt x="4309" y="497"/>
                  </a:lnTo>
                  <a:lnTo>
                    <a:pt x="4294" y="500"/>
                  </a:lnTo>
                  <a:lnTo>
                    <a:pt x="4277" y="502"/>
                  </a:lnTo>
                  <a:lnTo>
                    <a:pt x="4260" y="503"/>
                  </a:lnTo>
                  <a:lnTo>
                    <a:pt x="4242" y="504"/>
                  </a:lnTo>
                  <a:lnTo>
                    <a:pt x="4103" y="504"/>
                  </a:lnTo>
                  <a:lnTo>
                    <a:pt x="4103" y="123"/>
                  </a:lnTo>
                  <a:lnTo>
                    <a:pt x="4136" y="118"/>
                  </a:lnTo>
                  <a:lnTo>
                    <a:pt x="4168" y="113"/>
                  </a:lnTo>
                  <a:lnTo>
                    <a:pt x="4200" y="110"/>
                  </a:lnTo>
                  <a:lnTo>
                    <a:pt x="4230" y="109"/>
                  </a:lnTo>
                  <a:lnTo>
                    <a:pt x="4247" y="110"/>
                  </a:lnTo>
                  <a:lnTo>
                    <a:pt x="4263" y="111"/>
                  </a:lnTo>
                  <a:lnTo>
                    <a:pt x="4280" y="113"/>
                  </a:lnTo>
                  <a:lnTo>
                    <a:pt x="4294" y="117"/>
                  </a:lnTo>
                  <a:lnTo>
                    <a:pt x="4308" y="120"/>
                  </a:lnTo>
                  <a:lnTo>
                    <a:pt x="4321" y="124"/>
                  </a:lnTo>
                  <a:lnTo>
                    <a:pt x="4332" y="131"/>
                  </a:lnTo>
                  <a:lnTo>
                    <a:pt x="4343" y="136"/>
                  </a:lnTo>
                  <a:lnTo>
                    <a:pt x="4353" y="144"/>
                  </a:lnTo>
                  <a:lnTo>
                    <a:pt x="4362" y="151"/>
                  </a:lnTo>
                  <a:lnTo>
                    <a:pt x="4368" y="160"/>
                  </a:lnTo>
                  <a:lnTo>
                    <a:pt x="4375" y="169"/>
                  </a:lnTo>
                  <a:lnTo>
                    <a:pt x="4379" y="179"/>
                  </a:lnTo>
                  <a:lnTo>
                    <a:pt x="4382" y="190"/>
                  </a:lnTo>
                  <a:lnTo>
                    <a:pt x="4384" y="202"/>
                  </a:lnTo>
                  <a:lnTo>
                    <a:pt x="4385" y="214"/>
                  </a:lnTo>
                  <a:lnTo>
                    <a:pt x="4384" y="222"/>
                  </a:lnTo>
                  <a:lnTo>
                    <a:pt x="4383" y="230"/>
                  </a:lnTo>
                  <a:lnTo>
                    <a:pt x="4382" y="237"/>
                  </a:lnTo>
                  <a:lnTo>
                    <a:pt x="4380" y="244"/>
                  </a:lnTo>
                  <a:lnTo>
                    <a:pt x="4377" y="250"/>
                  </a:lnTo>
                  <a:lnTo>
                    <a:pt x="4373" y="257"/>
                  </a:lnTo>
                  <a:lnTo>
                    <a:pt x="4370" y="262"/>
                  </a:lnTo>
                  <a:lnTo>
                    <a:pt x="4365" y="268"/>
                  </a:lnTo>
                  <a:lnTo>
                    <a:pt x="4359" y="272"/>
                  </a:lnTo>
                  <a:lnTo>
                    <a:pt x="4354" y="277"/>
                  </a:lnTo>
                  <a:lnTo>
                    <a:pt x="4348" y="281"/>
                  </a:lnTo>
                  <a:lnTo>
                    <a:pt x="4340" y="285"/>
                  </a:lnTo>
                  <a:lnTo>
                    <a:pt x="4332" y="288"/>
                  </a:lnTo>
                  <a:lnTo>
                    <a:pt x="4325" y="290"/>
                  </a:lnTo>
                  <a:lnTo>
                    <a:pt x="4316" y="293"/>
                  </a:lnTo>
                  <a:lnTo>
                    <a:pt x="4307" y="295"/>
                  </a:lnTo>
                  <a:close/>
                  <a:moveTo>
                    <a:pt x="4230" y="162"/>
                  </a:moveTo>
                  <a:lnTo>
                    <a:pt x="4215" y="162"/>
                  </a:lnTo>
                  <a:lnTo>
                    <a:pt x="4200" y="163"/>
                  </a:lnTo>
                  <a:lnTo>
                    <a:pt x="4185" y="164"/>
                  </a:lnTo>
                  <a:lnTo>
                    <a:pt x="4171" y="166"/>
                  </a:lnTo>
                  <a:lnTo>
                    <a:pt x="4171" y="275"/>
                  </a:lnTo>
                  <a:lnTo>
                    <a:pt x="4243" y="275"/>
                  </a:lnTo>
                  <a:lnTo>
                    <a:pt x="4259" y="274"/>
                  </a:lnTo>
                  <a:lnTo>
                    <a:pt x="4274" y="272"/>
                  </a:lnTo>
                  <a:lnTo>
                    <a:pt x="4281" y="270"/>
                  </a:lnTo>
                  <a:lnTo>
                    <a:pt x="4286" y="268"/>
                  </a:lnTo>
                  <a:lnTo>
                    <a:pt x="4291" y="264"/>
                  </a:lnTo>
                  <a:lnTo>
                    <a:pt x="4297" y="261"/>
                  </a:lnTo>
                  <a:lnTo>
                    <a:pt x="4301" y="258"/>
                  </a:lnTo>
                  <a:lnTo>
                    <a:pt x="4305" y="254"/>
                  </a:lnTo>
                  <a:lnTo>
                    <a:pt x="4309" y="249"/>
                  </a:lnTo>
                  <a:lnTo>
                    <a:pt x="4311" y="244"/>
                  </a:lnTo>
                  <a:lnTo>
                    <a:pt x="4313" y="239"/>
                  </a:lnTo>
                  <a:lnTo>
                    <a:pt x="4315" y="232"/>
                  </a:lnTo>
                  <a:lnTo>
                    <a:pt x="4316" y="225"/>
                  </a:lnTo>
                  <a:lnTo>
                    <a:pt x="4316" y="217"/>
                  </a:lnTo>
                  <a:lnTo>
                    <a:pt x="4315" y="210"/>
                  </a:lnTo>
                  <a:lnTo>
                    <a:pt x="4315" y="203"/>
                  </a:lnTo>
                  <a:lnTo>
                    <a:pt x="4313" y="198"/>
                  </a:lnTo>
                  <a:lnTo>
                    <a:pt x="4311" y="192"/>
                  </a:lnTo>
                  <a:lnTo>
                    <a:pt x="4308" y="187"/>
                  </a:lnTo>
                  <a:lnTo>
                    <a:pt x="4304" y="182"/>
                  </a:lnTo>
                  <a:lnTo>
                    <a:pt x="4300" y="178"/>
                  </a:lnTo>
                  <a:lnTo>
                    <a:pt x="4295" y="175"/>
                  </a:lnTo>
                  <a:lnTo>
                    <a:pt x="4289" y="172"/>
                  </a:lnTo>
                  <a:lnTo>
                    <a:pt x="4283" y="168"/>
                  </a:lnTo>
                  <a:lnTo>
                    <a:pt x="4275" y="166"/>
                  </a:lnTo>
                  <a:lnTo>
                    <a:pt x="4268" y="165"/>
                  </a:lnTo>
                  <a:lnTo>
                    <a:pt x="4250" y="162"/>
                  </a:lnTo>
                  <a:lnTo>
                    <a:pt x="4230" y="162"/>
                  </a:lnTo>
                  <a:close/>
                  <a:moveTo>
                    <a:pt x="4242" y="451"/>
                  </a:moveTo>
                  <a:lnTo>
                    <a:pt x="4262" y="450"/>
                  </a:lnTo>
                  <a:lnTo>
                    <a:pt x="4281" y="448"/>
                  </a:lnTo>
                  <a:lnTo>
                    <a:pt x="4288" y="446"/>
                  </a:lnTo>
                  <a:lnTo>
                    <a:pt x="4296" y="443"/>
                  </a:lnTo>
                  <a:lnTo>
                    <a:pt x="4303" y="441"/>
                  </a:lnTo>
                  <a:lnTo>
                    <a:pt x="4310" y="437"/>
                  </a:lnTo>
                  <a:lnTo>
                    <a:pt x="4315" y="433"/>
                  </a:lnTo>
                  <a:lnTo>
                    <a:pt x="4319" y="428"/>
                  </a:lnTo>
                  <a:lnTo>
                    <a:pt x="4324" y="422"/>
                  </a:lnTo>
                  <a:lnTo>
                    <a:pt x="4327" y="417"/>
                  </a:lnTo>
                  <a:lnTo>
                    <a:pt x="4330" y="409"/>
                  </a:lnTo>
                  <a:lnTo>
                    <a:pt x="4332" y="402"/>
                  </a:lnTo>
                  <a:lnTo>
                    <a:pt x="4334" y="393"/>
                  </a:lnTo>
                  <a:lnTo>
                    <a:pt x="4334" y="384"/>
                  </a:lnTo>
                  <a:lnTo>
                    <a:pt x="4334" y="377"/>
                  </a:lnTo>
                  <a:lnTo>
                    <a:pt x="4332" y="369"/>
                  </a:lnTo>
                  <a:lnTo>
                    <a:pt x="4330" y="363"/>
                  </a:lnTo>
                  <a:lnTo>
                    <a:pt x="4328" y="357"/>
                  </a:lnTo>
                  <a:lnTo>
                    <a:pt x="4326" y="352"/>
                  </a:lnTo>
                  <a:lnTo>
                    <a:pt x="4322" y="347"/>
                  </a:lnTo>
                  <a:lnTo>
                    <a:pt x="4318" y="342"/>
                  </a:lnTo>
                  <a:lnTo>
                    <a:pt x="4313" y="339"/>
                  </a:lnTo>
                  <a:lnTo>
                    <a:pt x="4308" y="336"/>
                  </a:lnTo>
                  <a:lnTo>
                    <a:pt x="4301" y="333"/>
                  </a:lnTo>
                  <a:lnTo>
                    <a:pt x="4294" y="330"/>
                  </a:lnTo>
                  <a:lnTo>
                    <a:pt x="4285" y="328"/>
                  </a:lnTo>
                  <a:lnTo>
                    <a:pt x="4267" y="326"/>
                  </a:lnTo>
                  <a:lnTo>
                    <a:pt x="4244" y="325"/>
                  </a:lnTo>
                  <a:lnTo>
                    <a:pt x="4171" y="325"/>
                  </a:lnTo>
                  <a:lnTo>
                    <a:pt x="4171" y="451"/>
                  </a:lnTo>
                  <a:lnTo>
                    <a:pt x="4242" y="451"/>
                  </a:lnTo>
                  <a:close/>
                  <a:moveTo>
                    <a:pt x="4657" y="109"/>
                  </a:moveTo>
                  <a:lnTo>
                    <a:pt x="4678" y="110"/>
                  </a:lnTo>
                  <a:lnTo>
                    <a:pt x="4696" y="113"/>
                  </a:lnTo>
                  <a:lnTo>
                    <a:pt x="4713" y="117"/>
                  </a:lnTo>
                  <a:lnTo>
                    <a:pt x="4729" y="123"/>
                  </a:lnTo>
                  <a:lnTo>
                    <a:pt x="4745" y="131"/>
                  </a:lnTo>
                  <a:lnTo>
                    <a:pt x="4760" y="140"/>
                  </a:lnTo>
                  <a:lnTo>
                    <a:pt x="4773" y="151"/>
                  </a:lnTo>
                  <a:lnTo>
                    <a:pt x="4783" y="164"/>
                  </a:lnTo>
                  <a:lnTo>
                    <a:pt x="4794" y="178"/>
                  </a:lnTo>
                  <a:lnTo>
                    <a:pt x="4804" y="193"/>
                  </a:lnTo>
                  <a:lnTo>
                    <a:pt x="4811" y="209"/>
                  </a:lnTo>
                  <a:lnTo>
                    <a:pt x="4818" y="228"/>
                  </a:lnTo>
                  <a:lnTo>
                    <a:pt x="4822" y="246"/>
                  </a:lnTo>
                  <a:lnTo>
                    <a:pt x="4827" y="267"/>
                  </a:lnTo>
                  <a:lnTo>
                    <a:pt x="4829" y="288"/>
                  </a:lnTo>
                  <a:lnTo>
                    <a:pt x="4829" y="311"/>
                  </a:lnTo>
                  <a:lnTo>
                    <a:pt x="4829" y="326"/>
                  </a:lnTo>
                  <a:lnTo>
                    <a:pt x="4828" y="340"/>
                  </a:lnTo>
                  <a:lnTo>
                    <a:pt x="4827" y="354"/>
                  </a:lnTo>
                  <a:lnTo>
                    <a:pt x="4823" y="367"/>
                  </a:lnTo>
                  <a:lnTo>
                    <a:pt x="4821" y="380"/>
                  </a:lnTo>
                  <a:lnTo>
                    <a:pt x="4817" y="393"/>
                  </a:lnTo>
                  <a:lnTo>
                    <a:pt x="4814" y="405"/>
                  </a:lnTo>
                  <a:lnTo>
                    <a:pt x="4808" y="417"/>
                  </a:lnTo>
                  <a:lnTo>
                    <a:pt x="4803" y="428"/>
                  </a:lnTo>
                  <a:lnTo>
                    <a:pt x="4797" y="438"/>
                  </a:lnTo>
                  <a:lnTo>
                    <a:pt x="4791" y="448"/>
                  </a:lnTo>
                  <a:lnTo>
                    <a:pt x="4783" y="458"/>
                  </a:lnTo>
                  <a:lnTo>
                    <a:pt x="4776" y="465"/>
                  </a:lnTo>
                  <a:lnTo>
                    <a:pt x="4767" y="474"/>
                  </a:lnTo>
                  <a:lnTo>
                    <a:pt x="4759" y="482"/>
                  </a:lnTo>
                  <a:lnTo>
                    <a:pt x="4749" y="488"/>
                  </a:lnTo>
                  <a:lnTo>
                    <a:pt x="4739" y="493"/>
                  </a:lnTo>
                  <a:lnTo>
                    <a:pt x="4728" y="499"/>
                  </a:lnTo>
                  <a:lnTo>
                    <a:pt x="4718" y="503"/>
                  </a:lnTo>
                  <a:lnTo>
                    <a:pt x="4707" y="506"/>
                  </a:lnTo>
                  <a:lnTo>
                    <a:pt x="4695" y="510"/>
                  </a:lnTo>
                  <a:lnTo>
                    <a:pt x="4683" y="512"/>
                  </a:lnTo>
                  <a:lnTo>
                    <a:pt x="4670" y="513"/>
                  </a:lnTo>
                  <a:lnTo>
                    <a:pt x="4657" y="513"/>
                  </a:lnTo>
                  <a:lnTo>
                    <a:pt x="4638" y="512"/>
                  </a:lnTo>
                  <a:lnTo>
                    <a:pt x="4618" y="510"/>
                  </a:lnTo>
                  <a:lnTo>
                    <a:pt x="4601" y="505"/>
                  </a:lnTo>
                  <a:lnTo>
                    <a:pt x="4585" y="500"/>
                  </a:lnTo>
                  <a:lnTo>
                    <a:pt x="4570" y="491"/>
                  </a:lnTo>
                  <a:lnTo>
                    <a:pt x="4556" y="483"/>
                  </a:lnTo>
                  <a:lnTo>
                    <a:pt x="4543" y="472"/>
                  </a:lnTo>
                  <a:lnTo>
                    <a:pt x="4530" y="459"/>
                  </a:lnTo>
                  <a:lnTo>
                    <a:pt x="4520" y="445"/>
                  </a:lnTo>
                  <a:lnTo>
                    <a:pt x="4510" y="430"/>
                  </a:lnTo>
                  <a:lnTo>
                    <a:pt x="4503" y="412"/>
                  </a:lnTo>
                  <a:lnTo>
                    <a:pt x="4496" y="395"/>
                  </a:lnTo>
                  <a:lnTo>
                    <a:pt x="4491" y="376"/>
                  </a:lnTo>
                  <a:lnTo>
                    <a:pt x="4488" y="355"/>
                  </a:lnTo>
                  <a:lnTo>
                    <a:pt x="4486" y="335"/>
                  </a:lnTo>
                  <a:lnTo>
                    <a:pt x="4485" y="312"/>
                  </a:lnTo>
                  <a:lnTo>
                    <a:pt x="4486" y="297"/>
                  </a:lnTo>
                  <a:lnTo>
                    <a:pt x="4487" y="283"/>
                  </a:lnTo>
                  <a:lnTo>
                    <a:pt x="4488" y="269"/>
                  </a:lnTo>
                  <a:lnTo>
                    <a:pt x="4490" y="255"/>
                  </a:lnTo>
                  <a:lnTo>
                    <a:pt x="4493" y="242"/>
                  </a:lnTo>
                  <a:lnTo>
                    <a:pt x="4496" y="230"/>
                  </a:lnTo>
                  <a:lnTo>
                    <a:pt x="4501" y="217"/>
                  </a:lnTo>
                  <a:lnTo>
                    <a:pt x="4505" y="206"/>
                  </a:lnTo>
                  <a:lnTo>
                    <a:pt x="4510" y="194"/>
                  </a:lnTo>
                  <a:lnTo>
                    <a:pt x="4517" y="185"/>
                  </a:lnTo>
                  <a:lnTo>
                    <a:pt x="4523" y="174"/>
                  </a:lnTo>
                  <a:lnTo>
                    <a:pt x="4531" y="165"/>
                  </a:lnTo>
                  <a:lnTo>
                    <a:pt x="4539" y="156"/>
                  </a:lnTo>
                  <a:lnTo>
                    <a:pt x="4546" y="149"/>
                  </a:lnTo>
                  <a:lnTo>
                    <a:pt x="4556" y="141"/>
                  </a:lnTo>
                  <a:lnTo>
                    <a:pt x="4564" y="135"/>
                  </a:lnTo>
                  <a:lnTo>
                    <a:pt x="4575" y="128"/>
                  </a:lnTo>
                  <a:lnTo>
                    <a:pt x="4585" y="124"/>
                  </a:lnTo>
                  <a:lnTo>
                    <a:pt x="4596" y="120"/>
                  </a:lnTo>
                  <a:lnTo>
                    <a:pt x="4608" y="115"/>
                  </a:lnTo>
                  <a:lnTo>
                    <a:pt x="4619" y="113"/>
                  </a:lnTo>
                  <a:lnTo>
                    <a:pt x="4631" y="111"/>
                  </a:lnTo>
                  <a:lnTo>
                    <a:pt x="4644" y="110"/>
                  </a:lnTo>
                  <a:lnTo>
                    <a:pt x="4657" y="109"/>
                  </a:lnTo>
                  <a:close/>
                  <a:moveTo>
                    <a:pt x="4657" y="164"/>
                  </a:moveTo>
                  <a:lnTo>
                    <a:pt x="4645" y="164"/>
                  </a:lnTo>
                  <a:lnTo>
                    <a:pt x="4635" y="166"/>
                  </a:lnTo>
                  <a:lnTo>
                    <a:pt x="4624" y="168"/>
                  </a:lnTo>
                  <a:lnTo>
                    <a:pt x="4614" y="173"/>
                  </a:lnTo>
                  <a:lnTo>
                    <a:pt x="4604" y="178"/>
                  </a:lnTo>
                  <a:lnTo>
                    <a:pt x="4597" y="185"/>
                  </a:lnTo>
                  <a:lnTo>
                    <a:pt x="4589" y="192"/>
                  </a:lnTo>
                  <a:lnTo>
                    <a:pt x="4583" y="201"/>
                  </a:lnTo>
                  <a:lnTo>
                    <a:pt x="4576" y="210"/>
                  </a:lnTo>
                  <a:lnTo>
                    <a:pt x="4572" y="221"/>
                  </a:lnTo>
                  <a:lnTo>
                    <a:pt x="4568" y="233"/>
                  </a:lnTo>
                  <a:lnTo>
                    <a:pt x="4563" y="247"/>
                  </a:lnTo>
                  <a:lnTo>
                    <a:pt x="4561" y="261"/>
                  </a:lnTo>
                  <a:lnTo>
                    <a:pt x="4559" y="276"/>
                  </a:lnTo>
                  <a:lnTo>
                    <a:pt x="4558" y="294"/>
                  </a:lnTo>
                  <a:lnTo>
                    <a:pt x="4558" y="312"/>
                  </a:lnTo>
                  <a:lnTo>
                    <a:pt x="4558" y="329"/>
                  </a:lnTo>
                  <a:lnTo>
                    <a:pt x="4559" y="345"/>
                  </a:lnTo>
                  <a:lnTo>
                    <a:pt x="4561" y="362"/>
                  </a:lnTo>
                  <a:lnTo>
                    <a:pt x="4563" y="376"/>
                  </a:lnTo>
                  <a:lnTo>
                    <a:pt x="4568" y="389"/>
                  </a:lnTo>
                  <a:lnTo>
                    <a:pt x="4572" y="402"/>
                  </a:lnTo>
                  <a:lnTo>
                    <a:pt x="4576" y="412"/>
                  </a:lnTo>
                  <a:lnTo>
                    <a:pt x="4583" y="422"/>
                  </a:lnTo>
                  <a:lnTo>
                    <a:pt x="4589" y="431"/>
                  </a:lnTo>
                  <a:lnTo>
                    <a:pt x="4597" y="438"/>
                  </a:lnTo>
                  <a:lnTo>
                    <a:pt x="4604" y="445"/>
                  </a:lnTo>
                  <a:lnTo>
                    <a:pt x="4613" y="449"/>
                  </a:lnTo>
                  <a:lnTo>
                    <a:pt x="4623" y="453"/>
                  </a:lnTo>
                  <a:lnTo>
                    <a:pt x="4633" y="457"/>
                  </a:lnTo>
                  <a:lnTo>
                    <a:pt x="4645" y="458"/>
                  </a:lnTo>
                  <a:lnTo>
                    <a:pt x="4657" y="459"/>
                  </a:lnTo>
                  <a:lnTo>
                    <a:pt x="4669" y="458"/>
                  </a:lnTo>
                  <a:lnTo>
                    <a:pt x="4680" y="457"/>
                  </a:lnTo>
                  <a:lnTo>
                    <a:pt x="4691" y="453"/>
                  </a:lnTo>
                  <a:lnTo>
                    <a:pt x="4700" y="449"/>
                  </a:lnTo>
                  <a:lnTo>
                    <a:pt x="4709" y="444"/>
                  </a:lnTo>
                  <a:lnTo>
                    <a:pt x="4718" y="438"/>
                  </a:lnTo>
                  <a:lnTo>
                    <a:pt x="4725" y="431"/>
                  </a:lnTo>
                  <a:lnTo>
                    <a:pt x="4732" y="422"/>
                  </a:lnTo>
                  <a:lnTo>
                    <a:pt x="4737" y="412"/>
                  </a:lnTo>
                  <a:lnTo>
                    <a:pt x="4742" y="401"/>
                  </a:lnTo>
                  <a:lnTo>
                    <a:pt x="4747" y="389"/>
                  </a:lnTo>
                  <a:lnTo>
                    <a:pt x="4750" y="376"/>
                  </a:lnTo>
                  <a:lnTo>
                    <a:pt x="4753" y="361"/>
                  </a:lnTo>
                  <a:lnTo>
                    <a:pt x="4755" y="345"/>
                  </a:lnTo>
                  <a:lnTo>
                    <a:pt x="4756" y="328"/>
                  </a:lnTo>
                  <a:lnTo>
                    <a:pt x="4756" y="311"/>
                  </a:lnTo>
                  <a:lnTo>
                    <a:pt x="4756" y="293"/>
                  </a:lnTo>
                  <a:lnTo>
                    <a:pt x="4755" y="276"/>
                  </a:lnTo>
                  <a:lnTo>
                    <a:pt x="4753" y="261"/>
                  </a:lnTo>
                  <a:lnTo>
                    <a:pt x="4750" y="246"/>
                  </a:lnTo>
                  <a:lnTo>
                    <a:pt x="4747" y="233"/>
                  </a:lnTo>
                  <a:lnTo>
                    <a:pt x="4742" y="221"/>
                  </a:lnTo>
                  <a:lnTo>
                    <a:pt x="4738" y="210"/>
                  </a:lnTo>
                  <a:lnTo>
                    <a:pt x="4732" y="201"/>
                  </a:lnTo>
                  <a:lnTo>
                    <a:pt x="4725" y="192"/>
                  </a:lnTo>
                  <a:lnTo>
                    <a:pt x="4718" y="185"/>
                  </a:lnTo>
                  <a:lnTo>
                    <a:pt x="4710" y="178"/>
                  </a:lnTo>
                  <a:lnTo>
                    <a:pt x="4701" y="173"/>
                  </a:lnTo>
                  <a:lnTo>
                    <a:pt x="4692" y="168"/>
                  </a:lnTo>
                  <a:lnTo>
                    <a:pt x="4681" y="166"/>
                  </a:lnTo>
                  <a:lnTo>
                    <a:pt x="4670" y="164"/>
                  </a:lnTo>
                  <a:lnTo>
                    <a:pt x="4657" y="164"/>
                  </a:lnTo>
                  <a:close/>
                  <a:moveTo>
                    <a:pt x="135" y="988"/>
                  </a:moveTo>
                  <a:lnTo>
                    <a:pt x="154" y="989"/>
                  </a:lnTo>
                  <a:lnTo>
                    <a:pt x="170" y="991"/>
                  </a:lnTo>
                  <a:lnTo>
                    <a:pt x="185" y="996"/>
                  </a:lnTo>
                  <a:lnTo>
                    <a:pt x="200" y="1001"/>
                  </a:lnTo>
                  <a:lnTo>
                    <a:pt x="214" y="1008"/>
                  </a:lnTo>
                  <a:lnTo>
                    <a:pt x="227" y="1017"/>
                  </a:lnTo>
                  <a:lnTo>
                    <a:pt x="238" y="1027"/>
                  </a:lnTo>
                  <a:lnTo>
                    <a:pt x="249" y="1039"/>
                  </a:lnTo>
                  <a:lnTo>
                    <a:pt x="258" y="1052"/>
                  </a:lnTo>
                  <a:lnTo>
                    <a:pt x="267" y="1067"/>
                  </a:lnTo>
                  <a:lnTo>
                    <a:pt x="275" y="1083"/>
                  </a:lnTo>
                  <a:lnTo>
                    <a:pt x="280" y="1101"/>
                  </a:lnTo>
                  <a:lnTo>
                    <a:pt x="284" y="1121"/>
                  </a:lnTo>
                  <a:lnTo>
                    <a:pt x="288" y="1141"/>
                  </a:lnTo>
                  <a:lnTo>
                    <a:pt x="290" y="1164"/>
                  </a:lnTo>
                  <a:lnTo>
                    <a:pt x="290" y="1188"/>
                  </a:lnTo>
                  <a:lnTo>
                    <a:pt x="290" y="1212"/>
                  </a:lnTo>
                  <a:lnTo>
                    <a:pt x="288" y="1233"/>
                  </a:lnTo>
                  <a:lnTo>
                    <a:pt x="284" y="1254"/>
                  </a:lnTo>
                  <a:lnTo>
                    <a:pt x="279" y="1273"/>
                  </a:lnTo>
                  <a:lnTo>
                    <a:pt x="274" y="1292"/>
                  </a:lnTo>
                  <a:lnTo>
                    <a:pt x="266" y="1309"/>
                  </a:lnTo>
                  <a:lnTo>
                    <a:pt x="257" y="1324"/>
                  </a:lnTo>
                  <a:lnTo>
                    <a:pt x="247" y="1338"/>
                  </a:lnTo>
                  <a:lnTo>
                    <a:pt x="236" y="1351"/>
                  </a:lnTo>
                  <a:lnTo>
                    <a:pt x="223" y="1362"/>
                  </a:lnTo>
                  <a:lnTo>
                    <a:pt x="209" y="1370"/>
                  </a:lnTo>
                  <a:lnTo>
                    <a:pt x="194" y="1378"/>
                  </a:lnTo>
                  <a:lnTo>
                    <a:pt x="178" y="1384"/>
                  </a:lnTo>
                  <a:lnTo>
                    <a:pt x="160" y="1389"/>
                  </a:lnTo>
                  <a:lnTo>
                    <a:pt x="142" y="1391"/>
                  </a:lnTo>
                  <a:lnTo>
                    <a:pt x="121" y="1392"/>
                  </a:lnTo>
                  <a:lnTo>
                    <a:pt x="104" y="1391"/>
                  </a:lnTo>
                  <a:lnTo>
                    <a:pt x="87" y="1389"/>
                  </a:lnTo>
                  <a:lnTo>
                    <a:pt x="71" y="1386"/>
                  </a:lnTo>
                  <a:lnTo>
                    <a:pt x="56" y="1381"/>
                  </a:lnTo>
                  <a:lnTo>
                    <a:pt x="41" y="1376"/>
                  </a:lnTo>
                  <a:lnTo>
                    <a:pt x="27" y="1368"/>
                  </a:lnTo>
                  <a:lnTo>
                    <a:pt x="12" y="1360"/>
                  </a:lnTo>
                  <a:lnTo>
                    <a:pt x="0" y="1350"/>
                  </a:lnTo>
                  <a:lnTo>
                    <a:pt x="32" y="1307"/>
                  </a:lnTo>
                  <a:lnTo>
                    <a:pt x="43" y="1313"/>
                  </a:lnTo>
                  <a:lnTo>
                    <a:pt x="52" y="1320"/>
                  </a:lnTo>
                  <a:lnTo>
                    <a:pt x="63" y="1325"/>
                  </a:lnTo>
                  <a:lnTo>
                    <a:pt x="73" y="1329"/>
                  </a:lnTo>
                  <a:lnTo>
                    <a:pt x="84" y="1333"/>
                  </a:lnTo>
                  <a:lnTo>
                    <a:pt x="96" y="1335"/>
                  </a:lnTo>
                  <a:lnTo>
                    <a:pt x="107" y="1337"/>
                  </a:lnTo>
                  <a:lnTo>
                    <a:pt x="121" y="1337"/>
                  </a:lnTo>
                  <a:lnTo>
                    <a:pt x="131" y="1337"/>
                  </a:lnTo>
                  <a:lnTo>
                    <a:pt x="141" y="1335"/>
                  </a:lnTo>
                  <a:lnTo>
                    <a:pt x="151" y="1333"/>
                  </a:lnTo>
                  <a:lnTo>
                    <a:pt x="159" y="1329"/>
                  </a:lnTo>
                  <a:lnTo>
                    <a:pt x="168" y="1325"/>
                  </a:lnTo>
                  <a:lnTo>
                    <a:pt x="175" y="1320"/>
                  </a:lnTo>
                  <a:lnTo>
                    <a:pt x="183" y="1313"/>
                  </a:lnTo>
                  <a:lnTo>
                    <a:pt x="189" y="1307"/>
                  </a:lnTo>
                  <a:lnTo>
                    <a:pt x="196" y="1298"/>
                  </a:lnTo>
                  <a:lnTo>
                    <a:pt x="201" y="1289"/>
                  </a:lnTo>
                  <a:lnTo>
                    <a:pt x="206" y="1279"/>
                  </a:lnTo>
                  <a:lnTo>
                    <a:pt x="210" y="1268"/>
                  </a:lnTo>
                  <a:lnTo>
                    <a:pt x="213" y="1255"/>
                  </a:lnTo>
                  <a:lnTo>
                    <a:pt x="216" y="1242"/>
                  </a:lnTo>
                  <a:lnTo>
                    <a:pt x="217" y="1227"/>
                  </a:lnTo>
                  <a:lnTo>
                    <a:pt x="220" y="1211"/>
                  </a:lnTo>
                  <a:lnTo>
                    <a:pt x="62" y="1211"/>
                  </a:lnTo>
                  <a:lnTo>
                    <a:pt x="62" y="1160"/>
                  </a:lnTo>
                  <a:lnTo>
                    <a:pt x="220" y="1160"/>
                  </a:lnTo>
                  <a:lnTo>
                    <a:pt x="217" y="1145"/>
                  </a:lnTo>
                  <a:lnTo>
                    <a:pt x="216" y="1132"/>
                  </a:lnTo>
                  <a:lnTo>
                    <a:pt x="213" y="1119"/>
                  </a:lnTo>
                  <a:lnTo>
                    <a:pt x="211" y="1107"/>
                  </a:lnTo>
                  <a:lnTo>
                    <a:pt x="207" y="1097"/>
                  </a:lnTo>
                  <a:lnTo>
                    <a:pt x="203" y="1087"/>
                  </a:lnTo>
                  <a:lnTo>
                    <a:pt x="198" y="1079"/>
                  </a:lnTo>
                  <a:lnTo>
                    <a:pt x="194" y="1070"/>
                  </a:lnTo>
                  <a:lnTo>
                    <a:pt x="188" y="1064"/>
                  </a:lnTo>
                  <a:lnTo>
                    <a:pt x="182" y="1058"/>
                  </a:lnTo>
                  <a:lnTo>
                    <a:pt x="175" y="1053"/>
                  </a:lnTo>
                  <a:lnTo>
                    <a:pt x="168" y="1049"/>
                  </a:lnTo>
                  <a:lnTo>
                    <a:pt x="160" y="1045"/>
                  </a:lnTo>
                  <a:lnTo>
                    <a:pt x="152" y="1043"/>
                  </a:lnTo>
                  <a:lnTo>
                    <a:pt x="142" y="1042"/>
                  </a:lnTo>
                  <a:lnTo>
                    <a:pt x="133" y="1042"/>
                  </a:lnTo>
                  <a:lnTo>
                    <a:pt x="120" y="1042"/>
                  </a:lnTo>
                  <a:lnTo>
                    <a:pt x="109" y="1043"/>
                  </a:lnTo>
                  <a:lnTo>
                    <a:pt x="97" y="1045"/>
                  </a:lnTo>
                  <a:lnTo>
                    <a:pt x="85" y="1049"/>
                  </a:lnTo>
                  <a:lnTo>
                    <a:pt x="74" y="1053"/>
                  </a:lnTo>
                  <a:lnTo>
                    <a:pt x="63" y="1058"/>
                  </a:lnTo>
                  <a:lnTo>
                    <a:pt x="52" y="1064"/>
                  </a:lnTo>
                  <a:lnTo>
                    <a:pt x="42" y="1071"/>
                  </a:lnTo>
                  <a:lnTo>
                    <a:pt x="10" y="1030"/>
                  </a:lnTo>
                  <a:lnTo>
                    <a:pt x="24" y="1020"/>
                  </a:lnTo>
                  <a:lnTo>
                    <a:pt x="38" y="1012"/>
                  </a:lnTo>
                  <a:lnTo>
                    <a:pt x="53" y="1004"/>
                  </a:lnTo>
                  <a:lnTo>
                    <a:pt x="69" y="999"/>
                  </a:lnTo>
                  <a:lnTo>
                    <a:pt x="84" y="995"/>
                  </a:lnTo>
                  <a:lnTo>
                    <a:pt x="100" y="991"/>
                  </a:lnTo>
                  <a:lnTo>
                    <a:pt x="117" y="989"/>
                  </a:lnTo>
                  <a:lnTo>
                    <a:pt x="135" y="988"/>
                  </a:lnTo>
                  <a:close/>
                  <a:moveTo>
                    <a:pt x="690" y="997"/>
                  </a:moveTo>
                  <a:lnTo>
                    <a:pt x="574" y="1176"/>
                  </a:lnTo>
                  <a:lnTo>
                    <a:pt x="704" y="1383"/>
                  </a:lnTo>
                  <a:lnTo>
                    <a:pt x="624" y="1383"/>
                  </a:lnTo>
                  <a:lnTo>
                    <a:pt x="517" y="1205"/>
                  </a:lnTo>
                  <a:lnTo>
                    <a:pt x="469" y="1205"/>
                  </a:lnTo>
                  <a:lnTo>
                    <a:pt x="469" y="1383"/>
                  </a:lnTo>
                  <a:lnTo>
                    <a:pt x="401" y="1383"/>
                  </a:lnTo>
                  <a:lnTo>
                    <a:pt x="401" y="997"/>
                  </a:lnTo>
                  <a:lnTo>
                    <a:pt x="469" y="997"/>
                  </a:lnTo>
                  <a:lnTo>
                    <a:pt x="469" y="1152"/>
                  </a:lnTo>
                  <a:lnTo>
                    <a:pt x="520" y="1152"/>
                  </a:lnTo>
                  <a:lnTo>
                    <a:pt x="617" y="997"/>
                  </a:lnTo>
                  <a:lnTo>
                    <a:pt x="690" y="997"/>
                  </a:lnTo>
                  <a:close/>
                  <a:moveTo>
                    <a:pt x="920" y="988"/>
                  </a:moveTo>
                  <a:lnTo>
                    <a:pt x="939" y="989"/>
                  </a:lnTo>
                  <a:lnTo>
                    <a:pt x="958" y="991"/>
                  </a:lnTo>
                  <a:lnTo>
                    <a:pt x="975" y="996"/>
                  </a:lnTo>
                  <a:lnTo>
                    <a:pt x="991" y="1002"/>
                  </a:lnTo>
                  <a:lnTo>
                    <a:pt x="1007" y="1010"/>
                  </a:lnTo>
                  <a:lnTo>
                    <a:pt x="1021" y="1018"/>
                  </a:lnTo>
                  <a:lnTo>
                    <a:pt x="1034" y="1030"/>
                  </a:lnTo>
                  <a:lnTo>
                    <a:pt x="1046" y="1042"/>
                  </a:lnTo>
                  <a:lnTo>
                    <a:pt x="1056" y="1056"/>
                  </a:lnTo>
                  <a:lnTo>
                    <a:pt x="1065" y="1072"/>
                  </a:lnTo>
                  <a:lnTo>
                    <a:pt x="1073" y="1089"/>
                  </a:lnTo>
                  <a:lnTo>
                    <a:pt x="1080" y="1107"/>
                  </a:lnTo>
                  <a:lnTo>
                    <a:pt x="1084" y="1125"/>
                  </a:lnTo>
                  <a:lnTo>
                    <a:pt x="1088" y="1146"/>
                  </a:lnTo>
                  <a:lnTo>
                    <a:pt x="1090" y="1167"/>
                  </a:lnTo>
                  <a:lnTo>
                    <a:pt x="1090" y="1190"/>
                  </a:lnTo>
                  <a:lnTo>
                    <a:pt x="1090" y="1204"/>
                  </a:lnTo>
                  <a:lnTo>
                    <a:pt x="1089" y="1219"/>
                  </a:lnTo>
                  <a:lnTo>
                    <a:pt x="1088" y="1233"/>
                  </a:lnTo>
                  <a:lnTo>
                    <a:pt x="1086" y="1246"/>
                  </a:lnTo>
                  <a:lnTo>
                    <a:pt x="1083" y="1259"/>
                  </a:lnTo>
                  <a:lnTo>
                    <a:pt x="1080" y="1272"/>
                  </a:lnTo>
                  <a:lnTo>
                    <a:pt x="1075" y="1284"/>
                  </a:lnTo>
                  <a:lnTo>
                    <a:pt x="1070" y="1296"/>
                  </a:lnTo>
                  <a:lnTo>
                    <a:pt x="1064" y="1307"/>
                  </a:lnTo>
                  <a:lnTo>
                    <a:pt x="1059" y="1317"/>
                  </a:lnTo>
                  <a:lnTo>
                    <a:pt x="1053" y="1327"/>
                  </a:lnTo>
                  <a:lnTo>
                    <a:pt x="1045" y="1336"/>
                  </a:lnTo>
                  <a:lnTo>
                    <a:pt x="1037" y="1344"/>
                  </a:lnTo>
                  <a:lnTo>
                    <a:pt x="1029" y="1353"/>
                  </a:lnTo>
                  <a:lnTo>
                    <a:pt x="1020" y="1360"/>
                  </a:lnTo>
                  <a:lnTo>
                    <a:pt x="1010" y="1366"/>
                  </a:lnTo>
                  <a:lnTo>
                    <a:pt x="1001" y="1373"/>
                  </a:lnTo>
                  <a:lnTo>
                    <a:pt x="991" y="1378"/>
                  </a:lnTo>
                  <a:lnTo>
                    <a:pt x="979" y="1382"/>
                  </a:lnTo>
                  <a:lnTo>
                    <a:pt x="968" y="1386"/>
                  </a:lnTo>
                  <a:lnTo>
                    <a:pt x="957" y="1389"/>
                  </a:lnTo>
                  <a:lnTo>
                    <a:pt x="945" y="1390"/>
                  </a:lnTo>
                  <a:lnTo>
                    <a:pt x="932" y="1392"/>
                  </a:lnTo>
                  <a:lnTo>
                    <a:pt x="919" y="1392"/>
                  </a:lnTo>
                  <a:lnTo>
                    <a:pt x="899" y="1391"/>
                  </a:lnTo>
                  <a:lnTo>
                    <a:pt x="880" y="1389"/>
                  </a:lnTo>
                  <a:lnTo>
                    <a:pt x="863" y="1384"/>
                  </a:lnTo>
                  <a:lnTo>
                    <a:pt x="846" y="1378"/>
                  </a:lnTo>
                  <a:lnTo>
                    <a:pt x="831" y="1370"/>
                  </a:lnTo>
                  <a:lnTo>
                    <a:pt x="817" y="1362"/>
                  </a:lnTo>
                  <a:lnTo>
                    <a:pt x="804" y="1350"/>
                  </a:lnTo>
                  <a:lnTo>
                    <a:pt x="793" y="1338"/>
                  </a:lnTo>
                  <a:lnTo>
                    <a:pt x="782" y="1324"/>
                  </a:lnTo>
                  <a:lnTo>
                    <a:pt x="772" y="1308"/>
                  </a:lnTo>
                  <a:lnTo>
                    <a:pt x="764" y="1292"/>
                  </a:lnTo>
                  <a:lnTo>
                    <a:pt x="758" y="1274"/>
                  </a:lnTo>
                  <a:lnTo>
                    <a:pt x="753" y="1255"/>
                  </a:lnTo>
                  <a:lnTo>
                    <a:pt x="749" y="1234"/>
                  </a:lnTo>
                  <a:lnTo>
                    <a:pt x="747" y="1213"/>
                  </a:lnTo>
                  <a:lnTo>
                    <a:pt x="747" y="1190"/>
                  </a:lnTo>
                  <a:lnTo>
                    <a:pt x="747" y="1176"/>
                  </a:lnTo>
                  <a:lnTo>
                    <a:pt x="748" y="1161"/>
                  </a:lnTo>
                  <a:lnTo>
                    <a:pt x="749" y="1148"/>
                  </a:lnTo>
                  <a:lnTo>
                    <a:pt x="752" y="1134"/>
                  </a:lnTo>
                  <a:lnTo>
                    <a:pt x="755" y="1121"/>
                  </a:lnTo>
                  <a:lnTo>
                    <a:pt x="758" y="1108"/>
                  </a:lnTo>
                  <a:lnTo>
                    <a:pt x="762" y="1096"/>
                  </a:lnTo>
                  <a:lnTo>
                    <a:pt x="768" y="1084"/>
                  </a:lnTo>
                  <a:lnTo>
                    <a:pt x="773" y="1073"/>
                  </a:lnTo>
                  <a:lnTo>
                    <a:pt x="779" y="1063"/>
                  </a:lnTo>
                  <a:lnTo>
                    <a:pt x="785" y="1053"/>
                  </a:lnTo>
                  <a:lnTo>
                    <a:pt x="793" y="1044"/>
                  </a:lnTo>
                  <a:lnTo>
                    <a:pt x="800" y="1036"/>
                  </a:lnTo>
                  <a:lnTo>
                    <a:pt x="809" y="1027"/>
                  </a:lnTo>
                  <a:lnTo>
                    <a:pt x="817" y="1020"/>
                  </a:lnTo>
                  <a:lnTo>
                    <a:pt x="826" y="1014"/>
                  </a:lnTo>
                  <a:lnTo>
                    <a:pt x="837" y="1008"/>
                  </a:lnTo>
                  <a:lnTo>
                    <a:pt x="846" y="1002"/>
                  </a:lnTo>
                  <a:lnTo>
                    <a:pt x="857" y="998"/>
                  </a:lnTo>
                  <a:lnTo>
                    <a:pt x="869" y="995"/>
                  </a:lnTo>
                  <a:lnTo>
                    <a:pt x="881" y="991"/>
                  </a:lnTo>
                  <a:lnTo>
                    <a:pt x="893" y="990"/>
                  </a:lnTo>
                  <a:lnTo>
                    <a:pt x="906" y="989"/>
                  </a:lnTo>
                  <a:lnTo>
                    <a:pt x="920" y="988"/>
                  </a:lnTo>
                  <a:close/>
                  <a:moveTo>
                    <a:pt x="920" y="1042"/>
                  </a:moveTo>
                  <a:lnTo>
                    <a:pt x="907" y="1043"/>
                  </a:lnTo>
                  <a:lnTo>
                    <a:pt x="896" y="1045"/>
                  </a:lnTo>
                  <a:lnTo>
                    <a:pt x="885" y="1047"/>
                  </a:lnTo>
                  <a:lnTo>
                    <a:pt x="876" y="1052"/>
                  </a:lnTo>
                  <a:lnTo>
                    <a:pt x="867" y="1057"/>
                  </a:lnTo>
                  <a:lnTo>
                    <a:pt x="858" y="1064"/>
                  </a:lnTo>
                  <a:lnTo>
                    <a:pt x="851" y="1071"/>
                  </a:lnTo>
                  <a:lnTo>
                    <a:pt x="844" y="1080"/>
                  </a:lnTo>
                  <a:lnTo>
                    <a:pt x="838" y="1090"/>
                  </a:lnTo>
                  <a:lnTo>
                    <a:pt x="834" y="1100"/>
                  </a:lnTo>
                  <a:lnTo>
                    <a:pt x="829" y="1112"/>
                  </a:lnTo>
                  <a:lnTo>
                    <a:pt x="825" y="1125"/>
                  </a:lnTo>
                  <a:lnTo>
                    <a:pt x="823" y="1140"/>
                  </a:lnTo>
                  <a:lnTo>
                    <a:pt x="821" y="1155"/>
                  </a:lnTo>
                  <a:lnTo>
                    <a:pt x="820" y="1173"/>
                  </a:lnTo>
                  <a:lnTo>
                    <a:pt x="820" y="1190"/>
                  </a:lnTo>
                  <a:lnTo>
                    <a:pt x="820" y="1208"/>
                  </a:lnTo>
                  <a:lnTo>
                    <a:pt x="821" y="1225"/>
                  </a:lnTo>
                  <a:lnTo>
                    <a:pt x="823" y="1241"/>
                  </a:lnTo>
                  <a:lnTo>
                    <a:pt x="825" y="1255"/>
                  </a:lnTo>
                  <a:lnTo>
                    <a:pt x="829" y="1268"/>
                  </a:lnTo>
                  <a:lnTo>
                    <a:pt x="834" y="1280"/>
                  </a:lnTo>
                  <a:lnTo>
                    <a:pt x="838" y="1292"/>
                  </a:lnTo>
                  <a:lnTo>
                    <a:pt x="844" y="1301"/>
                  </a:lnTo>
                  <a:lnTo>
                    <a:pt x="851" y="1310"/>
                  </a:lnTo>
                  <a:lnTo>
                    <a:pt x="858" y="1317"/>
                  </a:lnTo>
                  <a:lnTo>
                    <a:pt x="866" y="1323"/>
                  </a:lnTo>
                  <a:lnTo>
                    <a:pt x="876" y="1328"/>
                  </a:lnTo>
                  <a:lnTo>
                    <a:pt x="885" y="1333"/>
                  </a:lnTo>
                  <a:lnTo>
                    <a:pt x="895" y="1336"/>
                  </a:lnTo>
                  <a:lnTo>
                    <a:pt x="907" y="1337"/>
                  </a:lnTo>
                  <a:lnTo>
                    <a:pt x="919" y="1338"/>
                  </a:lnTo>
                  <a:lnTo>
                    <a:pt x="931" y="1337"/>
                  </a:lnTo>
                  <a:lnTo>
                    <a:pt x="942" y="1336"/>
                  </a:lnTo>
                  <a:lnTo>
                    <a:pt x="952" y="1333"/>
                  </a:lnTo>
                  <a:lnTo>
                    <a:pt x="962" y="1328"/>
                  </a:lnTo>
                  <a:lnTo>
                    <a:pt x="972" y="1323"/>
                  </a:lnTo>
                  <a:lnTo>
                    <a:pt x="979" y="1316"/>
                  </a:lnTo>
                  <a:lnTo>
                    <a:pt x="987" y="1309"/>
                  </a:lnTo>
                  <a:lnTo>
                    <a:pt x="993" y="1300"/>
                  </a:lnTo>
                  <a:lnTo>
                    <a:pt x="999" y="1290"/>
                  </a:lnTo>
                  <a:lnTo>
                    <a:pt x="1004" y="1280"/>
                  </a:lnTo>
                  <a:lnTo>
                    <a:pt x="1008" y="1268"/>
                  </a:lnTo>
                  <a:lnTo>
                    <a:pt x="1012" y="1255"/>
                  </a:lnTo>
                  <a:lnTo>
                    <a:pt x="1015" y="1240"/>
                  </a:lnTo>
                  <a:lnTo>
                    <a:pt x="1017" y="1225"/>
                  </a:lnTo>
                  <a:lnTo>
                    <a:pt x="1018" y="1207"/>
                  </a:lnTo>
                  <a:lnTo>
                    <a:pt x="1018" y="1190"/>
                  </a:lnTo>
                  <a:lnTo>
                    <a:pt x="1018" y="1172"/>
                  </a:lnTo>
                  <a:lnTo>
                    <a:pt x="1017" y="1155"/>
                  </a:lnTo>
                  <a:lnTo>
                    <a:pt x="1015" y="1139"/>
                  </a:lnTo>
                  <a:lnTo>
                    <a:pt x="1012" y="1125"/>
                  </a:lnTo>
                  <a:lnTo>
                    <a:pt x="1008" y="1112"/>
                  </a:lnTo>
                  <a:lnTo>
                    <a:pt x="1004" y="1100"/>
                  </a:lnTo>
                  <a:lnTo>
                    <a:pt x="1000" y="1089"/>
                  </a:lnTo>
                  <a:lnTo>
                    <a:pt x="993" y="1079"/>
                  </a:lnTo>
                  <a:lnTo>
                    <a:pt x="987" y="1070"/>
                  </a:lnTo>
                  <a:lnTo>
                    <a:pt x="979" y="1064"/>
                  </a:lnTo>
                  <a:lnTo>
                    <a:pt x="972" y="1057"/>
                  </a:lnTo>
                  <a:lnTo>
                    <a:pt x="963" y="1052"/>
                  </a:lnTo>
                  <a:lnTo>
                    <a:pt x="953" y="1047"/>
                  </a:lnTo>
                  <a:lnTo>
                    <a:pt x="942" y="1045"/>
                  </a:lnTo>
                  <a:lnTo>
                    <a:pt x="932" y="1043"/>
                  </a:lnTo>
                  <a:lnTo>
                    <a:pt x="920" y="1042"/>
                  </a:lnTo>
                  <a:close/>
                  <a:moveTo>
                    <a:pt x="1429" y="1383"/>
                  </a:moveTo>
                  <a:lnTo>
                    <a:pt x="1429" y="1213"/>
                  </a:lnTo>
                  <a:lnTo>
                    <a:pt x="1269" y="1213"/>
                  </a:lnTo>
                  <a:lnTo>
                    <a:pt x="1269" y="1383"/>
                  </a:lnTo>
                  <a:lnTo>
                    <a:pt x="1201" y="1383"/>
                  </a:lnTo>
                  <a:lnTo>
                    <a:pt x="1201" y="997"/>
                  </a:lnTo>
                  <a:lnTo>
                    <a:pt x="1269" y="997"/>
                  </a:lnTo>
                  <a:lnTo>
                    <a:pt x="1269" y="1159"/>
                  </a:lnTo>
                  <a:lnTo>
                    <a:pt x="1429" y="1159"/>
                  </a:lnTo>
                  <a:lnTo>
                    <a:pt x="1429" y="997"/>
                  </a:lnTo>
                  <a:lnTo>
                    <a:pt x="1497" y="997"/>
                  </a:lnTo>
                  <a:lnTo>
                    <a:pt x="1497" y="1383"/>
                  </a:lnTo>
                  <a:lnTo>
                    <a:pt x="1429" y="1383"/>
                  </a:lnTo>
                  <a:close/>
                  <a:moveTo>
                    <a:pt x="1781" y="988"/>
                  </a:moveTo>
                  <a:lnTo>
                    <a:pt x="1800" y="989"/>
                  </a:lnTo>
                  <a:lnTo>
                    <a:pt x="1819" y="991"/>
                  </a:lnTo>
                  <a:lnTo>
                    <a:pt x="1837" y="996"/>
                  </a:lnTo>
                  <a:lnTo>
                    <a:pt x="1853" y="1002"/>
                  </a:lnTo>
                  <a:lnTo>
                    <a:pt x="1868" y="1010"/>
                  </a:lnTo>
                  <a:lnTo>
                    <a:pt x="1882" y="1018"/>
                  </a:lnTo>
                  <a:lnTo>
                    <a:pt x="1895" y="1030"/>
                  </a:lnTo>
                  <a:lnTo>
                    <a:pt x="1907" y="1042"/>
                  </a:lnTo>
                  <a:lnTo>
                    <a:pt x="1918" y="1056"/>
                  </a:lnTo>
                  <a:lnTo>
                    <a:pt x="1926" y="1072"/>
                  </a:lnTo>
                  <a:lnTo>
                    <a:pt x="1934" y="1089"/>
                  </a:lnTo>
                  <a:lnTo>
                    <a:pt x="1940" y="1107"/>
                  </a:lnTo>
                  <a:lnTo>
                    <a:pt x="1946" y="1125"/>
                  </a:lnTo>
                  <a:lnTo>
                    <a:pt x="1949" y="1146"/>
                  </a:lnTo>
                  <a:lnTo>
                    <a:pt x="1951" y="1167"/>
                  </a:lnTo>
                  <a:lnTo>
                    <a:pt x="1952" y="1190"/>
                  </a:lnTo>
                  <a:lnTo>
                    <a:pt x="1951" y="1204"/>
                  </a:lnTo>
                  <a:lnTo>
                    <a:pt x="1950" y="1219"/>
                  </a:lnTo>
                  <a:lnTo>
                    <a:pt x="1949" y="1233"/>
                  </a:lnTo>
                  <a:lnTo>
                    <a:pt x="1947" y="1246"/>
                  </a:lnTo>
                  <a:lnTo>
                    <a:pt x="1944" y="1259"/>
                  </a:lnTo>
                  <a:lnTo>
                    <a:pt x="1940" y="1272"/>
                  </a:lnTo>
                  <a:lnTo>
                    <a:pt x="1936" y="1284"/>
                  </a:lnTo>
                  <a:lnTo>
                    <a:pt x="1932" y="1296"/>
                  </a:lnTo>
                  <a:lnTo>
                    <a:pt x="1926" y="1307"/>
                  </a:lnTo>
                  <a:lnTo>
                    <a:pt x="1920" y="1317"/>
                  </a:lnTo>
                  <a:lnTo>
                    <a:pt x="1914" y="1327"/>
                  </a:lnTo>
                  <a:lnTo>
                    <a:pt x="1906" y="1336"/>
                  </a:lnTo>
                  <a:lnTo>
                    <a:pt x="1898" y="1344"/>
                  </a:lnTo>
                  <a:lnTo>
                    <a:pt x="1891" y="1353"/>
                  </a:lnTo>
                  <a:lnTo>
                    <a:pt x="1881" y="1360"/>
                  </a:lnTo>
                  <a:lnTo>
                    <a:pt x="1873" y="1366"/>
                  </a:lnTo>
                  <a:lnTo>
                    <a:pt x="1862" y="1373"/>
                  </a:lnTo>
                  <a:lnTo>
                    <a:pt x="1852" y="1378"/>
                  </a:lnTo>
                  <a:lnTo>
                    <a:pt x="1841" y="1382"/>
                  </a:lnTo>
                  <a:lnTo>
                    <a:pt x="1829" y="1386"/>
                  </a:lnTo>
                  <a:lnTo>
                    <a:pt x="1817" y="1389"/>
                  </a:lnTo>
                  <a:lnTo>
                    <a:pt x="1806" y="1390"/>
                  </a:lnTo>
                  <a:lnTo>
                    <a:pt x="1793" y="1392"/>
                  </a:lnTo>
                  <a:lnTo>
                    <a:pt x="1780" y="1392"/>
                  </a:lnTo>
                  <a:lnTo>
                    <a:pt x="1760" y="1391"/>
                  </a:lnTo>
                  <a:lnTo>
                    <a:pt x="1742" y="1389"/>
                  </a:lnTo>
                  <a:lnTo>
                    <a:pt x="1724" y="1384"/>
                  </a:lnTo>
                  <a:lnTo>
                    <a:pt x="1707" y="1378"/>
                  </a:lnTo>
                  <a:lnTo>
                    <a:pt x="1692" y="1370"/>
                  </a:lnTo>
                  <a:lnTo>
                    <a:pt x="1678" y="1362"/>
                  </a:lnTo>
                  <a:lnTo>
                    <a:pt x="1665" y="1350"/>
                  </a:lnTo>
                  <a:lnTo>
                    <a:pt x="1654" y="1338"/>
                  </a:lnTo>
                  <a:lnTo>
                    <a:pt x="1643" y="1324"/>
                  </a:lnTo>
                  <a:lnTo>
                    <a:pt x="1633" y="1308"/>
                  </a:lnTo>
                  <a:lnTo>
                    <a:pt x="1625" y="1292"/>
                  </a:lnTo>
                  <a:lnTo>
                    <a:pt x="1619" y="1274"/>
                  </a:lnTo>
                  <a:lnTo>
                    <a:pt x="1615" y="1255"/>
                  </a:lnTo>
                  <a:lnTo>
                    <a:pt x="1610" y="1234"/>
                  </a:lnTo>
                  <a:lnTo>
                    <a:pt x="1608" y="1213"/>
                  </a:lnTo>
                  <a:lnTo>
                    <a:pt x="1608" y="1190"/>
                  </a:lnTo>
                  <a:lnTo>
                    <a:pt x="1608" y="1176"/>
                  </a:lnTo>
                  <a:lnTo>
                    <a:pt x="1609" y="1161"/>
                  </a:lnTo>
                  <a:lnTo>
                    <a:pt x="1610" y="1148"/>
                  </a:lnTo>
                  <a:lnTo>
                    <a:pt x="1614" y="1134"/>
                  </a:lnTo>
                  <a:lnTo>
                    <a:pt x="1616" y="1121"/>
                  </a:lnTo>
                  <a:lnTo>
                    <a:pt x="1619" y="1108"/>
                  </a:lnTo>
                  <a:lnTo>
                    <a:pt x="1623" y="1096"/>
                  </a:lnTo>
                  <a:lnTo>
                    <a:pt x="1629" y="1084"/>
                  </a:lnTo>
                  <a:lnTo>
                    <a:pt x="1634" y="1073"/>
                  </a:lnTo>
                  <a:lnTo>
                    <a:pt x="1639" y="1063"/>
                  </a:lnTo>
                  <a:lnTo>
                    <a:pt x="1646" y="1053"/>
                  </a:lnTo>
                  <a:lnTo>
                    <a:pt x="1654" y="1044"/>
                  </a:lnTo>
                  <a:lnTo>
                    <a:pt x="1661" y="1036"/>
                  </a:lnTo>
                  <a:lnTo>
                    <a:pt x="1670" y="1027"/>
                  </a:lnTo>
                  <a:lnTo>
                    <a:pt x="1678" y="1020"/>
                  </a:lnTo>
                  <a:lnTo>
                    <a:pt x="1688" y="1014"/>
                  </a:lnTo>
                  <a:lnTo>
                    <a:pt x="1698" y="1008"/>
                  </a:lnTo>
                  <a:lnTo>
                    <a:pt x="1709" y="1002"/>
                  </a:lnTo>
                  <a:lnTo>
                    <a:pt x="1719" y="998"/>
                  </a:lnTo>
                  <a:lnTo>
                    <a:pt x="1730" y="995"/>
                  </a:lnTo>
                  <a:lnTo>
                    <a:pt x="1742" y="991"/>
                  </a:lnTo>
                  <a:lnTo>
                    <a:pt x="1755" y="990"/>
                  </a:lnTo>
                  <a:lnTo>
                    <a:pt x="1767" y="989"/>
                  </a:lnTo>
                  <a:lnTo>
                    <a:pt x="1781" y="988"/>
                  </a:lnTo>
                  <a:close/>
                  <a:moveTo>
                    <a:pt x="1781" y="1042"/>
                  </a:moveTo>
                  <a:lnTo>
                    <a:pt x="1769" y="1043"/>
                  </a:lnTo>
                  <a:lnTo>
                    <a:pt x="1757" y="1045"/>
                  </a:lnTo>
                  <a:lnTo>
                    <a:pt x="1746" y="1047"/>
                  </a:lnTo>
                  <a:lnTo>
                    <a:pt x="1737" y="1052"/>
                  </a:lnTo>
                  <a:lnTo>
                    <a:pt x="1728" y="1057"/>
                  </a:lnTo>
                  <a:lnTo>
                    <a:pt x="1719" y="1064"/>
                  </a:lnTo>
                  <a:lnTo>
                    <a:pt x="1712" y="1071"/>
                  </a:lnTo>
                  <a:lnTo>
                    <a:pt x="1705" y="1080"/>
                  </a:lnTo>
                  <a:lnTo>
                    <a:pt x="1700" y="1090"/>
                  </a:lnTo>
                  <a:lnTo>
                    <a:pt x="1694" y="1100"/>
                  </a:lnTo>
                  <a:lnTo>
                    <a:pt x="1690" y="1112"/>
                  </a:lnTo>
                  <a:lnTo>
                    <a:pt x="1687" y="1125"/>
                  </a:lnTo>
                  <a:lnTo>
                    <a:pt x="1684" y="1140"/>
                  </a:lnTo>
                  <a:lnTo>
                    <a:pt x="1682" y="1155"/>
                  </a:lnTo>
                  <a:lnTo>
                    <a:pt x="1680" y="1173"/>
                  </a:lnTo>
                  <a:lnTo>
                    <a:pt x="1680" y="1190"/>
                  </a:lnTo>
                  <a:lnTo>
                    <a:pt x="1680" y="1208"/>
                  </a:lnTo>
                  <a:lnTo>
                    <a:pt x="1682" y="1225"/>
                  </a:lnTo>
                  <a:lnTo>
                    <a:pt x="1684" y="1241"/>
                  </a:lnTo>
                  <a:lnTo>
                    <a:pt x="1687" y="1255"/>
                  </a:lnTo>
                  <a:lnTo>
                    <a:pt x="1690" y="1268"/>
                  </a:lnTo>
                  <a:lnTo>
                    <a:pt x="1694" y="1280"/>
                  </a:lnTo>
                  <a:lnTo>
                    <a:pt x="1700" y="1292"/>
                  </a:lnTo>
                  <a:lnTo>
                    <a:pt x="1705" y="1301"/>
                  </a:lnTo>
                  <a:lnTo>
                    <a:pt x="1712" y="1310"/>
                  </a:lnTo>
                  <a:lnTo>
                    <a:pt x="1719" y="1317"/>
                  </a:lnTo>
                  <a:lnTo>
                    <a:pt x="1728" y="1323"/>
                  </a:lnTo>
                  <a:lnTo>
                    <a:pt x="1737" y="1328"/>
                  </a:lnTo>
                  <a:lnTo>
                    <a:pt x="1746" y="1333"/>
                  </a:lnTo>
                  <a:lnTo>
                    <a:pt x="1757" y="1336"/>
                  </a:lnTo>
                  <a:lnTo>
                    <a:pt x="1768" y="1337"/>
                  </a:lnTo>
                  <a:lnTo>
                    <a:pt x="1780" y="1338"/>
                  </a:lnTo>
                  <a:lnTo>
                    <a:pt x="1792" y="1337"/>
                  </a:lnTo>
                  <a:lnTo>
                    <a:pt x="1803" y="1336"/>
                  </a:lnTo>
                  <a:lnTo>
                    <a:pt x="1813" y="1333"/>
                  </a:lnTo>
                  <a:lnTo>
                    <a:pt x="1823" y="1328"/>
                  </a:lnTo>
                  <a:lnTo>
                    <a:pt x="1833" y="1323"/>
                  </a:lnTo>
                  <a:lnTo>
                    <a:pt x="1840" y="1316"/>
                  </a:lnTo>
                  <a:lnTo>
                    <a:pt x="1848" y="1309"/>
                  </a:lnTo>
                  <a:lnTo>
                    <a:pt x="1854" y="1300"/>
                  </a:lnTo>
                  <a:lnTo>
                    <a:pt x="1861" y="1290"/>
                  </a:lnTo>
                  <a:lnTo>
                    <a:pt x="1865" y="1280"/>
                  </a:lnTo>
                  <a:lnTo>
                    <a:pt x="1869" y="1268"/>
                  </a:lnTo>
                  <a:lnTo>
                    <a:pt x="1874" y="1255"/>
                  </a:lnTo>
                  <a:lnTo>
                    <a:pt x="1876" y="1240"/>
                  </a:lnTo>
                  <a:lnTo>
                    <a:pt x="1878" y="1225"/>
                  </a:lnTo>
                  <a:lnTo>
                    <a:pt x="1879" y="1207"/>
                  </a:lnTo>
                  <a:lnTo>
                    <a:pt x="1879" y="1190"/>
                  </a:lnTo>
                  <a:lnTo>
                    <a:pt x="1879" y="1172"/>
                  </a:lnTo>
                  <a:lnTo>
                    <a:pt x="1878" y="1155"/>
                  </a:lnTo>
                  <a:lnTo>
                    <a:pt x="1876" y="1139"/>
                  </a:lnTo>
                  <a:lnTo>
                    <a:pt x="1874" y="1125"/>
                  </a:lnTo>
                  <a:lnTo>
                    <a:pt x="1869" y="1112"/>
                  </a:lnTo>
                  <a:lnTo>
                    <a:pt x="1866" y="1100"/>
                  </a:lnTo>
                  <a:lnTo>
                    <a:pt x="1861" y="1089"/>
                  </a:lnTo>
                  <a:lnTo>
                    <a:pt x="1854" y="1079"/>
                  </a:lnTo>
                  <a:lnTo>
                    <a:pt x="1848" y="1070"/>
                  </a:lnTo>
                  <a:lnTo>
                    <a:pt x="1841" y="1064"/>
                  </a:lnTo>
                  <a:lnTo>
                    <a:pt x="1833" y="1057"/>
                  </a:lnTo>
                  <a:lnTo>
                    <a:pt x="1824" y="1052"/>
                  </a:lnTo>
                  <a:lnTo>
                    <a:pt x="1814" y="1047"/>
                  </a:lnTo>
                  <a:lnTo>
                    <a:pt x="1803" y="1045"/>
                  </a:lnTo>
                  <a:lnTo>
                    <a:pt x="1793" y="1043"/>
                  </a:lnTo>
                  <a:lnTo>
                    <a:pt x="1781" y="1042"/>
                  </a:lnTo>
                  <a:close/>
                  <a:moveTo>
                    <a:pt x="2441" y="1383"/>
                  </a:moveTo>
                  <a:lnTo>
                    <a:pt x="2374" y="1383"/>
                  </a:lnTo>
                  <a:lnTo>
                    <a:pt x="2357" y="1201"/>
                  </a:lnTo>
                  <a:lnTo>
                    <a:pt x="2356" y="1186"/>
                  </a:lnTo>
                  <a:lnTo>
                    <a:pt x="2355" y="1171"/>
                  </a:lnTo>
                  <a:lnTo>
                    <a:pt x="2354" y="1154"/>
                  </a:lnTo>
                  <a:lnTo>
                    <a:pt x="2354" y="1137"/>
                  </a:lnTo>
                  <a:lnTo>
                    <a:pt x="2354" y="1120"/>
                  </a:lnTo>
                  <a:lnTo>
                    <a:pt x="2353" y="1101"/>
                  </a:lnTo>
                  <a:lnTo>
                    <a:pt x="2353" y="1082"/>
                  </a:lnTo>
                  <a:lnTo>
                    <a:pt x="2353" y="1063"/>
                  </a:lnTo>
                  <a:lnTo>
                    <a:pt x="2265" y="1340"/>
                  </a:lnTo>
                  <a:lnTo>
                    <a:pt x="2202" y="1340"/>
                  </a:lnTo>
                  <a:lnTo>
                    <a:pt x="2120" y="1063"/>
                  </a:lnTo>
                  <a:lnTo>
                    <a:pt x="2120" y="1108"/>
                  </a:lnTo>
                  <a:lnTo>
                    <a:pt x="2119" y="1146"/>
                  </a:lnTo>
                  <a:lnTo>
                    <a:pt x="2117" y="1176"/>
                  </a:lnTo>
                  <a:lnTo>
                    <a:pt x="2116" y="1200"/>
                  </a:lnTo>
                  <a:lnTo>
                    <a:pt x="2102" y="1383"/>
                  </a:lnTo>
                  <a:lnTo>
                    <a:pt x="2038" y="1383"/>
                  </a:lnTo>
                  <a:lnTo>
                    <a:pt x="2072" y="997"/>
                  </a:lnTo>
                  <a:lnTo>
                    <a:pt x="2158" y="997"/>
                  </a:lnTo>
                  <a:lnTo>
                    <a:pt x="2234" y="1273"/>
                  </a:lnTo>
                  <a:lnTo>
                    <a:pt x="2317" y="997"/>
                  </a:lnTo>
                  <a:lnTo>
                    <a:pt x="2406" y="997"/>
                  </a:lnTo>
                  <a:lnTo>
                    <a:pt x="2441" y="1383"/>
                  </a:lnTo>
                  <a:close/>
                  <a:moveTo>
                    <a:pt x="2854" y="1383"/>
                  </a:moveTo>
                  <a:lnTo>
                    <a:pt x="2787" y="1383"/>
                  </a:lnTo>
                  <a:lnTo>
                    <a:pt x="2787" y="1208"/>
                  </a:lnTo>
                  <a:lnTo>
                    <a:pt x="2787" y="1187"/>
                  </a:lnTo>
                  <a:lnTo>
                    <a:pt x="2789" y="1166"/>
                  </a:lnTo>
                  <a:lnTo>
                    <a:pt x="2790" y="1146"/>
                  </a:lnTo>
                  <a:lnTo>
                    <a:pt x="2791" y="1125"/>
                  </a:lnTo>
                  <a:lnTo>
                    <a:pt x="2792" y="1107"/>
                  </a:lnTo>
                  <a:lnTo>
                    <a:pt x="2793" y="1093"/>
                  </a:lnTo>
                  <a:lnTo>
                    <a:pt x="2794" y="1081"/>
                  </a:lnTo>
                  <a:lnTo>
                    <a:pt x="2795" y="1073"/>
                  </a:lnTo>
                  <a:lnTo>
                    <a:pt x="2634" y="1383"/>
                  </a:lnTo>
                  <a:lnTo>
                    <a:pt x="2554" y="1383"/>
                  </a:lnTo>
                  <a:lnTo>
                    <a:pt x="2554" y="997"/>
                  </a:lnTo>
                  <a:lnTo>
                    <a:pt x="2620" y="997"/>
                  </a:lnTo>
                  <a:lnTo>
                    <a:pt x="2620" y="1172"/>
                  </a:lnTo>
                  <a:lnTo>
                    <a:pt x="2620" y="1191"/>
                  </a:lnTo>
                  <a:lnTo>
                    <a:pt x="2620" y="1211"/>
                  </a:lnTo>
                  <a:lnTo>
                    <a:pt x="2619" y="1231"/>
                  </a:lnTo>
                  <a:lnTo>
                    <a:pt x="2618" y="1252"/>
                  </a:lnTo>
                  <a:lnTo>
                    <a:pt x="2616" y="1270"/>
                  </a:lnTo>
                  <a:lnTo>
                    <a:pt x="2615" y="1285"/>
                  </a:lnTo>
                  <a:lnTo>
                    <a:pt x="2614" y="1297"/>
                  </a:lnTo>
                  <a:lnTo>
                    <a:pt x="2614" y="1305"/>
                  </a:lnTo>
                  <a:lnTo>
                    <a:pt x="2772" y="997"/>
                  </a:lnTo>
                  <a:lnTo>
                    <a:pt x="2854" y="997"/>
                  </a:lnTo>
                  <a:lnTo>
                    <a:pt x="2854" y="1383"/>
                  </a:lnTo>
                  <a:close/>
                  <a:moveTo>
                    <a:pt x="3258" y="997"/>
                  </a:moveTo>
                  <a:lnTo>
                    <a:pt x="3258" y="1383"/>
                  </a:lnTo>
                  <a:lnTo>
                    <a:pt x="3191" y="1383"/>
                  </a:lnTo>
                  <a:lnTo>
                    <a:pt x="3191" y="1222"/>
                  </a:lnTo>
                  <a:lnTo>
                    <a:pt x="3179" y="1231"/>
                  </a:lnTo>
                  <a:lnTo>
                    <a:pt x="3167" y="1240"/>
                  </a:lnTo>
                  <a:lnTo>
                    <a:pt x="3153" y="1247"/>
                  </a:lnTo>
                  <a:lnTo>
                    <a:pt x="3138" y="1253"/>
                  </a:lnTo>
                  <a:lnTo>
                    <a:pt x="3123" y="1258"/>
                  </a:lnTo>
                  <a:lnTo>
                    <a:pt x="3107" y="1261"/>
                  </a:lnTo>
                  <a:lnTo>
                    <a:pt x="3091" y="1263"/>
                  </a:lnTo>
                  <a:lnTo>
                    <a:pt x="3074" y="1265"/>
                  </a:lnTo>
                  <a:lnTo>
                    <a:pt x="3061" y="1263"/>
                  </a:lnTo>
                  <a:lnTo>
                    <a:pt x="3049" y="1262"/>
                  </a:lnTo>
                  <a:lnTo>
                    <a:pt x="3037" y="1260"/>
                  </a:lnTo>
                  <a:lnTo>
                    <a:pt x="3026" y="1257"/>
                  </a:lnTo>
                  <a:lnTo>
                    <a:pt x="3016" y="1253"/>
                  </a:lnTo>
                  <a:lnTo>
                    <a:pt x="3008" y="1247"/>
                  </a:lnTo>
                  <a:lnTo>
                    <a:pt x="2999" y="1242"/>
                  </a:lnTo>
                  <a:lnTo>
                    <a:pt x="2991" y="1234"/>
                  </a:lnTo>
                  <a:lnTo>
                    <a:pt x="2985" y="1227"/>
                  </a:lnTo>
                  <a:lnTo>
                    <a:pt x="2979" y="1218"/>
                  </a:lnTo>
                  <a:lnTo>
                    <a:pt x="2975" y="1209"/>
                  </a:lnTo>
                  <a:lnTo>
                    <a:pt x="2971" y="1199"/>
                  </a:lnTo>
                  <a:lnTo>
                    <a:pt x="2968" y="1188"/>
                  </a:lnTo>
                  <a:lnTo>
                    <a:pt x="2965" y="1176"/>
                  </a:lnTo>
                  <a:lnTo>
                    <a:pt x="2964" y="1163"/>
                  </a:lnTo>
                  <a:lnTo>
                    <a:pt x="2963" y="1150"/>
                  </a:lnTo>
                  <a:lnTo>
                    <a:pt x="2963" y="997"/>
                  </a:lnTo>
                  <a:lnTo>
                    <a:pt x="3031" y="997"/>
                  </a:lnTo>
                  <a:lnTo>
                    <a:pt x="3031" y="1143"/>
                  </a:lnTo>
                  <a:lnTo>
                    <a:pt x="3032" y="1159"/>
                  </a:lnTo>
                  <a:lnTo>
                    <a:pt x="3035" y="1174"/>
                  </a:lnTo>
                  <a:lnTo>
                    <a:pt x="3037" y="1180"/>
                  </a:lnTo>
                  <a:lnTo>
                    <a:pt x="3040" y="1186"/>
                  </a:lnTo>
                  <a:lnTo>
                    <a:pt x="3042" y="1191"/>
                  </a:lnTo>
                  <a:lnTo>
                    <a:pt x="3046" y="1195"/>
                  </a:lnTo>
                  <a:lnTo>
                    <a:pt x="3050" y="1199"/>
                  </a:lnTo>
                  <a:lnTo>
                    <a:pt x="3055" y="1202"/>
                  </a:lnTo>
                  <a:lnTo>
                    <a:pt x="3059" y="1205"/>
                  </a:lnTo>
                  <a:lnTo>
                    <a:pt x="3065" y="1207"/>
                  </a:lnTo>
                  <a:lnTo>
                    <a:pt x="3071" y="1209"/>
                  </a:lnTo>
                  <a:lnTo>
                    <a:pt x="3078" y="1211"/>
                  </a:lnTo>
                  <a:lnTo>
                    <a:pt x="3085" y="1212"/>
                  </a:lnTo>
                  <a:lnTo>
                    <a:pt x="3093" y="1212"/>
                  </a:lnTo>
                  <a:lnTo>
                    <a:pt x="3106" y="1211"/>
                  </a:lnTo>
                  <a:lnTo>
                    <a:pt x="3119" y="1208"/>
                  </a:lnTo>
                  <a:lnTo>
                    <a:pt x="3133" y="1205"/>
                  </a:lnTo>
                  <a:lnTo>
                    <a:pt x="3147" y="1200"/>
                  </a:lnTo>
                  <a:lnTo>
                    <a:pt x="3160" y="1193"/>
                  </a:lnTo>
                  <a:lnTo>
                    <a:pt x="3172" y="1187"/>
                  </a:lnTo>
                  <a:lnTo>
                    <a:pt x="3182" y="1178"/>
                  </a:lnTo>
                  <a:lnTo>
                    <a:pt x="3191" y="1170"/>
                  </a:lnTo>
                  <a:lnTo>
                    <a:pt x="3191" y="997"/>
                  </a:lnTo>
                  <a:lnTo>
                    <a:pt x="3258" y="997"/>
                  </a:lnTo>
                  <a:close/>
                  <a:moveTo>
                    <a:pt x="3688" y="1179"/>
                  </a:moveTo>
                  <a:lnTo>
                    <a:pt x="3688" y="1187"/>
                  </a:lnTo>
                  <a:lnTo>
                    <a:pt x="3688" y="1195"/>
                  </a:lnTo>
                  <a:lnTo>
                    <a:pt x="3687" y="1204"/>
                  </a:lnTo>
                  <a:lnTo>
                    <a:pt x="3687" y="1213"/>
                  </a:lnTo>
                  <a:lnTo>
                    <a:pt x="3441" y="1213"/>
                  </a:lnTo>
                  <a:lnTo>
                    <a:pt x="3442" y="1229"/>
                  </a:lnTo>
                  <a:lnTo>
                    <a:pt x="3444" y="1243"/>
                  </a:lnTo>
                  <a:lnTo>
                    <a:pt x="3448" y="1256"/>
                  </a:lnTo>
                  <a:lnTo>
                    <a:pt x="3451" y="1269"/>
                  </a:lnTo>
                  <a:lnTo>
                    <a:pt x="3455" y="1280"/>
                  </a:lnTo>
                  <a:lnTo>
                    <a:pt x="3461" y="1289"/>
                  </a:lnTo>
                  <a:lnTo>
                    <a:pt x="3466" y="1299"/>
                  </a:lnTo>
                  <a:lnTo>
                    <a:pt x="3473" y="1307"/>
                  </a:lnTo>
                  <a:lnTo>
                    <a:pt x="3480" y="1314"/>
                  </a:lnTo>
                  <a:lnTo>
                    <a:pt x="3488" y="1320"/>
                  </a:lnTo>
                  <a:lnTo>
                    <a:pt x="3496" y="1325"/>
                  </a:lnTo>
                  <a:lnTo>
                    <a:pt x="3505" y="1329"/>
                  </a:lnTo>
                  <a:lnTo>
                    <a:pt x="3515" y="1333"/>
                  </a:lnTo>
                  <a:lnTo>
                    <a:pt x="3524" y="1335"/>
                  </a:lnTo>
                  <a:lnTo>
                    <a:pt x="3534" y="1337"/>
                  </a:lnTo>
                  <a:lnTo>
                    <a:pt x="3545" y="1337"/>
                  </a:lnTo>
                  <a:lnTo>
                    <a:pt x="3559" y="1337"/>
                  </a:lnTo>
                  <a:lnTo>
                    <a:pt x="3572" y="1335"/>
                  </a:lnTo>
                  <a:lnTo>
                    <a:pt x="3584" y="1333"/>
                  </a:lnTo>
                  <a:lnTo>
                    <a:pt x="3596" y="1329"/>
                  </a:lnTo>
                  <a:lnTo>
                    <a:pt x="3607" y="1324"/>
                  </a:lnTo>
                  <a:lnTo>
                    <a:pt x="3620" y="1319"/>
                  </a:lnTo>
                  <a:lnTo>
                    <a:pt x="3632" y="1311"/>
                  </a:lnTo>
                  <a:lnTo>
                    <a:pt x="3645" y="1303"/>
                  </a:lnTo>
                  <a:lnTo>
                    <a:pt x="3674" y="1343"/>
                  </a:lnTo>
                  <a:lnTo>
                    <a:pt x="3659" y="1355"/>
                  </a:lnTo>
                  <a:lnTo>
                    <a:pt x="3643" y="1365"/>
                  </a:lnTo>
                  <a:lnTo>
                    <a:pt x="3627" y="1373"/>
                  </a:lnTo>
                  <a:lnTo>
                    <a:pt x="3610" y="1380"/>
                  </a:lnTo>
                  <a:lnTo>
                    <a:pt x="3593" y="1386"/>
                  </a:lnTo>
                  <a:lnTo>
                    <a:pt x="3575" y="1389"/>
                  </a:lnTo>
                  <a:lnTo>
                    <a:pt x="3558" y="1391"/>
                  </a:lnTo>
                  <a:lnTo>
                    <a:pt x="3539" y="1392"/>
                  </a:lnTo>
                  <a:lnTo>
                    <a:pt x="3520" y="1391"/>
                  </a:lnTo>
                  <a:lnTo>
                    <a:pt x="3502" y="1389"/>
                  </a:lnTo>
                  <a:lnTo>
                    <a:pt x="3484" y="1384"/>
                  </a:lnTo>
                  <a:lnTo>
                    <a:pt x="3468" y="1379"/>
                  </a:lnTo>
                  <a:lnTo>
                    <a:pt x="3453" y="1371"/>
                  </a:lnTo>
                  <a:lnTo>
                    <a:pt x="3439" y="1362"/>
                  </a:lnTo>
                  <a:lnTo>
                    <a:pt x="3426" y="1351"/>
                  </a:lnTo>
                  <a:lnTo>
                    <a:pt x="3414" y="1339"/>
                  </a:lnTo>
                  <a:lnTo>
                    <a:pt x="3403" y="1325"/>
                  </a:lnTo>
                  <a:lnTo>
                    <a:pt x="3395" y="1310"/>
                  </a:lnTo>
                  <a:lnTo>
                    <a:pt x="3386" y="1294"/>
                  </a:lnTo>
                  <a:lnTo>
                    <a:pt x="3381" y="1276"/>
                  </a:lnTo>
                  <a:lnTo>
                    <a:pt x="3375" y="1258"/>
                  </a:lnTo>
                  <a:lnTo>
                    <a:pt x="3372" y="1238"/>
                  </a:lnTo>
                  <a:lnTo>
                    <a:pt x="3370" y="1217"/>
                  </a:lnTo>
                  <a:lnTo>
                    <a:pt x="3369" y="1194"/>
                  </a:lnTo>
                  <a:lnTo>
                    <a:pt x="3369" y="1179"/>
                  </a:lnTo>
                  <a:lnTo>
                    <a:pt x="3370" y="1165"/>
                  </a:lnTo>
                  <a:lnTo>
                    <a:pt x="3372" y="1151"/>
                  </a:lnTo>
                  <a:lnTo>
                    <a:pt x="3374" y="1137"/>
                  </a:lnTo>
                  <a:lnTo>
                    <a:pt x="3377" y="1124"/>
                  </a:lnTo>
                  <a:lnTo>
                    <a:pt x="3380" y="1111"/>
                  </a:lnTo>
                  <a:lnTo>
                    <a:pt x="3384" y="1099"/>
                  </a:lnTo>
                  <a:lnTo>
                    <a:pt x="3388" y="1087"/>
                  </a:lnTo>
                  <a:lnTo>
                    <a:pt x="3394" y="1077"/>
                  </a:lnTo>
                  <a:lnTo>
                    <a:pt x="3399" y="1066"/>
                  </a:lnTo>
                  <a:lnTo>
                    <a:pt x="3406" y="1055"/>
                  </a:lnTo>
                  <a:lnTo>
                    <a:pt x="3412" y="1046"/>
                  </a:lnTo>
                  <a:lnTo>
                    <a:pt x="3420" y="1038"/>
                  </a:lnTo>
                  <a:lnTo>
                    <a:pt x="3427" y="1029"/>
                  </a:lnTo>
                  <a:lnTo>
                    <a:pt x="3436" y="1022"/>
                  </a:lnTo>
                  <a:lnTo>
                    <a:pt x="3444" y="1015"/>
                  </a:lnTo>
                  <a:lnTo>
                    <a:pt x="3453" y="1009"/>
                  </a:lnTo>
                  <a:lnTo>
                    <a:pt x="3463" y="1003"/>
                  </a:lnTo>
                  <a:lnTo>
                    <a:pt x="3474" y="999"/>
                  </a:lnTo>
                  <a:lnTo>
                    <a:pt x="3483" y="995"/>
                  </a:lnTo>
                  <a:lnTo>
                    <a:pt x="3494" y="992"/>
                  </a:lnTo>
                  <a:lnTo>
                    <a:pt x="3506" y="990"/>
                  </a:lnTo>
                  <a:lnTo>
                    <a:pt x="3518" y="989"/>
                  </a:lnTo>
                  <a:lnTo>
                    <a:pt x="3530" y="988"/>
                  </a:lnTo>
                  <a:lnTo>
                    <a:pt x="3548" y="989"/>
                  </a:lnTo>
                  <a:lnTo>
                    <a:pt x="3565" y="991"/>
                  </a:lnTo>
                  <a:lnTo>
                    <a:pt x="3582" y="996"/>
                  </a:lnTo>
                  <a:lnTo>
                    <a:pt x="3598" y="1001"/>
                  </a:lnTo>
                  <a:lnTo>
                    <a:pt x="3612" y="1008"/>
                  </a:lnTo>
                  <a:lnTo>
                    <a:pt x="3625" y="1017"/>
                  </a:lnTo>
                  <a:lnTo>
                    <a:pt x="3637" y="1027"/>
                  </a:lnTo>
                  <a:lnTo>
                    <a:pt x="3647" y="1039"/>
                  </a:lnTo>
                  <a:lnTo>
                    <a:pt x="3657" y="1052"/>
                  </a:lnTo>
                  <a:lnTo>
                    <a:pt x="3666" y="1067"/>
                  </a:lnTo>
                  <a:lnTo>
                    <a:pt x="3672" y="1082"/>
                  </a:lnTo>
                  <a:lnTo>
                    <a:pt x="3678" y="1099"/>
                  </a:lnTo>
                  <a:lnTo>
                    <a:pt x="3683" y="1118"/>
                  </a:lnTo>
                  <a:lnTo>
                    <a:pt x="3685" y="1136"/>
                  </a:lnTo>
                  <a:lnTo>
                    <a:pt x="3687" y="1157"/>
                  </a:lnTo>
                  <a:lnTo>
                    <a:pt x="3688" y="1179"/>
                  </a:lnTo>
                  <a:close/>
                  <a:moveTo>
                    <a:pt x="3621" y="1159"/>
                  </a:moveTo>
                  <a:lnTo>
                    <a:pt x="3621" y="1145"/>
                  </a:lnTo>
                  <a:lnTo>
                    <a:pt x="3620" y="1132"/>
                  </a:lnTo>
                  <a:lnTo>
                    <a:pt x="3618" y="1120"/>
                  </a:lnTo>
                  <a:lnTo>
                    <a:pt x="3616" y="1109"/>
                  </a:lnTo>
                  <a:lnTo>
                    <a:pt x="3613" y="1098"/>
                  </a:lnTo>
                  <a:lnTo>
                    <a:pt x="3608" y="1089"/>
                  </a:lnTo>
                  <a:lnTo>
                    <a:pt x="3604" y="1080"/>
                  </a:lnTo>
                  <a:lnTo>
                    <a:pt x="3599" y="1071"/>
                  </a:lnTo>
                  <a:lnTo>
                    <a:pt x="3593" y="1065"/>
                  </a:lnTo>
                  <a:lnTo>
                    <a:pt x="3586" y="1058"/>
                  </a:lnTo>
                  <a:lnTo>
                    <a:pt x="3578" y="1054"/>
                  </a:lnTo>
                  <a:lnTo>
                    <a:pt x="3571" y="1050"/>
                  </a:lnTo>
                  <a:lnTo>
                    <a:pt x="3562" y="1046"/>
                  </a:lnTo>
                  <a:lnTo>
                    <a:pt x="3552" y="1043"/>
                  </a:lnTo>
                  <a:lnTo>
                    <a:pt x="3542" y="1042"/>
                  </a:lnTo>
                  <a:lnTo>
                    <a:pt x="3531" y="1042"/>
                  </a:lnTo>
                  <a:lnTo>
                    <a:pt x="3521" y="1042"/>
                  </a:lnTo>
                  <a:lnTo>
                    <a:pt x="3511" y="1043"/>
                  </a:lnTo>
                  <a:lnTo>
                    <a:pt x="3503" y="1046"/>
                  </a:lnTo>
                  <a:lnTo>
                    <a:pt x="3494" y="1050"/>
                  </a:lnTo>
                  <a:lnTo>
                    <a:pt x="3487" y="1054"/>
                  </a:lnTo>
                  <a:lnTo>
                    <a:pt x="3479" y="1059"/>
                  </a:lnTo>
                  <a:lnTo>
                    <a:pt x="3473" y="1065"/>
                  </a:lnTo>
                  <a:lnTo>
                    <a:pt x="3467" y="1072"/>
                  </a:lnTo>
                  <a:lnTo>
                    <a:pt x="3462" y="1080"/>
                  </a:lnTo>
                  <a:lnTo>
                    <a:pt x="3457" y="1090"/>
                  </a:lnTo>
                  <a:lnTo>
                    <a:pt x="3453" y="1099"/>
                  </a:lnTo>
                  <a:lnTo>
                    <a:pt x="3449" y="1110"/>
                  </a:lnTo>
                  <a:lnTo>
                    <a:pt x="3447" y="1122"/>
                  </a:lnTo>
                  <a:lnTo>
                    <a:pt x="3443" y="1135"/>
                  </a:lnTo>
                  <a:lnTo>
                    <a:pt x="3442" y="1149"/>
                  </a:lnTo>
                  <a:lnTo>
                    <a:pt x="3441" y="1163"/>
                  </a:lnTo>
                  <a:lnTo>
                    <a:pt x="3621" y="1163"/>
                  </a:lnTo>
                  <a:lnTo>
                    <a:pt x="3621" y="1159"/>
                  </a:lnTo>
                  <a:close/>
                  <a:moveTo>
                    <a:pt x="3936" y="988"/>
                  </a:moveTo>
                  <a:lnTo>
                    <a:pt x="3953" y="989"/>
                  </a:lnTo>
                  <a:lnTo>
                    <a:pt x="3969" y="990"/>
                  </a:lnTo>
                  <a:lnTo>
                    <a:pt x="3985" y="993"/>
                  </a:lnTo>
                  <a:lnTo>
                    <a:pt x="3999" y="998"/>
                  </a:lnTo>
                  <a:lnTo>
                    <a:pt x="4013" y="1004"/>
                  </a:lnTo>
                  <a:lnTo>
                    <a:pt x="4027" y="1011"/>
                  </a:lnTo>
                  <a:lnTo>
                    <a:pt x="4041" y="1019"/>
                  </a:lnTo>
                  <a:lnTo>
                    <a:pt x="4054" y="1030"/>
                  </a:lnTo>
                  <a:lnTo>
                    <a:pt x="4022" y="1072"/>
                  </a:lnTo>
                  <a:lnTo>
                    <a:pt x="4012" y="1066"/>
                  </a:lnTo>
                  <a:lnTo>
                    <a:pt x="4001" y="1059"/>
                  </a:lnTo>
                  <a:lnTo>
                    <a:pt x="3991" y="1055"/>
                  </a:lnTo>
                  <a:lnTo>
                    <a:pt x="3982" y="1051"/>
                  </a:lnTo>
                  <a:lnTo>
                    <a:pt x="3972" y="1047"/>
                  </a:lnTo>
                  <a:lnTo>
                    <a:pt x="3961" y="1045"/>
                  </a:lnTo>
                  <a:lnTo>
                    <a:pt x="3951" y="1044"/>
                  </a:lnTo>
                  <a:lnTo>
                    <a:pt x="3939" y="1044"/>
                  </a:lnTo>
                  <a:lnTo>
                    <a:pt x="3928" y="1044"/>
                  </a:lnTo>
                  <a:lnTo>
                    <a:pt x="3917" y="1046"/>
                  </a:lnTo>
                  <a:lnTo>
                    <a:pt x="3907" y="1050"/>
                  </a:lnTo>
                  <a:lnTo>
                    <a:pt x="3898" y="1053"/>
                  </a:lnTo>
                  <a:lnTo>
                    <a:pt x="3889" y="1058"/>
                  </a:lnTo>
                  <a:lnTo>
                    <a:pt x="3880" y="1065"/>
                  </a:lnTo>
                  <a:lnTo>
                    <a:pt x="3873" y="1072"/>
                  </a:lnTo>
                  <a:lnTo>
                    <a:pt x="3866" y="1081"/>
                  </a:lnTo>
                  <a:lnTo>
                    <a:pt x="3860" y="1091"/>
                  </a:lnTo>
                  <a:lnTo>
                    <a:pt x="3854" y="1103"/>
                  </a:lnTo>
                  <a:lnTo>
                    <a:pt x="3850" y="1114"/>
                  </a:lnTo>
                  <a:lnTo>
                    <a:pt x="3847" y="1127"/>
                  </a:lnTo>
                  <a:lnTo>
                    <a:pt x="3844" y="1143"/>
                  </a:lnTo>
                  <a:lnTo>
                    <a:pt x="3842" y="1158"/>
                  </a:lnTo>
                  <a:lnTo>
                    <a:pt x="3840" y="1174"/>
                  </a:lnTo>
                  <a:lnTo>
                    <a:pt x="3840" y="1192"/>
                  </a:lnTo>
                  <a:lnTo>
                    <a:pt x="3840" y="1209"/>
                  </a:lnTo>
                  <a:lnTo>
                    <a:pt x="3842" y="1226"/>
                  </a:lnTo>
                  <a:lnTo>
                    <a:pt x="3844" y="1242"/>
                  </a:lnTo>
                  <a:lnTo>
                    <a:pt x="3847" y="1256"/>
                  </a:lnTo>
                  <a:lnTo>
                    <a:pt x="3850" y="1269"/>
                  </a:lnTo>
                  <a:lnTo>
                    <a:pt x="3854" y="1280"/>
                  </a:lnTo>
                  <a:lnTo>
                    <a:pt x="3860" y="1290"/>
                  </a:lnTo>
                  <a:lnTo>
                    <a:pt x="3866" y="1300"/>
                  </a:lnTo>
                  <a:lnTo>
                    <a:pt x="3873" y="1308"/>
                  </a:lnTo>
                  <a:lnTo>
                    <a:pt x="3880" y="1315"/>
                  </a:lnTo>
                  <a:lnTo>
                    <a:pt x="3888" y="1321"/>
                  </a:lnTo>
                  <a:lnTo>
                    <a:pt x="3897" y="1326"/>
                  </a:lnTo>
                  <a:lnTo>
                    <a:pt x="3906" y="1329"/>
                  </a:lnTo>
                  <a:lnTo>
                    <a:pt x="3917" y="1333"/>
                  </a:lnTo>
                  <a:lnTo>
                    <a:pt x="3928" y="1334"/>
                  </a:lnTo>
                  <a:lnTo>
                    <a:pt x="3939" y="1335"/>
                  </a:lnTo>
                  <a:lnTo>
                    <a:pt x="3951" y="1335"/>
                  </a:lnTo>
                  <a:lnTo>
                    <a:pt x="3961" y="1333"/>
                  </a:lnTo>
                  <a:lnTo>
                    <a:pt x="3971" y="1330"/>
                  </a:lnTo>
                  <a:lnTo>
                    <a:pt x="3981" y="1328"/>
                  </a:lnTo>
                  <a:lnTo>
                    <a:pt x="3990" y="1324"/>
                  </a:lnTo>
                  <a:lnTo>
                    <a:pt x="4001" y="1319"/>
                  </a:lnTo>
                  <a:lnTo>
                    <a:pt x="4012" y="1312"/>
                  </a:lnTo>
                  <a:lnTo>
                    <a:pt x="4023" y="1306"/>
                  </a:lnTo>
                  <a:lnTo>
                    <a:pt x="4054" y="1350"/>
                  </a:lnTo>
                  <a:lnTo>
                    <a:pt x="4041" y="1360"/>
                  </a:lnTo>
                  <a:lnTo>
                    <a:pt x="4027" y="1368"/>
                  </a:lnTo>
                  <a:lnTo>
                    <a:pt x="4013" y="1376"/>
                  </a:lnTo>
                  <a:lnTo>
                    <a:pt x="3998" y="1381"/>
                  </a:lnTo>
                  <a:lnTo>
                    <a:pt x="3983" y="1386"/>
                  </a:lnTo>
                  <a:lnTo>
                    <a:pt x="3968" y="1389"/>
                  </a:lnTo>
                  <a:lnTo>
                    <a:pt x="3953" y="1391"/>
                  </a:lnTo>
                  <a:lnTo>
                    <a:pt x="3936" y="1392"/>
                  </a:lnTo>
                  <a:lnTo>
                    <a:pt x="3917" y="1391"/>
                  </a:lnTo>
                  <a:lnTo>
                    <a:pt x="3899" y="1389"/>
                  </a:lnTo>
                  <a:lnTo>
                    <a:pt x="3883" y="1384"/>
                  </a:lnTo>
                  <a:lnTo>
                    <a:pt x="3866" y="1379"/>
                  </a:lnTo>
                  <a:lnTo>
                    <a:pt x="3851" y="1371"/>
                  </a:lnTo>
                  <a:lnTo>
                    <a:pt x="3837" y="1362"/>
                  </a:lnTo>
                  <a:lnTo>
                    <a:pt x="3824" y="1351"/>
                  </a:lnTo>
                  <a:lnTo>
                    <a:pt x="3812" y="1339"/>
                  </a:lnTo>
                  <a:lnTo>
                    <a:pt x="3803" y="1325"/>
                  </a:lnTo>
                  <a:lnTo>
                    <a:pt x="3793" y="1310"/>
                  </a:lnTo>
                  <a:lnTo>
                    <a:pt x="3785" y="1294"/>
                  </a:lnTo>
                  <a:lnTo>
                    <a:pt x="3779" y="1276"/>
                  </a:lnTo>
                  <a:lnTo>
                    <a:pt x="3775" y="1257"/>
                  </a:lnTo>
                  <a:lnTo>
                    <a:pt x="3770" y="1238"/>
                  </a:lnTo>
                  <a:lnTo>
                    <a:pt x="3768" y="1216"/>
                  </a:lnTo>
                  <a:lnTo>
                    <a:pt x="3768" y="1193"/>
                  </a:lnTo>
                  <a:lnTo>
                    <a:pt x="3768" y="1178"/>
                  </a:lnTo>
                  <a:lnTo>
                    <a:pt x="3769" y="1163"/>
                  </a:lnTo>
                  <a:lnTo>
                    <a:pt x="3770" y="1149"/>
                  </a:lnTo>
                  <a:lnTo>
                    <a:pt x="3774" y="1136"/>
                  </a:lnTo>
                  <a:lnTo>
                    <a:pt x="3776" y="1122"/>
                  </a:lnTo>
                  <a:lnTo>
                    <a:pt x="3779" y="1110"/>
                  </a:lnTo>
                  <a:lnTo>
                    <a:pt x="3783" y="1097"/>
                  </a:lnTo>
                  <a:lnTo>
                    <a:pt x="3789" y="1085"/>
                  </a:lnTo>
                  <a:lnTo>
                    <a:pt x="3794" y="1074"/>
                  </a:lnTo>
                  <a:lnTo>
                    <a:pt x="3799" y="1064"/>
                  </a:lnTo>
                  <a:lnTo>
                    <a:pt x="3806" y="1054"/>
                  </a:lnTo>
                  <a:lnTo>
                    <a:pt x="3813" y="1044"/>
                  </a:lnTo>
                  <a:lnTo>
                    <a:pt x="3821" y="1036"/>
                  </a:lnTo>
                  <a:lnTo>
                    <a:pt x="3829" y="1028"/>
                  </a:lnTo>
                  <a:lnTo>
                    <a:pt x="3837" y="1020"/>
                  </a:lnTo>
                  <a:lnTo>
                    <a:pt x="3847" y="1014"/>
                  </a:lnTo>
                  <a:lnTo>
                    <a:pt x="3857" y="1008"/>
                  </a:lnTo>
                  <a:lnTo>
                    <a:pt x="3866" y="1003"/>
                  </a:lnTo>
                  <a:lnTo>
                    <a:pt x="3877" y="998"/>
                  </a:lnTo>
                  <a:lnTo>
                    <a:pt x="3888" y="995"/>
                  </a:lnTo>
                  <a:lnTo>
                    <a:pt x="3900" y="992"/>
                  </a:lnTo>
                  <a:lnTo>
                    <a:pt x="3912" y="990"/>
                  </a:lnTo>
                  <a:lnTo>
                    <a:pt x="3924" y="989"/>
                  </a:lnTo>
                  <a:lnTo>
                    <a:pt x="3936" y="988"/>
                  </a:lnTo>
                  <a:close/>
                  <a:moveTo>
                    <a:pt x="4435" y="997"/>
                  </a:moveTo>
                  <a:lnTo>
                    <a:pt x="4317" y="1176"/>
                  </a:lnTo>
                  <a:lnTo>
                    <a:pt x="4448" y="1383"/>
                  </a:lnTo>
                  <a:lnTo>
                    <a:pt x="4369" y="1383"/>
                  </a:lnTo>
                  <a:lnTo>
                    <a:pt x="4262" y="1205"/>
                  </a:lnTo>
                  <a:lnTo>
                    <a:pt x="4213" y="1205"/>
                  </a:lnTo>
                  <a:lnTo>
                    <a:pt x="4213" y="1383"/>
                  </a:lnTo>
                  <a:lnTo>
                    <a:pt x="4146" y="1383"/>
                  </a:lnTo>
                  <a:lnTo>
                    <a:pt x="4146" y="997"/>
                  </a:lnTo>
                  <a:lnTo>
                    <a:pt x="4213" y="997"/>
                  </a:lnTo>
                  <a:lnTo>
                    <a:pt x="4213" y="1152"/>
                  </a:lnTo>
                  <a:lnTo>
                    <a:pt x="4263" y="1152"/>
                  </a:lnTo>
                  <a:lnTo>
                    <a:pt x="4360" y="997"/>
                  </a:lnTo>
                  <a:lnTo>
                    <a:pt x="4435" y="997"/>
                  </a:lnTo>
                  <a:close/>
                  <a:moveTo>
                    <a:pt x="4664" y="988"/>
                  </a:moveTo>
                  <a:lnTo>
                    <a:pt x="4683" y="989"/>
                  </a:lnTo>
                  <a:lnTo>
                    <a:pt x="4701" y="991"/>
                  </a:lnTo>
                  <a:lnTo>
                    <a:pt x="4720" y="996"/>
                  </a:lnTo>
                  <a:lnTo>
                    <a:pt x="4736" y="1002"/>
                  </a:lnTo>
                  <a:lnTo>
                    <a:pt x="4751" y="1010"/>
                  </a:lnTo>
                  <a:lnTo>
                    <a:pt x="4765" y="1018"/>
                  </a:lnTo>
                  <a:lnTo>
                    <a:pt x="4778" y="1030"/>
                  </a:lnTo>
                  <a:lnTo>
                    <a:pt x="4790" y="1042"/>
                  </a:lnTo>
                  <a:lnTo>
                    <a:pt x="4801" y="1056"/>
                  </a:lnTo>
                  <a:lnTo>
                    <a:pt x="4809" y="1072"/>
                  </a:lnTo>
                  <a:lnTo>
                    <a:pt x="4817" y="1089"/>
                  </a:lnTo>
                  <a:lnTo>
                    <a:pt x="4823" y="1107"/>
                  </a:lnTo>
                  <a:lnTo>
                    <a:pt x="4829" y="1125"/>
                  </a:lnTo>
                  <a:lnTo>
                    <a:pt x="4832" y="1146"/>
                  </a:lnTo>
                  <a:lnTo>
                    <a:pt x="4834" y="1167"/>
                  </a:lnTo>
                  <a:lnTo>
                    <a:pt x="4835" y="1190"/>
                  </a:lnTo>
                  <a:lnTo>
                    <a:pt x="4834" y="1204"/>
                  </a:lnTo>
                  <a:lnTo>
                    <a:pt x="4833" y="1219"/>
                  </a:lnTo>
                  <a:lnTo>
                    <a:pt x="4832" y="1233"/>
                  </a:lnTo>
                  <a:lnTo>
                    <a:pt x="4830" y="1246"/>
                  </a:lnTo>
                  <a:lnTo>
                    <a:pt x="4827" y="1259"/>
                  </a:lnTo>
                  <a:lnTo>
                    <a:pt x="4823" y="1272"/>
                  </a:lnTo>
                  <a:lnTo>
                    <a:pt x="4819" y="1284"/>
                  </a:lnTo>
                  <a:lnTo>
                    <a:pt x="4815" y="1296"/>
                  </a:lnTo>
                  <a:lnTo>
                    <a:pt x="4809" y="1307"/>
                  </a:lnTo>
                  <a:lnTo>
                    <a:pt x="4803" y="1317"/>
                  </a:lnTo>
                  <a:lnTo>
                    <a:pt x="4796" y="1327"/>
                  </a:lnTo>
                  <a:lnTo>
                    <a:pt x="4789" y="1336"/>
                  </a:lnTo>
                  <a:lnTo>
                    <a:pt x="4781" y="1344"/>
                  </a:lnTo>
                  <a:lnTo>
                    <a:pt x="4774" y="1353"/>
                  </a:lnTo>
                  <a:lnTo>
                    <a:pt x="4764" y="1360"/>
                  </a:lnTo>
                  <a:lnTo>
                    <a:pt x="4755" y="1366"/>
                  </a:lnTo>
                  <a:lnTo>
                    <a:pt x="4745" y="1373"/>
                  </a:lnTo>
                  <a:lnTo>
                    <a:pt x="4735" y="1378"/>
                  </a:lnTo>
                  <a:lnTo>
                    <a:pt x="4724" y="1382"/>
                  </a:lnTo>
                  <a:lnTo>
                    <a:pt x="4712" y="1386"/>
                  </a:lnTo>
                  <a:lnTo>
                    <a:pt x="4700" y="1389"/>
                  </a:lnTo>
                  <a:lnTo>
                    <a:pt x="4688" y="1390"/>
                  </a:lnTo>
                  <a:lnTo>
                    <a:pt x="4676" y="1392"/>
                  </a:lnTo>
                  <a:lnTo>
                    <a:pt x="4663" y="1392"/>
                  </a:lnTo>
                  <a:lnTo>
                    <a:pt x="4643" y="1391"/>
                  </a:lnTo>
                  <a:lnTo>
                    <a:pt x="4625" y="1389"/>
                  </a:lnTo>
                  <a:lnTo>
                    <a:pt x="4606" y="1384"/>
                  </a:lnTo>
                  <a:lnTo>
                    <a:pt x="4590" y="1378"/>
                  </a:lnTo>
                  <a:lnTo>
                    <a:pt x="4575" y="1370"/>
                  </a:lnTo>
                  <a:lnTo>
                    <a:pt x="4561" y="1362"/>
                  </a:lnTo>
                  <a:lnTo>
                    <a:pt x="4548" y="1350"/>
                  </a:lnTo>
                  <a:lnTo>
                    <a:pt x="4536" y="1338"/>
                  </a:lnTo>
                  <a:lnTo>
                    <a:pt x="4526" y="1324"/>
                  </a:lnTo>
                  <a:lnTo>
                    <a:pt x="4516" y="1308"/>
                  </a:lnTo>
                  <a:lnTo>
                    <a:pt x="4508" y="1292"/>
                  </a:lnTo>
                  <a:lnTo>
                    <a:pt x="4502" y="1274"/>
                  </a:lnTo>
                  <a:lnTo>
                    <a:pt x="4498" y="1255"/>
                  </a:lnTo>
                  <a:lnTo>
                    <a:pt x="4493" y="1234"/>
                  </a:lnTo>
                  <a:lnTo>
                    <a:pt x="4491" y="1213"/>
                  </a:lnTo>
                  <a:lnTo>
                    <a:pt x="4491" y="1190"/>
                  </a:lnTo>
                  <a:lnTo>
                    <a:pt x="4491" y="1176"/>
                  </a:lnTo>
                  <a:lnTo>
                    <a:pt x="4492" y="1161"/>
                  </a:lnTo>
                  <a:lnTo>
                    <a:pt x="4494" y="1148"/>
                  </a:lnTo>
                  <a:lnTo>
                    <a:pt x="4496" y="1134"/>
                  </a:lnTo>
                  <a:lnTo>
                    <a:pt x="4499" y="1121"/>
                  </a:lnTo>
                  <a:lnTo>
                    <a:pt x="4503" y="1108"/>
                  </a:lnTo>
                  <a:lnTo>
                    <a:pt x="4506" y="1096"/>
                  </a:lnTo>
                  <a:lnTo>
                    <a:pt x="4512" y="1084"/>
                  </a:lnTo>
                  <a:lnTo>
                    <a:pt x="4517" y="1073"/>
                  </a:lnTo>
                  <a:lnTo>
                    <a:pt x="4522" y="1063"/>
                  </a:lnTo>
                  <a:lnTo>
                    <a:pt x="4529" y="1053"/>
                  </a:lnTo>
                  <a:lnTo>
                    <a:pt x="4536" y="1044"/>
                  </a:lnTo>
                  <a:lnTo>
                    <a:pt x="4544" y="1036"/>
                  </a:lnTo>
                  <a:lnTo>
                    <a:pt x="4553" y="1027"/>
                  </a:lnTo>
                  <a:lnTo>
                    <a:pt x="4561" y="1020"/>
                  </a:lnTo>
                  <a:lnTo>
                    <a:pt x="4571" y="1014"/>
                  </a:lnTo>
                  <a:lnTo>
                    <a:pt x="4581" y="1008"/>
                  </a:lnTo>
                  <a:lnTo>
                    <a:pt x="4591" y="1002"/>
                  </a:lnTo>
                  <a:lnTo>
                    <a:pt x="4602" y="998"/>
                  </a:lnTo>
                  <a:lnTo>
                    <a:pt x="4613" y="995"/>
                  </a:lnTo>
                  <a:lnTo>
                    <a:pt x="4625" y="991"/>
                  </a:lnTo>
                  <a:lnTo>
                    <a:pt x="4638" y="990"/>
                  </a:lnTo>
                  <a:lnTo>
                    <a:pt x="4651" y="989"/>
                  </a:lnTo>
                  <a:lnTo>
                    <a:pt x="4664" y="988"/>
                  </a:lnTo>
                  <a:close/>
                  <a:moveTo>
                    <a:pt x="4664" y="1042"/>
                  </a:moveTo>
                  <a:lnTo>
                    <a:pt x="4652" y="1043"/>
                  </a:lnTo>
                  <a:lnTo>
                    <a:pt x="4640" y="1045"/>
                  </a:lnTo>
                  <a:lnTo>
                    <a:pt x="4629" y="1047"/>
                  </a:lnTo>
                  <a:lnTo>
                    <a:pt x="4619" y="1052"/>
                  </a:lnTo>
                  <a:lnTo>
                    <a:pt x="4611" y="1057"/>
                  </a:lnTo>
                  <a:lnTo>
                    <a:pt x="4602" y="1064"/>
                  </a:lnTo>
                  <a:lnTo>
                    <a:pt x="4595" y="1071"/>
                  </a:lnTo>
                  <a:lnTo>
                    <a:pt x="4588" y="1080"/>
                  </a:lnTo>
                  <a:lnTo>
                    <a:pt x="4583" y="1090"/>
                  </a:lnTo>
                  <a:lnTo>
                    <a:pt x="4577" y="1100"/>
                  </a:lnTo>
                  <a:lnTo>
                    <a:pt x="4573" y="1112"/>
                  </a:lnTo>
                  <a:lnTo>
                    <a:pt x="4570" y="1125"/>
                  </a:lnTo>
                  <a:lnTo>
                    <a:pt x="4567" y="1140"/>
                  </a:lnTo>
                  <a:lnTo>
                    <a:pt x="4564" y="1155"/>
                  </a:lnTo>
                  <a:lnTo>
                    <a:pt x="4563" y="1173"/>
                  </a:lnTo>
                  <a:lnTo>
                    <a:pt x="4563" y="1190"/>
                  </a:lnTo>
                  <a:lnTo>
                    <a:pt x="4563" y="1208"/>
                  </a:lnTo>
                  <a:lnTo>
                    <a:pt x="4564" y="1225"/>
                  </a:lnTo>
                  <a:lnTo>
                    <a:pt x="4567" y="1241"/>
                  </a:lnTo>
                  <a:lnTo>
                    <a:pt x="4570" y="1255"/>
                  </a:lnTo>
                  <a:lnTo>
                    <a:pt x="4573" y="1268"/>
                  </a:lnTo>
                  <a:lnTo>
                    <a:pt x="4577" y="1280"/>
                  </a:lnTo>
                  <a:lnTo>
                    <a:pt x="4583" y="1292"/>
                  </a:lnTo>
                  <a:lnTo>
                    <a:pt x="4588" y="1301"/>
                  </a:lnTo>
                  <a:lnTo>
                    <a:pt x="4595" y="1310"/>
                  </a:lnTo>
                  <a:lnTo>
                    <a:pt x="4602" y="1317"/>
                  </a:lnTo>
                  <a:lnTo>
                    <a:pt x="4611" y="1323"/>
                  </a:lnTo>
                  <a:lnTo>
                    <a:pt x="4619" y="1328"/>
                  </a:lnTo>
                  <a:lnTo>
                    <a:pt x="4629" y="1333"/>
                  </a:lnTo>
                  <a:lnTo>
                    <a:pt x="4640" y="1336"/>
                  </a:lnTo>
                  <a:lnTo>
                    <a:pt x="4651" y="1337"/>
                  </a:lnTo>
                  <a:lnTo>
                    <a:pt x="4663" y="1338"/>
                  </a:lnTo>
                  <a:lnTo>
                    <a:pt x="4674" y="1337"/>
                  </a:lnTo>
                  <a:lnTo>
                    <a:pt x="4686" y="1336"/>
                  </a:lnTo>
                  <a:lnTo>
                    <a:pt x="4697" y="1333"/>
                  </a:lnTo>
                  <a:lnTo>
                    <a:pt x="4707" y="1328"/>
                  </a:lnTo>
                  <a:lnTo>
                    <a:pt x="4715" y="1323"/>
                  </a:lnTo>
                  <a:lnTo>
                    <a:pt x="4723" y="1316"/>
                  </a:lnTo>
                  <a:lnTo>
                    <a:pt x="4731" y="1309"/>
                  </a:lnTo>
                  <a:lnTo>
                    <a:pt x="4737" y="1300"/>
                  </a:lnTo>
                  <a:lnTo>
                    <a:pt x="4744" y="1290"/>
                  </a:lnTo>
                  <a:lnTo>
                    <a:pt x="4748" y="1280"/>
                  </a:lnTo>
                  <a:lnTo>
                    <a:pt x="4752" y="1268"/>
                  </a:lnTo>
                  <a:lnTo>
                    <a:pt x="4756" y="1255"/>
                  </a:lnTo>
                  <a:lnTo>
                    <a:pt x="4759" y="1240"/>
                  </a:lnTo>
                  <a:lnTo>
                    <a:pt x="4761" y="1225"/>
                  </a:lnTo>
                  <a:lnTo>
                    <a:pt x="4762" y="1207"/>
                  </a:lnTo>
                  <a:lnTo>
                    <a:pt x="4762" y="1190"/>
                  </a:lnTo>
                  <a:lnTo>
                    <a:pt x="4762" y="1172"/>
                  </a:lnTo>
                  <a:lnTo>
                    <a:pt x="4761" y="1155"/>
                  </a:lnTo>
                  <a:lnTo>
                    <a:pt x="4759" y="1139"/>
                  </a:lnTo>
                  <a:lnTo>
                    <a:pt x="4756" y="1125"/>
                  </a:lnTo>
                  <a:lnTo>
                    <a:pt x="4753" y="1112"/>
                  </a:lnTo>
                  <a:lnTo>
                    <a:pt x="4749" y="1100"/>
                  </a:lnTo>
                  <a:lnTo>
                    <a:pt x="4744" y="1089"/>
                  </a:lnTo>
                  <a:lnTo>
                    <a:pt x="4738" y="1079"/>
                  </a:lnTo>
                  <a:lnTo>
                    <a:pt x="4731" y="1070"/>
                  </a:lnTo>
                  <a:lnTo>
                    <a:pt x="4724" y="1064"/>
                  </a:lnTo>
                  <a:lnTo>
                    <a:pt x="4715" y="1057"/>
                  </a:lnTo>
                  <a:lnTo>
                    <a:pt x="4707" y="1052"/>
                  </a:lnTo>
                  <a:lnTo>
                    <a:pt x="4697" y="1047"/>
                  </a:lnTo>
                  <a:lnTo>
                    <a:pt x="4686" y="1045"/>
                  </a:lnTo>
                  <a:lnTo>
                    <a:pt x="4676" y="1043"/>
                  </a:lnTo>
                  <a:lnTo>
                    <a:pt x="4664" y="1042"/>
                  </a:lnTo>
                  <a:close/>
                  <a:moveTo>
                    <a:pt x="5013" y="1383"/>
                  </a:moveTo>
                  <a:lnTo>
                    <a:pt x="4946" y="1383"/>
                  </a:lnTo>
                  <a:lnTo>
                    <a:pt x="4946" y="997"/>
                  </a:lnTo>
                  <a:lnTo>
                    <a:pt x="5187" y="997"/>
                  </a:lnTo>
                  <a:lnTo>
                    <a:pt x="5178" y="1053"/>
                  </a:lnTo>
                  <a:lnTo>
                    <a:pt x="5013" y="1053"/>
                  </a:lnTo>
                  <a:lnTo>
                    <a:pt x="5013" y="1383"/>
                  </a:lnTo>
                  <a:close/>
                  <a:moveTo>
                    <a:pt x="5387" y="988"/>
                  </a:moveTo>
                  <a:lnTo>
                    <a:pt x="5406" y="989"/>
                  </a:lnTo>
                  <a:lnTo>
                    <a:pt x="5424" y="991"/>
                  </a:lnTo>
                  <a:lnTo>
                    <a:pt x="5443" y="996"/>
                  </a:lnTo>
                  <a:lnTo>
                    <a:pt x="5459" y="1002"/>
                  </a:lnTo>
                  <a:lnTo>
                    <a:pt x="5474" y="1010"/>
                  </a:lnTo>
                  <a:lnTo>
                    <a:pt x="5488" y="1018"/>
                  </a:lnTo>
                  <a:lnTo>
                    <a:pt x="5501" y="1030"/>
                  </a:lnTo>
                  <a:lnTo>
                    <a:pt x="5513" y="1042"/>
                  </a:lnTo>
                  <a:lnTo>
                    <a:pt x="5524" y="1056"/>
                  </a:lnTo>
                  <a:lnTo>
                    <a:pt x="5532" y="1072"/>
                  </a:lnTo>
                  <a:lnTo>
                    <a:pt x="5540" y="1089"/>
                  </a:lnTo>
                  <a:lnTo>
                    <a:pt x="5546" y="1107"/>
                  </a:lnTo>
                  <a:lnTo>
                    <a:pt x="5552" y="1125"/>
                  </a:lnTo>
                  <a:lnTo>
                    <a:pt x="5555" y="1146"/>
                  </a:lnTo>
                  <a:lnTo>
                    <a:pt x="5557" y="1167"/>
                  </a:lnTo>
                  <a:lnTo>
                    <a:pt x="5558" y="1190"/>
                  </a:lnTo>
                  <a:lnTo>
                    <a:pt x="5557" y="1204"/>
                  </a:lnTo>
                  <a:lnTo>
                    <a:pt x="5556" y="1219"/>
                  </a:lnTo>
                  <a:lnTo>
                    <a:pt x="5555" y="1233"/>
                  </a:lnTo>
                  <a:lnTo>
                    <a:pt x="5553" y="1246"/>
                  </a:lnTo>
                  <a:lnTo>
                    <a:pt x="5549" y="1259"/>
                  </a:lnTo>
                  <a:lnTo>
                    <a:pt x="5546" y="1272"/>
                  </a:lnTo>
                  <a:lnTo>
                    <a:pt x="5542" y="1284"/>
                  </a:lnTo>
                  <a:lnTo>
                    <a:pt x="5538" y="1296"/>
                  </a:lnTo>
                  <a:lnTo>
                    <a:pt x="5532" y="1307"/>
                  </a:lnTo>
                  <a:lnTo>
                    <a:pt x="5526" y="1317"/>
                  </a:lnTo>
                  <a:lnTo>
                    <a:pt x="5519" y="1327"/>
                  </a:lnTo>
                  <a:lnTo>
                    <a:pt x="5512" y="1336"/>
                  </a:lnTo>
                  <a:lnTo>
                    <a:pt x="5504" y="1344"/>
                  </a:lnTo>
                  <a:lnTo>
                    <a:pt x="5497" y="1353"/>
                  </a:lnTo>
                  <a:lnTo>
                    <a:pt x="5487" y="1360"/>
                  </a:lnTo>
                  <a:lnTo>
                    <a:pt x="5478" y="1366"/>
                  </a:lnTo>
                  <a:lnTo>
                    <a:pt x="5469" y="1373"/>
                  </a:lnTo>
                  <a:lnTo>
                    <a:pt x="5458" y="1378"/>
                  </a:lnTo>
                  <a:lnTo>
                    <a:pt x="5447" y="1382"/>
                  </a:lnTo>
                  <a:lnTo>
                    <a:pt x="5435" y="1386"/>
                  </a:lnTo>
                  <a:lnTo>
                    <a:pt x="5423" y="1389"/>
                  </a:lnTo>
                  <a:lnTo>
                    <a:pt x="5411" y="1390"/>
                  </a:lnTo>
                  <a:lnTo>
                    <a:pt x="5398" y="1392"/>
                  </a:lnTo>
                  <a:lnTo>
                    <a:pt x="5385" y="1392"/>
                  </a:lnTo>
                  <a:lnTo>
                    <a:pt x="5366" y="1391"/>
                  </a:lnTo>
                  <a:lnTo>
                    <a:pt x="5348" y="1389"/>
                  </a:lnTo>
                  <a:lnTo>
                    <a:pt x="5329" y="1384"/>
                  </a:lnTo>
                  <a:lnTo>
                    <a:pt x="5313" y="1378"/>
                  </a:lnTo>
                  <a:lnTo>
                    <a:pt x="5298" y="1370"/>
                  </a:lnTo>
                  <a:lnTo>
                    <a:pt x="5284" y="1362"/>
                  </a:lnTo>
                  <a:lnTo>
                    <a:pt x="5271" y="1350"/>
                  </a:lnTo>
                  <a:lnTo>
                    <a:pt x="5259" y="1338"/>
                  </a:lnTo>
                  <a:lnTo>
                    <a:pt x="5248" y="1324"/>
                  </a:lnTo>
                  <a:lnTo>
                    <a:pt x="5240" y="1308"/>
                  </a:lnTo>
                  <a:lnTo>
                    <a:pt x="5231" y="1292"/>
                  </a:lnTo>
                  <a:lnTo>
                    <a:pt x="5225" y="1274"/>
                  </a:lnTo>
                  <a:lnTo>
                    <a:pt x="5220" y="1255"/>
                  </a:lnTo>
                  <a:lnTo>
                    <a:pt x="5217" y="1234"/>
                  </a:lnTo>
                  <a:lnTo>
                    <a:pt x="5215" y="1213"/>
                  </a:lnTo>
                  <a:lnTo>
                    <a:pt x="5214" y="1190"/>
                  </a:lnTo>
                  <a:lnTo>
                    <a:pt x="5214" y="1176"/>
                  </a:lnTo>
                  <a:lnTo>
                    <a:pt x="5215" y="1161"/>
                  </a:lnTo>
                  <a:lnTo>
                    <a:pt x="5217" y="1148"/>
                  </a:lnTo>
                  <a:lnTo>
                    <a:pt x="5219" y="1134"/>
                  </a:lnTo>
                  <a:lnTo>
                    <a:pt x="5221" y="1121"/>
                  </a:lnTo>
                  <a:lnTo>
                    <a:pt x="5226" y="1108"/>
                  </a:lnTo>
                  <a:lnTo>
                    <a:pt x="5229" y="1096"/>
                  </a:lnTo>
                  <a:lnTo>
                    <a:pt x="5234" y="1084"/>
                  </a:lnTo>
                  <a:lnTo>
                    <a:pt x="5240" y="1073"/>
                  </a:lnTo>
                  <a:lnTo>
                    <a:pt x="5245" y="1063"/>
                  </a:lnTo>
                  <a:lnTo>
                    <a:pt x="5253" y="1053"/>
                  </a:lnTo>
                  <a:lnTo>
                    <a:pt x="5259" y="1044"/>
                  </a:lnTo>
                  <a:lnTo>
                    <a:pt x="5267" y="1036"/>
                  </a:lnTo>
                  <a:lnTo>
                    <a:pt x="5275" y="1027"/>
                  </a:lnTo>
                  <a:lnTo>
                    <a:pt x="5284" y="1020"/>
                  </a:lnTo>
                  <a:lnTo>
                    <a:pt x="5294" y="1014"/>
                  </a:lnTo>
                  <a:lnTo>
                    <a:pt x="5303" y="1008"/>
                  </a:lnTo>
                  <a:lnTo>
                    <a:pt x="5314" y="1002"/>
                  </a:lnTo>
                  <a:lnTo>
                    <a:pt x="5325" y="998"/>
                  </a:lnTo>
                  <a:lnTo>
                    <a:pt x="5336" y="995"/>
                  </a:lnTo>
                  <a:lnTo>
                    <a:pt x="5348" y="991"/>
                  </a:lnTo>
                  <a:lnTo>
                    <a:pt x="5361" y="990"/>
                  </a:lnTo>
                  <a:lnTo>
                    <a:pt x="5374" y="989"/>
                  </a:lnTo>
                  <a:lnTo>
                    <a:pt x="5387" y="988"/>
                  </a:lnTo>
                  <a:close/>
                  <a:moveTo>
                    <a:pt x="5387" y="1042"/>
                  </a:moveTo>
                  <a:lnTo>
                    <a:pt x="5375" y="1043"/>
                  </a:lnTo>
                  <a:lnTo>
                    <a:pt x="5363" y="1045"/>
                  </a:lnTo>
                  <a:lnTo>
                    <a:pt x="5352" y="1047"/>
                  </a:lnTo>
                  <a:lnTo>
                    <a:pt x="5342" y="1052"/>
                  </a:lnTo>
                  <a:lnTo>
                    <a:pt x="5334" y="1057"/>
                  </a:lnTo>
                  <a:lnTo>
                    <a:pt x="5325" y="1064"/>
                  </a:lnTo>
                  <a:lnTo>
                    <a:pt x="5317" y="1071"/>
                  </a:lnTo>
                  <a:lnTo>
                    <a:pt x="5311" y="1080"/>
                  </a:lnTo>
                  <a:lnTo>
                    <a:pt x="5306" y="1090"/>
                  </a:lnTo>
                  <a:lnTo>
                    <a:pt x="5300" y="1100"/>
                  </a:lnTo>
                  <a:lnTo>
                    <a:pt x="5296" y="1112"/>
                  </a:lnTo>
                  <a:lnTo>
                    <a:pt x="5293" y="1125"/>
                  </a:lnTo>
                  <a:lnTo>
                    <a:pt x="5289" y="1140"/>
                  </a:lnTo>
                  <a:lnTo>
                    <a:pt x="5287" y="1155"/>
                  </a:lnTo>
                  <a:lnTo>
                    <a:pt x="5286" y="1173"/>
                  </a:lnTo>
                  <a:lnTo>
                    <a:pt x="5286" y="1190"/>
                  </a:lnTo>
                  <a:lnTo>
                    <a:pt x="5286" y="1208"/>
                  </a:lnTo>
                  <a:lnTo>
                    <a:pt x="5287" y="1225"/>
                  </a:lnTo>
                  <a:lnTo>
                    <a:pt x="5289" y="1241"/>
                  </a:lnTo>
                  <a:lnTo>
                    <a:pt x="5293" y="1255"/>
                  </a:lnTo>
                  <a:lnTo>
                    <a:pt x="5296" y="1268"/>
                  </a:lnTo>
                  <a:lnTo>
                    <a:pt x="5300" y="1280"/>
                  </a:lnTo>
                  <a:lnTo>
                    <a:pt x="5306" y="1292"/>
                  </a:lnTo>
                  <a:lnTo>
                    <a:pt x="5311" y="1301"/>
                  </a:lnTo>
                  <a:lnTo>
                    <a:pt x="5317" y="1310"/>
                  </a:lnTo>
                  <a:lnTo>
                    <a:pt x="5325" y="1317"/>
                  </a:lnTo>
                  <a:lnTo>
                    <a:pt x="5334" y="1323"/>
                  </a:lnTo>
                  <a:lnTo>
                    <a:pt x="5342" y="1328"/>
                  </a:lnTo>
                  <a:lnTo>
                    <a:pt x="5352" y="1333"/>
                  </a:lnTo>
                  <a:lnTo>
                    <a:pt x="5363" y="1336"/>
                  </a:lnTo>
                  <a:lnTo>
                    <a:pt x="5374" y="1337"/>
                  </a:lnTo>
                  <a:lnTo>
                    <a:pt x="5385" y="1338"/>
                  </a:lnTo>
                  <a:lnTo>
                    <a:pt x="5397" y="1337"/>
                  </a:lnTo>
                  <a:lnTo>
                    <a:pt x="5409" y="1336"/>
                  </a:lnTo>
                  <a:lnTo>
                    <a:pt x="5420" y="1333"/>
                  </a:lnTo>
                  <a:lnTo>
                    <a:pt x="5430" y="1328"/>
                  </a:lnTo>
                  <a:lnTo>
                    <a:pt x="5438" y="1323"/>
                  </a:lnTo>
                  <a:lnTo>
                    <a:pt x="5446" y="1316"/>
                  </a:lnTo>
                  <a:lnTo>
                    <a:pt x="5453" y="1309"/>
                  </a:lnTo>
                  <a:lnTo>
                    <a:pt x="5460" y="1300"/>
                  </a:lnTo>
                  <a:lnTo>
                    <a:pt x="5466" y="1290"/>
                  </a:lnTo>
                  <a:lnTo>
                    <a:pt x="5472" y="1280"/>
                  </a:lnTo>
                  <a:lnTo>
                    <a:pt x="5476" y="1268"/>
                  </a:lnTo>
                  <a:lnTo>
                    <a:pt x="5479" y="1255"/>
                  </a:lnTo>
                  <a:lnTo>
                    <a:pt x="5481" y="1240"/>
                  </a:lnTo>
                  <a:lnTo>
                    <a:pt x="5484" y="1225"/>
                  </a:lnTo>
                  <a:lnTo>
                    <a:pt x="5485" y="1207"/>
                  </a:lnTo>
                  <a:lnTo>
                    <a:pt x="5486" y="1190"/>
                  </a:lnTo>
                  <a:lnTo>
                    <a:pt x="5485" y="1172"/>
                  </a:lnTo>
                  <a:lnTo>
                    <a:pt x="5484" y="1155"/>
                  </a:lnTo>
                  <a:lnTo>
                    <a:pt x="5481" y="1139"/>
                  </a:lnTo>
                  <a:lnTo>
                    <a:pt x="5479" y="1125"/>
                  </a:lnTo>
                  <a:lnTo>
                    <a:pt x="5476" y="1112"/>
                  </a:lnTo>
                  <a:lnTo>
                    <a:pt x="5472" y="1100"/>
                  </a:lnTo>
                  <a:lnTo>
                    <a:pt x="5466" y="1089"/>
                  </a:lnTo>
                  <a:lnTo>
                    <a:pt x="5461" y="1079"/>
                  </a:lnTo>
                  <a:lnTo>
                    <a:pt x="5455" y="1070"/>
                  </a:lnTo>
                  <a:lnTo>
                    <a:pt x="5447" y="1064"/>
                  </a:lnTo>
                  <a:lnTo>
                    <a:pt x="5438" y="1057"/>
                  </a:lnTo>
                  <a:lnTo>
                    <a:pt x="5430" y="1052"/>
                  </a:lnTo>
                  <a:lnTo>
                    <a:pt x="5420" y="1047"/>
                  </a:lnTo>
                  <a:lnTo>
                    <a:pt x="5409" y="1045"/>
                  </a:lnTo>
                  <a:lnTo>
                    <a:pt x="5398" y="1043"/>
                  </a:lnTo>
                  <a:lnTo>
                    <a:pt x="5387" y="1042"/>
                  </a:lnTo>
                  <a:close/>
                  <a:moveTo>
                    <a:pt x="6040" y="988"/>
                  </a:moveTo>
                  <a:lnTo>
                    <a:pt x="6058" y="989"/>
                  </a:lnTo>
                  <a:lnTo>
                    <a:pt x="6075" y="991"/>
                  </a:lnTo>
                  <a:lnTo>
                    <a:pt x="6090" y="996"/>
                  </a:lnTo>
                  <a:lnTo>
                    <a:pt x="6104" y="1001"/>
                  </a:lnTo>
                  <a:lnTo>
                    <a:pt x="6117" y="1009"/>
                  </a:lnTo>
                  <a:lnTo>
                    <a:pt x="6129" y="1018"/>
                  </a:lnTo>
                  <a:lnTo>
                    <a:pt x="6139" y="1029"/>
                  </a:lnTo>
                  <a:lnTo>
                    <a:pt x="6148" y="1041"/>
                  </a:lnTo>
                  <a:lnTo>
                    <a:pt x="6156" y="1055"/>
                  </a:lnTo>
                  <a:lnTo>
                    <a:pt x="6163" y="1070"/>
                  </a:lnTo>
                  <a:lnTo>
                    <a:pt x="6169" y="1086"/>
                  </a:lnTo>
                  <a:lnTo>
                    <a:pt x="6174" y="1105"/>
                  </a:lnTo>
                  <a:lnTo>
                    <a:pt x="6177" y="1124"/>
                  </a:lnTo>
                  <a:lnTo>
                    <a:pt x="6181" y="1145"/>
                  </a:lnTo>
                  <a:lnTo>
                    <a:pt x="6182" y="1166"/>
                  </a:lnTo>
                  <a:lnTo>
                    <a:pt x="6183" y="1190"/>
                  </a:lnTo>
                  <a:lnTo>
                    <a:pt x="6182" y="1212"/>
                  </a:lnTo>
                  <a:lnTo>
                    <a:pt x="6181" y="1233"/>
                  </a:lnTo>
                  <a:lnTo>
                    <a:pt x="6177" y="1253"/>
                  </a:lnTo>
                  <a:lnTo>
                    <a:pt x="6173" y="1272"/>
                  </a:lnTo>
                  <a:lnTo>
                    <a:pt x="6168" y="1289"/>
                  </a:lnTo>
                  <a:lnTo>
                    <a:pt x="6160" y="1307"/>
                  </a:lnTo>
                  <a:lnTo>
                    <a:pt x="6153" y="1322"/>
                  </a:lnTo>
                  <a:lnTo>
                    <a:pt x="6143" y="1336"/>
                  </a:lnTo>
                  <a:lnTo>
                    <a:pt x="6133" y="1349"/>
                  </a:lnTo>
                  <a:lnTo>
                    <a:pt x="6121" y="1361"/>
                  </a:lnTo>
                  <a:lnTo>
                    <a:pt x="6108" y="1370"/>
                  </a:lnTo>
                  <a:lnTo>
                    <a:pt x="6095" y="1378"/>
                  </a:lnTo>
                  <a:lnTo>
                    <a:pt x="6080" y="1384"/>
                  </a:lnTo>
                  <a:lnTo>
                    <a:pt x="6065" y="1389"/>
                  </a:lnTo>
                  <a:lnTo>
                    <a:pt x="6049" y="1391"/>
                  </a:lnTo>
                  <a:lnTo>
                    <a:pt x="6031" y="1392"/>
                  </a:lnTo>
                  <a:lnTo>
                    <a:pt x="6016" y="1391"/>
                  </a:lnTo>
                  <a:lnTo>
                    <a:pt x="6000" y="1389"/>
                  </a:lnTo>
                  <a:lnTo>
                    <a:pt x="5986" y="1386"/>
                  </a:lnTo>
                  <a:lnTo>
                    <a:pt x="5973" y="1381"/>
                  </a:lnTo>
                  <a:lnTo>
                    <a:pt x="5962" y="1375"/>
                  </a:lnTo>
                  <a:lnTo>
                    <a:pt x="5950" y="1367"/>
                  </a:lnTo>
                  <a:lnTo>
                    <a:pt x="5940" y="1359"/>
                  </a:lnTo>
                  <a:lnTo>
                    <a:pt x="5930" y="1348"/>
                  </a:lnTo>
                  <a:lnTo>
                    <a:pt x="5930" y="1531"/>
                  </a:lnTo>
                  <a:lnTo>
                    <a:pt x="5862" y="1539"/>
                  </a:lnTo>
                  <a:lnTo>
                    <a:pt x="5862" y="997"/>
                  </a:lnTo>
                  <a:lnTo>
                    <a:pt x="5921" y="997"/>
                  </a:lnTo>
                  <a:lnTo>
                    <a:pt x="5926" y="1049"/>
                  </a:lnTo>
                  <a:lnTo>
                    <a:pt x="5937" y="1036"/>
                  </a:lnTo>
                  <a:lnTo>
                    <a:pt x="5949" y="1023"/>
                  </a:lnTo>
                  <a:lnTo>
                    <a:pt x="5963" y="1013"/>
                  </a:lnTo>
                  <a:lnTo>
                    <a:pt x="5977" y="1004"/>
                  </a:lnTo>
                  <a:lnTo>
                    <a:pt x="5992" y="997"/>
                  </a:lnTo>
                  <a:lnTo>
                    <a:pt x="6008" y="992"/>
                  </a:lnTo>
                  <a:lnTo>
                    <a:pt x="6023" y="989"/>
                  </a:lnTo>
                  <a:lnTo>
                    <a:pt x="6040" y="988"/>
                  </a:lnTo>
                  <a:close/>
                  <a:moveTo>
                    <a:pt x="6016" y="1337"/>
                  </a:moveTo>
                  <a:lnTo>
                    <a:pt x="6026" y="1336"/>
                  </a:lnTo>
                  <a:lnTo>
                    <a:pt x="6037" y="1335"/>
                  </a:lnTo>
                  <a:lnTo>
                    <a:pt x="6047" y="1332"/>
                  </a:lnTo>
                  <a:lnTo>
                    <a:pt x="6057" y="1327"/>
                  </a:lnTo>
                  <a:lnTo>
                    <a:pt x="6065" y="1323"/>
                  </a:lnTo>
                  <a:lnTo>
                    <a:pt x="6073" y="1316"/>
                  </a:lnTo>
                  <a:lnTo>
                    <a:pt x="6080" y="1309"/>
                  </a:lnTo>
                  <a:lnTo>
                    <a:pt x="6087" y="1300"/>
                  </a:lnTo>
                  <a:lnTo>
                    <a:pt x="6092" y="1290"/>
                  </a:lnTo>
                  <a:lnTo>
                    <a:pt x="6096" y="1280"/>
                  </a:lnTo>
                  <a:lnTo>
                    <a:pt x="6101" y="1268"/>
                  </a:lnTo>
                  <a:lnTo>
                    <a:pt x="6104" y="1254"/>
                  </a:lnTo>
                  <a:lnTo>
                    <a:pt x="6107" y="1240"/>
                  </a:lnTo>
                  <a:lnTo>
                    <a:pt x="6108" y="1225"/>
                  </a:lnTo>
                  <a:lnTo>
                    <a:pt x="6109" y="1207"/>
                  </a:lnTo>
                  <a:lnTo>
                    <a:pt x="6110" y="1190"/>
                  </a:lnTo>
                  <a:lnTo>
                    <a:pt x="6109" y="1172"/>
                  </a:lnTo>
                  <a:lnTo>
                    <a:pt x="6108" y="1155"/>
                  </a:lnTo>
                  <a:lnTo>
                    <a:pt x="6107" y="1139"/>
                  </a:lnTo>
                  <a:lnTo>
                    <a:pt x="6105" y="1125"/>
                  </a:lnTo>
                  <a:lnTo>
                    <a:pt x="6102" y="1111"/>
                  </a:lnTo>
                  <a:lnTo>
                    <a:pt x="6098" y="1099"/>
                  </a:lnTo>
                  <a:lnTo>
                    <a:pt x="6093" y="1089"/>
                  </a:lnTo>
                  <a:lnTo>
                    <a:pt x="6089" y="1079"/>
                  </a:lnTo>
                  <a:lnTo>
                    <a:pt x="6082" y="1070"/>
                  </a:lnTo>
                  <a:lnTo>
                    <a:pt x="6076" y="1063"/>
                  </a:lnTo>
                  <a:lnTo>
                    <a:pt x="6069" y="1056"/>
                  </a:lnTo>
                  <a:lnTo>
                    <a:pt x="6061" y="1051"/>
                  </a:lnTo>
                  <a:lnTo>
                    <a:pt x="6052" y="1047"/>
                  </a:lnTo>
                  <a:lnTo>
                    <a:pt x="6044" y="1044"/>
                  </a:lnTo>
                  <a:lnTo>
                    <a:pt x="6034" y="1042"/>
                  </a:lnTo>
                  <a:lnTo>
                    <a:pt x="6023" y="1042"/>
                  </a:lnTo>
                  <a:lnTo>
                    <a:pt x="6016" y="1042"/>
                  </a:lnTo>
                  <a:lnTo>
                    <a:pt x="6009" y="1043"/>
                  </a:lnTo>
                  <a:lnTo>
                    <a:pt x="6003" y="1044"/>
                  </a:lnTo>
                  <a:lnTo>
                    <a:pt x="5996" y="1046"/>
                  </a:lnTo>
                  <a:lnTo>
                    <a:pt x="5990" y="1049"/>
                  </a:lnTo>
                  <a:lnTo>
                    <a:pt x="5983" y="1051"/>
                  </a:lnTo>
                  <a:lnTo>
                    <a:pt x="5977" y="1055"/>
                  </a:lnTo>
                  <a:lnTo>
                    <a:pt x="5971" y="1058"/>
                  </a:lnTo>
                  <a:lnTo>
                    <a:pt x="5959" y="1068"/>
                  </a:lnTo>
                  <a:lnTo>
                    <a:pt x="5949" y="1078"/>
                  </a:lnTo>
                  <a:lnTo>
                    <a:pt x="5939" y="1090"/>
                  </a:lnTo>
                  <a:lnTo>
                    <a:pt x="5930" y="1101"/>
                  </a:lnTo>
                  <a:lnTo>
                    <a:pt x="5930" y="1290"/>
                  </a:lnTo>
                  <a:lnTo>
                    <a:pt x="5938" y="1301"/>
                  </a:lnTo>
                  <a:lnTo>
                    <a:pt x="5946" y="1310"/>
                  </a:lnTo>
                  <a:lnTo>
                    <a:pt x="5956" y="1319"/>
                  </a:lnTo>
                  <a:lnTo>
                    <a:pt x="5967" y="1325"/>
                  </a:lnTo>
                  <a:lnTo>
                    <a:pt x="5978" y="1330"/>
                  </a:lnTo>
                  <a:lnTo>
                    <a:pt x="5990" y="1334"/>
                  </a:lnTo>
                  <a:lnTo>
                    <a:pt x="6003" y="1336"/>
                  </a:lnTo>
                  <a:lnTo>
                    <a:pt x="6016" y="1337"/>
                  </a:lnTo>
                  <a:close/>
                  <a:moveTo>
                    <a:pt x="6550" y="1293"/>
                  </a:moveTo>
                  <a:lnTo>
                    <a:pt x="6551" y="1303"/>
                  </a:lnTo>
                  <a:lnTo>
                    <a:pt x="6552" y="1313"/>
                  </a:lnTo>
                  <a:lnTo>
                    <a:pt x="6554" y="1322"/>
                  </a:lnTo>
                  <a:lnTo>
                    <a:pt x="6558" y="1328"/>
                  </a:lnTo>
                  <a:lnTo>
                    <a:pt x="6563" y="1333"/>
                  </a:lnTo>
                  <a:lnTo>
                    <a:pt x="6568" y="1338"/>
                  </a:lnTo>
                  <a:lnTo>
                    <a:pt x="6574" y="1341"/>
                  </a:lnTo>
                  <a:lnTo>
                    <a:pt x="6582" y="1344"/>
                  </a:lnTo>
                  <a:lnTo>
                    <a:pt x="6567" y="1392"/>
                  </a:lnTo>
                  <a:lnTo>
                    <a:pt x="6553" y="1390"/>
                  </a:lnTo>
                  <a:lnTo>
                    <a:pt x="6540" y="1386"/>
                  </a:lnTo>
                  <a:lnTo>
                    <a:pt x="6528" y="1381"/>
                  </a:lnTo>
                  <a:lnTo>
                    <a:pt x="6518" y="1375"/>
                  </a:lnTo>
                  <a:lnTo>
                    <a:pt x="6510" y="1367"/>
                  </a:lnTo>
                  <a:lnTo>
                    <a:pt x="6502" y="1359"/>
                  </a:lnTo>
                  <a:lnTo>
                    <a:pt x="6497" y="1347"/>
                  </a:lnTo>
                  <a:lnTo>
                    <a:pt x="6491" y="1334"/>
                  </a:lnTo>
                  <a:lnTo>
                    <a:pt x="6481" y="1348"/>
                  </a:lnTo>
                  <a:lnTo>
                    <a:pt x="6470" y="1360"/>
                  </a:lnTo>
                  <a:lnTo>
                    <a:pt x="6457" y="1369"/>
                  </a:lnTo>
                  <a:lnTo>
                    <a:pt x="6443" y="1377"/>
                  </a:lnTo>
                  <a:lnTo>
                    <a:pt x="6429" y="1383"/>
                  </a:lnTo>
                  <a:lnTo>
                    <a:pt x="6413" y="1389"/>
                  </a:lnTo>
                  <a:lnTo>
                    <a:pt x="6395" y="1391"/>
                  </a:lnTo>
                  <a:lnTo>
                    <a:pt x="6377" y="1392"/>
                  </a:lnTo>
                  <a:lnTo>
                    <a:pt x="6363" y="1391"/>
                  </a:lnTo>
                  <a:lnTo>
                    <a:pt x="6349" y="1390"/>
                  </a:lnTo>
                  <a:lnTo>
                    <a:pt x="6337" y="1388"/>
                  </a:lnTo>
                  <a:lnTo>
                    <a:pt x="6325" y="1383"/>
                  </a:lnTo>
                  <a:lnTo>
                    <a:pt x="6314" y="1379"/>
                  </a:lnTo>
                  <a:lnTo>
                    <a:pt x="6305" y="1374"/>
                  </a:lnTo>
                  <a:lnTo>
                    <a:pt x="6295" y="1367"/>
                  </a:lnTo>
                  <a:lnTo>
                    <a:pt x="6286" y="1360"/>
                  </a:lnTo>
                  <a:lnTo>
                    <a:pt x="6279" y="1351"/>
                  </a:lnTo>
                  <a:lnTo>
                    <a:pt x="6272" y="1342"/>
                  </a:lnTo>
                  <a:lnTo>
                    <a:pt x="6267" y="1333"/>
                  </a:lnTo>
                  <a:lnTo>
                    <a:pt x="6262" y="1323"/>
                  </a:lnTo>
                  <a:lnTo>
                    <a:pt x="6258" y="1312"/>
                  </a:lnTo>
                  <a:lnTo>
                    <a:pt x="6256" y="1300"/>
                  </a:lnTo>
                  <a:lnTo>
                    <a:pt x="6254" y="1288"/>
                  </a:lnTo>
                  <a:lnTo>
                    <a:pt x="6254" y="1275"/>
                  </a:lnTo>
                  <a:lnTo>
                    <a:pt x="6254" y="1260"/>
                  </a:lnTo>
                  <a:lnTo>
                    <a:pt x="6256" y="1246"/>
                  </a:lnTo>
                  <a:lnTo>
                    <a:pt x="6259" y="1233"/>
                  </a:lnTo>
                  <a:lnTo>
                    <a:pt x="6265" y="1221"/>
                  </a:lnTo>
                  <a:lnTo>
                    <a:pt x="6271" y="1209"/>
                  </a:lnTo>
                  <a:lnTo>
                    <a:pt x="6279" y="1199"/>
                  </a:lnTo>
                  <a:lnTo>
                    <a:pt x="6287" y="1190"/>
                  </a:lnTo>
                  <a:lnTo>
                    <a:pt x="6298" y="1181"/>
                  </a:lnTo>
                  <a:lnTo>
                    <a:pt x="6309" y="1173"/>
                  </a:lnTo>
                  <a:lnTo>
                    <a:pt x="6322" y="1166"/>
                  </a:lnTo>
                  <a:lnTo>
                    <a:pt x="6336" y="1161"/>
                  </a:lnTo>
                  <a:lnTo>
                    <a:pt x="6351" y="1157"/>
                  </a:lnTo>
                  <a:lnTo>
                    <a:pt x="6367" y="1152"/>
                  </a:lnTo>
                  <a:lnTo>
                    <a:pt x="6385" y="1150"/>
                  </a:lnTo>
                  <a:lnTo>
                    <a:pt x="6404" y="1149"/>
                  </a:lnTo>
                  <a:lnTo>
                    <a:pt x="6423" y="1148"/>
                  </a:lnTo>
                  <a:lnTo>
                    <a:pt x="6483" y="1148"/>
                  </a:lnTo>
                  <a:lnTo>
                    <a:pt x="6483" y="1120"/>
                  </a:lnTo>
                  <a:lnTo>
                    <a:pt x="6483" y="1109"/>
                  </a:lnTo>
                  <a:lnTo>
                    <a:pt x="6482" y="1100"/>
                  </a:lnTo>
                  <a:lnTo>
                    <a:pt x="6479" y="1092"/>
                  </a:lnTo>
                  <a:lnTo>
                    <a:pt x="6477" y="1084"/>
                  </a:lnTo>
                  <a:lnTo>
                    <a:pt x="6475" y="1078"/>
                  </a:lnTo>
                  <a:lnTo>
                    <a:pt x="6472" y="1071"/>
                  </a:lnTo>
                  <a:lnTo>
                    <a:pt x="6468" y="1066"/>
                  </a:lnTo>
                  <a:lnTo>
                    <a:pt x="6463" y="1060"/>
                  </a:lnTo>
                  <a:lnTo>
                    <a:pt x="6458" y="1057"/>
                  </a:lnTo>
                  <a:lnTo>
                    <a:pt x="6451" y="1053"/>
                  </a:lnTo>
                  <a:lnTo>
                    <a:pt x="6445" y="1050"/>
                  </a:lnTo>
                  <a:lnTo>
                    <a:pt x="6437" y="1047"/>
                  </a:lnTo>
                  <a:lnTo>
                    <a:pt x="6430" y="1045"/>
                  </a:lnTo>
                  <a:lnTo>
                    <a:pt x="6421" y="1044"/>
                  </a:lnTo>
                  <a:lnTo>
                    <a:pt x="6411" y="1043"/>
                  </a:lnTo>
                  <a:lnTo>
                    <a:pt x="6402" y="1043"/>
                  </a:lnTo>
                  <a:lnTo>
                    <a:pt x="6391" y="1043"/>
                  </a:lnTo>
                  <a:lnTo>
                    <a:pt x="6380" y="1044"/>
                  </a:lnTo>
                  <a:lnTo>
                    <a:pt x="6367" y="1046"/>
                  </a:lnTo>
                  <a:lnTo>
                    <a:pt x="6355" y="1049"/>
                  </a:lnTo>
                  <a:lnTo>
                    <a:pt x="6327" y="1055"/>
                  </a:lnTo>
                  <a:lnTo>
                    <a:pt x="6298" y="1064"/>
                  </a:lnTo>
                  <a:lnTo>
                    <a:pt x="6281" y="1015"/>
                  </a:lnTo>
                  <a:lnTo>
                    <a:pt x="6299" y="1009"/>
                  </a:lnTo>
                  <a:lnTo>
                    <a:pt x="6317" y="1003"/>
                  </a:lnTo>
                  <a:lnTo>
                    <a:pt x="6334" y="999"/>
                  </a:lnTo>
                  <a:lnTo>
                    <a:pt x="6350" y="995"/>
                  </a:lnTo>
                  <a:lnTo>
                    <a:pt x="6367" y="992"/>
                  </a:lnTo>
                  <a:lnTo>
                    <a:pt x="6383" y="990"/>
                  </a:lnTo>
                  <a:lnTo>
                    <a:pt x="6399" y="989"/>
                  </a:lnTo>
                  <a:lnTo>
                    <a:pt x="6415" y="988"/>
                  </a:lnTo>
                  <a:lnTo>
                    <a:pt x="6431" y="989"/>
                  </a:lnTo>
                  <a:lnTo>
                    <a:pt x="6446" y="990"/>
                  </a:lnTo>
                  <a:lnTo>
                    <a:pt x="6461" y="993"/>
                  </a:lnTo>
                  <a:lnTo>
                    <a:pt x="6474" y="997"/>
                  </a:lnTo>
                  <a:lnTo>
                    <a:pt x="6486" y="1001"/>
                  </a:lnTo>
                  <a:lnTo>
                    <a:pt x="6497" y="1008"/>
                  </a:lnTo>
                  <a:lnTo>
                    <a:pt x="6508" y="1014"/>
                  </a:lnTo>
                  <a:lnTo>
                    <a:pt x="6516" y="1022"/>
                  </a:lnTo>
                  <a:lnTo>
                    <a:pt x="6524" y="1030"/>
                  </a:lnTo>
                  <a:lnTo>
                    <a:pt x="6531" y="1040"/>
                  </a:lnTo>
                  <a:lnTo>
                    <a:pt x="6537" y="1051"/>
                  </a:lnTo>
                  <a:lnTo>
                    <a:pt x="6541" y="1062"/>
                  </a:lnTo>
                  <a:lnTo>
                    <a:pt x="6545" y="1074"/>
                  </a:lnTo>
                  <a:lnTo>
                    <a:pt x="6547" y="1087"/>
                  </a:lnTo>
                  <a:lnTo>
                    <a:pt x="6550" y="1101"/>
                  </a:lnTo>
                  <a:lnTo>
                    <a:pt x="6550" y="1117"/>
                  </a:lnTo>
                  <a:lnTo>
                    <a:pt x="6550" y="1293"/>
                  </a:lnTo>
                  <a:close/>
                  <a:moveTo>
                    <a:pt x="6392" y="1341"/>
                  </a:moveTo>
                  <a:lnTo>
                    <a:pt x="6406" y="1340"/>
                  </a:lnTo>
                  <a:lnTo>
                    <a:pt x="6419" y="1338"/>
                  </a:lnTo>
                  <a:lnTo>
                    <a:pt x="6432" y="1333"/>
                  </a:lnTo>
                  <a:lnTo>
                    <a:pt x="6444" y="1326"/>
                  </a:lnTo>
                  <a:lnTo>
                    <a:pt x="6455" y="1317"/>
                  </a:lnTo>
                  <a:lnTo>
                    <a:pt x="6464" y="1308"/>
                  </a:lnTo>
                  <a:lnTo>
                    <a:pt x="6474" y="1295"/>
                  </a:lnTo>
                  <a:lnTo>
                    <a:pt x="6483" y="1281"/>
                  </a:lnTo>
                  <a:lnTo>
                    <a:pt x="6483" y="1192"/>
                  </a:lnTo>
                  <a:lnTo>
                    <a:pt x="6432" y="1192"/>
                  </a:lnTo>
                  <a:lnTo>
                    <a:pt x="6419" y="1193"/>
                  </a:lnTo>
                  <a:lnTo>
                    <a:pt x="6407" y="1194"/>
                  </a:lnTo>
                  <a:lnTo>
                    <a:pt x="6395" y="1195"/>
                  </a:lnTo>
                  <a:lnTo>
                    <a:pt x="6386" y="1198"/>
                  </a:lnTo>
                  <a:lnTo>
                    <a:pt x="6376" y="1201"/>
                  </a:lnTo>
                  <a:lnTo>
                    <a:pt x="6367" y="1204"/>
                  </a:lnTo>
                  <a:lnTo>
                    <a:pt x="6359" y="1207"/>
                  </a:lnTo>
                  <a:lnTo>
                    <a:pt x="6352" y="1213"/>
                  </a:lnTo>
                  <a:lnTo>
                    <a:pt x="6346" y="1218"/>
                  </a:lnTo>
                  <a:lnTo>
                    <a:pt x="6340" y="1224"/>
                  </a:lnTo>
                  <a:lnTo>
                    <a:pt x="6336" y="1230"/>
                  </a:lnTo>
                  <a:lnTo>
                    <a:pt x="6332" y="1238"/>
                  </a:lnTo>
                  <a:lnTo>
                    <a:pt x="6329" y="1245"/>
                  </a:lnTo>
                  <a:lnTo>
                    <a:pt x="6327" y="1253"/>
                  </a:lnTo>
                  <a:lnTo>
                    <a:pt x="6325" y="1262"/>
                  </a:lnTo>
                  <a:lnTo>
                    <a:pt x="6325" y="1272"/>
                  </a:lnTo>
                  <a:lnTo>
                    <a:pt x="6325" y="1280"/>
                  </a:lnTo>
                  <a:lnTo>
                    <a:pt x="6326" y="1288"/>
                  </a:lnTo>
                  <a:lnTo>
                    <a:pt x="6327" y="1295"/>
                  </a:lnTo>
                  <a:lnTo>
                    <a:pt x="6329" y="1302"/>
                  </a:lnTo>
                  <a:lnTo>
                    <a:pt x="6332" y="1308"/>
                  </a:lnTo>
                  <a:lnTo>
                    <a:pt x="6335" y="1314"/>
                  </a:lnTo>
                  <a:lnTo>
                    <a:pt x="6338" y="1319"/>
                  </a:lnTo>
                  <a:lnTo>
                    <a:pt x="6342" y="1324"/>
                  </a:lnTo>
                  <a:lnTo>
                    <a:pt x="6347" y="1328"/>
                  </a:lnTo>
                  <a:lnTo>
                    <a:pt x="6351" y="1332"/>
                  </a:lnTo>
                  <a:lnTo>
                    <a:pt x="6356" y="1335"/>
                  </a:lnTo>
                  <a:lnTo>
                    <a:pt x="6363" y="1337"/>
                  </a:lnTo>
                  <a:lnTo>
                    <a:pt x="6369" y="1339"/>
                  </a:lnTo>
                  <a:lnTo>
                    <a:pt x="6376" y="1340"/>
                  </a:lnTo>
                  <a:lnTo>
                    <a:pt x="6383" y="1341"/>
                  </a:lnTo>
                  <a:lnTo>
                    <a:pt x="6392" y="1341"/>
                  </a:lnTo>
                  <a:close/>
                  <a:moveTo>
                    <a:pt x="6784" y="988"/>
                  </a:moveTo>
                  <a:lnTo>
                    <a:pt x="6801" y="989"/>
                  </a:lnTo>
                  <a:lnTo>
                    <a:pt x="6818" y="991"/>
                  </a:lnTo>
                  <a:lnTo>
                    <a:pt x="6836" y="995"/>
                  </a:lnTo>
                  <a:lnTo>
                    <a:pt x="6852" y="1000"/>
                  </a:lnTo>
                  <a:lnTo>
                    <a:pt x="6867" y="1008"/>
                  </a:lnTo>
                  <a:lnTo>
                    <a:pt x="6881" y="1015"/>
                  </a:lnTo>
                  <a:lnTo>
                    <a:pt x="6893" y="1025"/>
                  </a:lnTo>
                  <a:lnTo>
                    <a:pt x="6902" y="1036"/>
                  </a:lnTo>
                  <a:lnTo>
                    <a:pt x="6908" y="1042"/>
                  </a:lnTo>
                  <a:lnTo>
                    <a:pt x="6911" y="1049"/>
                  </a:lnTo>
                  <a:lnTo>
                    <a:pt x="6914" y="1055"/>
                  </a:lnTo>
                  <a:lnTo>
                    <a:pt x="6918" y="1062"/>
                  </a:lnTo>
                  <a:lnTo>
                    <a:pt x="6920" y="1069"/>
                  </a:lnTo>
                  <a:lnTo>
                    <a:pt x="6921" y="1077"/>
                  </a:lnTo>
                  <a:lnTo>
                    <a:pt x="6922" y="1084"/>
                  </a:lnTo>
                  <a:lnTo>
                    <a:pt x="6922" y="1092"/>
                  </a:lnTo>
                  <a:lnTo>
                    <a:pt x="6922" y="1100"/>
                  </a:lnTo>
                  <a:lnTo>
                    <a:pt x="6921" y="1108"/>
                  </a:lnTo>
                  <a:lnTo>
                    <a:pt x="6920" y="1114"/>
                  </a:lnTo>
                  <a:lnTo>
                    <a:pt x="6918" y="1122"/>
                  </a:lnTo>
                  <a:lnTo>
                    <a:pt x="6915" y="1128"/>
                  </a:lnTo>
                  <a:lnTo>
                    <a:pt x="6912" y="1134"/>
                  </a:lnTo>
                  <a:lnTo>
                    <a:pt x="6908" y="1139"/>
                  </a:lnTo>
                  <a:lnTo>
                    <a:pt x="6903" y="1145"/>
                  </a:lnTo>
                  <a:lnTo>
                    <a:pt x="6899" y="1150"/>
                  </a:lnTo>
                  <a:lnTo>
                    <a:pt x="6893" y="1154"/>
                  </a:lnTo>
                  <a:lnTo>
                    <a:pt x="6886" y="1159"/>
                  </a:lnTo>
                  <a:lnTo>
                    <a:pt x="6880" y="1163"/>
                  </a:lnTo>
                  <a:lnTo>
                    <a:pt x="6864" y="1171"/>
                  </a:lnTo>
                  <a:lnTo>
                    <a:pt x="6845" y="1176"/>
                  </a:lnTo>
                  <a:lnTo>
                    <a:pt x="6856" y="1179"/>
                  </a:lnTo>
                  <a:lnTo>
                    <a:pt x="6868" y="1181"/>
                  </a:lnTo>
                  <a:lnTo>
                    <a:pt x="6878" y="1185"/>
                  </a:lnTo>
                  <a:lnTo>
                    <a:pt x="6887" y="1188"/>
                  </a:lnTo>
                  <a:lnTo>
                    <a:pt x="6896" y="1192"/>
                  </a:lnTo>
                  <a:lnTo>
                    <a:pt x="6905" y="1197"/>
                  </a:lnTo>
                  <a:lnTo>
                    <a:pt x="6911" y="1201"/>
                  </a:lnTo>
                  <a:lnTo>
                    <a:pt x="6918" y="1206"/>
                  </a:lnTo>
                  <a:lnTo>
                    <a:pt x="6924" y="1213"/>
                  </a:lnTo>
                  <a:lnTo>
                    <a:pt x="6928" y="1219"/>
                  </a:lnTo>
                  <a:lnTo>
                    <a:pt x="6933" y="1226"/>
                  </a:lnTo>
                  <a:lnTo>
                    <a:pt x="6937" y="1233"/>
                  </a:lnTo>
                  <a:lnTo>
                    <a:pt x="6939" y="1242"/>
                  </a:lnTo>
                  <a:lnTo>
                    <a:pt x="6941" y="1251"/>
                  </a:lnTo>
                  <a:lnTo>
                    <a:pt x="6942" y="1259"/>
                  </a:lnTo>
                  <a:lnTo>
                    <a:pt x="6942" y="1270"/>
                  </a:lnTo>
                  <a:lnTo>
                    <a:pt x="6942" y="1284"/>
                  </a:lnTo>
                  <a:lnTo>
                    <a:pt x="6940" y="1298"/>
                  </a:lnTo>
                  <a:lnTo>
                    <a:pt x="6936" y="1311"/>
                  </a:lnTo>
                  <a:lnTo>
                    <a:pt x="6932" y="1323"/>
                  </a:lnTo>
                  <a:lnTo>
                    <a:pt x="6925" y="1334"/>
                  </a:lnTo>
                  <a:lnTo>
                    <a:pt x="6916" y="1343"/>
                  </a:lnTo>
                  <a:lnTo>
                    <a:pt x="6907" y="1352"/>
                  </a:lnTo>
                  <a:lnTo>
                    <a:pt x="6896" y="1361"/>
                  </a:lnTo>
                  <a:lnTo>
                    <a:pt x="6884" y="1368"/>
                  </a:lnTo>
                  <a:lnTo>
                    <a:pt x="6871" y="1375"/>
                  </a:lnTo>
                  <a:lnTo>
                    <a:pt x="6858" y="1380"/>
                  </a:lnTo>
                  <a:lnTo>
                    <a:pt x="6843" y="1384"/>
                  </a:lnTo>
                  <a:lnTo>
                    <a:pt x="6828" y="1388"/>
                  </a:lnTo>
                  <a:lnTo>
                    <a:pt x="6813" y="1390"/>
                  </a:lnTo>
                  <a:lnTo>
                    <a:pt x="6796" y="1391"/>
                  </a:lnTo>
                  <a:lnTo>
                    <a:pt x="6778" y="1392"/>
                  </a:lnTo>
                  <a:lnTo>
                    <a:pt x="6757" y="1391"/>
                  </a:lnTo>
                  <a:lnTo>
                    <a:pt x="6736" y="1389"/>
                  </a:lnTo>
                  <a:lnTo>
                    <a:pt x="6717" y="1386"/>
                  </a:lnTo>
                  <a:lnTo>
                    <a:pt x="6697" y="1380"/>
                  </a:lnTo>
                  <a:lnTo>
                    <a:pt x="6679" y="1373"/>
                  </a:lnTo>
                  <a:lnTo>
                    <a:pt x="6662" y="1365"/>
                  </a:lnTo>
                  <a:lnTo>
                    <a:pt x="6646" y="1355"/>
                  </a:lnTo>
                  <a:lnTo>
                    <a:pt x="6629" y="1343"/>
                  </a:lnTo>
                  <a:lnTo>
                    <a:pt x="6665" y="1301"/>
                  </a:lnTo>
                  <a:lnTo>
                    <a:pt x="6678" y="1310"/>
                  </a:lnTo>
                  <a:lnTo>
                    <a:pt x="6691" y="1317"/>
                  </a:lnTo>
                  <a:lnTo>
                    <a:pt x="6704" y="1324"/>
                  </a:lnTo>
                  <a:lnTo>
                    <a:pt x="6717" y="1329"/>
                  </a:lnTo>
                  <a:lnTo>
                    <a:pt x="6730" y="1333"/>
                  </a:lnTo>
                  <a:lnTo>
                    <a:pt x="6744" y="1336"/>
                  </a:lnTo>
                  <a:lnTo>
                    <a:pt x="6760" y="1337"/>
                  </a:lnTo>
                  <a:lnTo>
                    <a:pt x="6776" y="1338"/>
                  </a:lnTo>
                  <a:lnTo>
                    <a:pt x="6787" y="1337"/>
                  </a:lnTo>
                  <a:lnTo>
                    <a:pt x="6798" y="1337"/>
                  </a:lnTo>
                  <a:lnTo>
                    <a:pt x="6809" y="1335"/>
                  </a:lnTo>
                  <a:lnTo>
                    <a:pt x="6817" y="1334"/>
                  </a:lnTo>
                  <a:lnTo>
                    <a:pt x="6826" y="1330"/>
                  </a:lnTo>
                  <a:lnTo>
                    <a:pt x="6833" y="1328"/>
                  </a:lnTo>
                  <a:lnTo>
                    <a:pt x="6841" y="1324"/>
                  </a:lnTo>
                  <a:lnTo>
                    <a:pt x="6846" y="1321"/>
                  </a:lnTo>
                  <a:lnTo>
                    <a:pt x="6853" y="1316"/>
                  </a:lnTo>
                  <a:lnTo>
                    <a:pt x="6857" y="1311"/>
                  </a:lnTo>
                  <a:lnTo>
                    <a:pt x="6861" y="1306"/>
                  </a:lnTo>
                  <a:lnTo>
                    <a:pt x="6865" y="1299"/>
                  </a:lnTo>
                  <a:lnTo>
                    <a:pt x="6867" y="1293"/>
                  </a:lnTo>
                  <a:lnTo>
                    <a:pt x="6869" y="1285"/>
                  </a:lnTo>
                  <a:lnTo>
                    <a:pt x="6870" y="1278"/>
                  </a:lnTo>
                  <a:lnTo>
                    <a:pt x="6870" y="1269"/>
                  </a:lnTo>
                  <a:lnTo>
                    <a:pt x="6870" y="1260"/>
                  </a:lnTo>
                  <a:lnTo>
                    <a:pt x="6869" y="1253"/>
                  </a:lnTo>
                  <a:lnTo>
                    <a:pt x="6867" y="1246"/>
                  </a:lnTo>
                  <a:lnTo>
                    <a:pt x="6864" y="1240"/>
                  </a:lnTo>
                  <a:lnTo>
                    <a:pt x="6860" y="1234"/>
                  </a:lnTo>
                  <a:lnTo>
                    <a:pt x="6855" y="1230"/>
                  </a:lnTo>
                  <a:lnTo>
                    <a:pt x="6850" y="1226"/>
                  </a:lnTo>
                  <a:lnTo>
                    <a:pt x="6844" y="1221"/>
                  </a:lnTo>
                  <a:lnTo>
                    <a:pt x="6837" y="1218"/>
                  </a:lnTo>
                  <a:lnTo>
                    <a:pt x="6829" y="1216"/>
                  </a:lnTo>
                  <a:lnTo>
                    <a:pt x="6820" y="1214"/>
                  </a:lnTo>
                  <a:lnTo>
                    <a:pt x="6812" y="1212"/>
                  </a:lnTo>
                  <a:lnTo>
                    <a:pt x="6792" y="1208"/>
                  </a:lnTo>
                  <a:lnTo>
                    <a:pt x="6770" y="1208"/>
                  </a:lnTo>
                  <a:lnTo>
                    <a:pt x="6718" y="1208"/>
                  </a:lnTo>
                  <a:lnTo>
                    <a:pt x="6722" y="1155"/>
                  </a:lnTo>
                  <a:lnTo>
                    <a:pt x="6762" y="1155"/>
                  </a:lnTo>
                  <a:lnTo>
                    <a:pt x="6782" y="1154"/>
                  </a:lnTo>
                  <a:lnTo>
                    <a:pt x="6799" y="1151"/>
                  </a:lnTo>
                  <a:lnTo>
                    <a:pt x="6807" y="1150"/>
                  </a:lnTo>
                  <a:lnTo>
                    <a:pt x="6815" y="1147"/>
                  </a:lnTo>
                  <a:lnTo>
                    <a:pt x="6821" y="1144"/>
                  </a:lnTo>
                  <a:lnTo>
                    <a:pt x="6828" y="1140"/>
                  </a:lnTo>
                  <a:lnTo>
                    <a:pt x="6833" y="1137"/>
                  </a:lnTo>
                  <a:lnTo>
                    <a:pt x="6839" y="1133"/>
                  </a:lnTo>
                  <a:lnTo>
                    <a:pt x="6843" y="1127"/>
                  </a:lnTo>
                  <a:lnTo>
                    <a:pt x="6846" y="1122"/>
                  </a:lnTo>
                  <a:lnTo>
                    <a:pt x="6850" y="1116"/>
                  </a:lnTo>
                  <a:lnTo>
                    <a:pt x="6852" y="1110"/>
                  </a:lnTo>
                  <a:lnTo>
                    <a:pt x="6853" y="1103"/>
                  </a:lnTo>
                  <a:lnTo>
                    <a:pt x="6853" y="1095"/>
                  </a:lnTo>
                  <a:lnTo>
                    <a:pt x="6853" y="1089"/>
                  </a:lnTo>
                  <a:lnTo>
                    <a:pt x="6852" y="1082"/>
                  </a:lnTo>
                  <a:lnTo>
                    <a:pt x="6850" y="1076"/>
                  </a:lnTo>
                  <a:lnTo>
                    <a:pt x="6847" y="1070"/>
                  </a:lnTo>
                  <a:lnTo>
                    <a:pt x="6844" y="1066"/>
                  </a:lnTo>
                  <a:lnTo>
                    <a:pt x="6841" y="1062"/>
                  </a:lnTo>
                  <a:lnTo>
                    <a:pt x="6837" y="1057"/>
                  </a:lnTo>
                  <a:lnTo>
                    <a:pt x="6831" y="1054"/>
                  </a:lnTo>
                  <a:lnTo>
                    <a:pt x="6820" y="1049"/>
                  </a:lnTo>
                  <a:lnTo>
                    <a:pt x="6807" y="1044"/>
                  </a:lnTo>
                  <a:lnTo>
                    <a:pt x="6792" y="1042"/>
                  </a:lnTo>
                  <a:lnTo>
                    <a:pt x="6776" y="1041"/>
                  </a:lnTo>
                  <a:lnTo>
                    <a:pt x="6761" y="1041"/>
                  </a:lnTo>
                  <a:lnTo>
                    <a:pt x="6748" y="1043"/>
                  </a:lnTo>
                  <a:lnTo>
                    <a:pt x="6735" y="1045"/>
                  </a:lnTo>
                  <a:lnTo>
                    <a:pt x="6723" y="1049"/>
                  </a:lnTo>
                  <a:lnTo>
                    <a:pt x="6711" y="1053"/>
                  </a:lnTo>
                  <a:lnTo>
                    <a:pt x="6700" y="1058"/>
                  </a:lnTo>
                  <a:lnTo>
                    <a:pt x="6688" y="1065"/>
                  </a:lnTo>
                  <a:lnTo>
                    <a:pt x="6677" y="1072"/>
                  </a:lnTo>
                  <a:lnTo>
                    <a:pt x="6645" y="1032"/>
                  </a:lnTo>
                  <a:lnTo>
                    <a:pt x="6660" y="1022"/>
                  </a:lnTo>
                  <a:lnTo>
                    <a:pt x="6675" y="1013"/>
                  </a:lnTo>
                  <a:lnTo>
                    <a:pt x="6691" y="1005"/>
                  </a:lnTo>
                  <a:lnTo>
                    <a:pt x="6707" y="999"/>
                  </a:lnTo>
                  <a:lnTo>
                    <a:pt x="6724" y="995"/>
                  </a:lnTo>
                  <a:lnTo>
                    <a:pt x="6743" y="991"/>
                  </a:lnTo>
                  <a:lnTo>
                    <a:pt x="6762" y="989"/>
                  </a:lnTo>
                  <a:lnTo>
                    <a:pt x="6784" y="988"/>
                  </a:lnTo>
                  <a:close/>
                  <a:moveTo>
                    <a:pt x="7257" y="1174"/>
                  </a:moveTo>
                  <a:lnTo>
                    <a:pt x="7269" y="1175"/>
                  </a:lnTo>
                  <a:lnTo>
                    <a:pt x="7280" y="1177"/>
                  </a:lnTo>
                  <a:lnTo>
                    <a:pt x="7291" y="1179"/>
                  </a:lnTo>
                  <a:lnTo>
                    <a:pt x="7301" y="1182"/>
                  </a:lnTo>
                  <a:lnTo>
                    <a:pt x="7309" y="1187"/>
                  </a:lnTo>
                  <a:lnTo>
                    <a:pt x="7317" y="1191"/>
                  </a:lnTo>
                  <a:lnTo>
                    <a:pt x="7324" y="1195"/>
                  </a:lnTo>
                  <a:lnTo>
                    <a:pt x="7331" y="1201"/>
                  </a:lnTo>
                  <a:lnTo>
                    <a:pt x="7337" y="1207"/>
                  </a:lnTo>
                  <a:lnTo>
                    <a:pt x="7342" y="1214"/>
                  </a:lnTo>
                  <a:lnTo>
                    <a:pt x="7346" y="1220"/>
                  </a:lnTo>
                  <a:lnTo>
                    <a:pt x="7349" y="1228"/>
                  </a:lnTo>
                  <a:lnTo>
                    <a:pt x="7352" y="1236"/>
                  </a:lnTo>
                  <a:lnTo>
                    <a:pt x="7354" y="1245"/>
                  </a:lnTo>
                  <a:lnTo>
                    <a:pt x="7356" y="1255"/>
                  </a:lnTo>
                  <a:lnTo>
                    <a:pt x="7356" y="1265"/>
                  </a:lnTo>
                  <a:lnTo>
                    <a:pt x="7354" y="1279"/>
                  </a:lnTo>
                  <a:lnTo>
                    <a:pt x="7352" y="1293"/>
                  </a:lnTo>
                  <a:lnTo>
                    <a:pt x="7349" y="1306"/>
                  </a:lnTo>
                  <a:lnTo>
                    <a:pt x="7345" y="1317"/>
                  </a:lnTo>
                  <a:lnTo>
                    <a:pt x="7338" y="1328"/>
                  </a:lnTo>
                  <a:lnTo>
                    <a:pt x="7331" y="1338"/>
                  </a:lnTo>
                  <a:lnTo>
                    <a:pt x="7322" y="1347"/>
                  </a:lnTo>
                  <a:lnTo>
                    <a:pt x="7311" y="1354"/>
                  </a:lnTo>
                  <a:lnTo>
                    <a:pt x="7299" y="1361"/>
                  </a:lnTo>
                  <a:lnTo>
                    <a:pt x="7288" y="1367"/>
                  </a:lnTo>
                  <a:lnTo>
                    <a:pt x="7274" y="1371"/>
                  </a:lnTo>
                  <a:lnTo>
                    <a:pt x="7260" y="1376"/>
                  </a:lnTo>
                  <a:lnTo>
                    <a:pt x="7244" y="1379"/>
                  </a:lnTo>
                  <a:lnTo>
                    <a:pt x="7228" y="1381"/>
                  </a:lnTo>
                  <a:lnTo>
                    <a:pt x="7211" y="1382"/>
                  </a:lnTo>
                  <a:lnTo>
                    <a:pt x="7193" y="1383"/>
                  </a:lnTo>
                  <a:lnTo>
                    <a:pt x="7055" y="1383"/>
                  </a:lnTo>
                  <a:lnTo>
                    <a:pt x="7055" y="1002"/>
                  </a:lnTo>
                  <a:lnTo>
                    <a:pt x="7088" y="996"/>
                  </a:lnTo>
                  <a:lnTo>
                    <a:pt x="7119" y="991"/>
                  </a:lnTo>
                  <a:lnTo>
                    <a:pt x="7151" y="989"/>
                  </a:lnTo>
                  <a:lnTo>
                    <a:pt x="7181" y="988"/>
                  </a:lnTo>
                  <a:lnTo>
                    <a:pt x="7198" y="989"/>
                  </a:lnTo>
                  <a:lnTo>
                    <a:pt x="7214" y="990"/>
                  </a:lnTo>
                  <a:lnTo>
                    <a:pt x="7230" y="992"/>
                  </a:lnTo>
                  <a:lnTo>
                    <a:pt x="7244" y="995"/>
                  </a:lnTo>
                  <a:lnTo>
                    <a:pt x="7258" y="999"/>
                  </a:lnTo>
                  <a:lnTo>
                    <a:pt x="7271" y="1003"/>
                  </a:lnTo>
                  <a:lnTo>
                    <a:pt x="7283" y="1009"/>
                  </a:lnTo>
                  <a:lnTo>
                    <a:pt x="7294" y="1015"/>
                  </a:lnTo>
                  <a:lnTo>
                    <a:pt x="7304" y="1023"/>
                  </a:lnTo>
                  <a:lnTo>
                    <a:pt x="7312" y="1030"/>
                  </a:lnTo>
                  <a:lnTo>
                    <a:pt x="7320" y="1039"/>
                  </a:lnTo>
                  <a:lnTo>
                    <a:pt x="7325" y="1049"/>
                  </a:lnTo>
                  <a:lnTo>
                    <a:pt x="7330" y="1058"/>
                  </a:lnTo>
                  <a:lnTo>
                    <a:pt x="7333" y="1069"/>
                  </a:lnTo>
                  <a:lnTo>
                    <a:pt x="7335" y="1081"/>
                  </a:lnTo>
                  <a:lnTo>
                    <a:pt x="7336" y="1093"/>
                  </a:lnTo>
                  <a:lnTo>
                    <a:pt x="7335" y="1101"/>
                  </a:lnTo>
                  <a:lnTo>
                    <a:pt x="7335" y="1109"/>
                  </a:lnTo>
                  <a:lnTo>
                    <a:pt x="7333" y="1116"/>
                  </a:lnTo>
                  <a:lnTo>
                    <a:pt x="7331" y="1123"/>
                  </a:lnTo>
                  <a:lnTo>
                    <a:pt x="7329" y="1130"/>
                  </a:lnTo>
                  <a:lnTo>
                    <a:pt x="7324" y="1135"/>
                  </a:lnTo>
                  <a:lnTo>
                    <a:pt x="7321" y="1141"/>
                  </a:lnTo>
                  <a:lnTo>
                    <a:pt x="7316" y="1147"/>
                  </a:lnTo>
                  <a:lnTo>
                    <a:pt x="7310" y="1151"/>
                  </a:lnTo>
                  <a:lnTo>
                    <a:pt x="7305" y="1155"/>
                  </a:lnTo>
                  <a:lnTo>
                    <a:pt x="7298" y="1160"/>
                  </a:lnTo>
                  <a:lnTo>
                    <a:pt x="7292" y="1163"/>
                  </a:lnTo>
                  <a:lnTo>
                    <a:pt x="7284" y="1166"/>
                  </a:lnTo>
                  <a:lnTo>
                    <a:pt x="7276" y="1170"/>
                  </a:lnTo>
                  <a:lnTo>
                    <a:pt x="7267" y="1172"/>
                  </a:lnTo>
                  <a:lnTo>
                    <a:pt x="7257" y="1174"/>
                  </a:lnTo>
                  <a:close/>
                  <a:moveTo>
                    <a:pt x="7182" y="1040"/>
                  </a:moveTo>
                  <a:lnTo>
                    <a:pt x="7166" y="1041"/>
                  </a:lnTo>
                  <a:lnTo>
                    <a:pt x="7151" y="1041"/>
                  </a:lnTo>
                  <a:lnTo>
                    <a:pt x="7137" y="1043"/>
                  </a:lnTo>
                  <a:lnTo>
                    <a:pt x="7121" y="1044"/>
                  </a:lnTo>
                  <a:lnTo>
                    <a:pt x="7121" y="1153"/>
                  </a:lnTo>
                  <a:lnTo>
                    <a:pt x="7194" y="1153"/>
                  </a:lnTo>
                  <a:lnTo>
                    <a:pt x="7210" y="1153"/>
                  </a:lnTo>
                  <a:lnTo>
                    <a:pt x="7225" y="1150"/>
                  </a:lnTo>
                  <a:lnTo>
                    <a:pt x="7231" y="1149"/>
                  </a:lnTo>
                  <a:lnTo>
                    <a:pt x="7238" y="1147"/>
                  </a:lnTo>
                  <a:lnTo>
                    <a:pt x="7243" y="1144"/>
                  </a:lnTo>
                  <a:lnTo>
                    <a:pt x="7248" y="1140"/>
                  </a:lnTo>
                  <a:lnTo>
                    <a:pt x="7252" y="1137"/>
                  </a:lnTo>
                  <a:lnTo>
                    <a:pt x="7256" y="1133"/>
                  </a:lnTo>
                  <a:lnTo>
                    <a:pt x="7260" y="1128"/>
                  </a:lnTo>
                  <a:lnTo>
                    <a:pt x="7263" y="1123"/>
                  </a:lnTo>
                  <a:lnTo>
                    <a:pt x="7264" y="1117"/>
                  </a:lnTo>
                  <a:lnTo>
                    <a:pt x="7266" y="1110"/>
                  </a:lnTo>
                  <a:lnTo>
                    <a:pt x="7267" y="1104"/>
                  </a:lnTo>
                  <a:lnTo>
                    <a:pt x="7267" y="1096"/>
                  </a:lnTo>
                  <a:lnTo>
                    <a:pt x="7267" y="1089"/>
                  </a:lnTo>
                  <a:lnTo>
                    <a:pt x="7266" y="1082"/>
                  </a:lnTo>
                  <a:lnTo>
                    <a:pt x="7264" y="1077"/>
                  </a:lnTo>
                  <a:lnTo>
                    <a:pt x="7262" y="1070"/>
                  </a:lnTo>
                  <a:lnTo>
                    <a:pt x="7258" y="1066"/>
                  </a:lnTo>
                  <a:lnTo>
                    <a:pt x="7255" y="1062"/>
                  </a:lnTo>
                  <a:lnTo>
                    <a:pt x="7251" y="1057"/>
                  </a:lnTo>
                  <a:lnTo>
                    <a:pt x="7245" y="1054"/>
                  </a:lnTo>
                  <a:lnTo>
                    <a:pt x="7240" y="1051"/>
                  </a:lnTo>
                  <a:lnTo>
                    <a:pt x="7234" y="1047"/>
                  </a:lnTo>
                  <a:lnTo>
                    <a:pt x="7227" y="1045"/>
                  </a:lnTo>
                  <a:lnTo>
                    <a:pt x="7219" y="1043"/>
                  </a:lnTo>
                  <a:lnTo>
                    <a:pt x="7201" y="1041"/>
                  </a:lnTo>
                  <a:lnTo>
                    <a:pt x="7182" y="1040"/>
                  </a:lnTo>
                  <a:close/>
                  <a:moveTo>
                    <a:pt x="7193" y="1330"/>
                  </a:moveTo>
                  <a:lnTo>
                    <a:pt x="7213" y="1329"/>
                  </a:lnTo>
                  <a:lnTo>
                    <a:pt x="7231" y="1327"/>
                  </a:lnTo>
                  <a:lnTo>
                    <a:pt x="7240" y="1325"/>
                  </a:lnTo>
                  <a:lnTo>
                    <a:pt x="7248" y="1322"/>
                  </a:lnTo>
                  <a:lnTo>
                    <a:pt x="7254" y="1320"/>
                  </a:lnTo>
                  <a:lnTo>
                    <a:pt x="7261" y="1315"/>
                  </a:lnTo>
                  <a:lnTo>
                    <a:pt x="7266" y="1312"/>
                  </a:lnTo>
                  <a:lnTo>
                    <a:pt x="7271" y="1307"/>
                  </a:lnTo>
                  <a:lnTo>
                    <a:pt x="7275" y="1301"/>
                  </a:lnTo>
                  <a:lnTo>
                    <a:pt x="7279" y="1295"/>
                  </a:lnTo>
                  <a:lnTo>
                    <a:pt x="7281" y="1288"/>
                  </a:lnTo>
                  <a:lnTo>
                    <a:pt x="7283" y="1281"/>
                  </a:lnTo>
                  <a:lnTo>
                    <a:pt x="7284" y="1272"/>
                  </a:lnTo>
                  <a:lnTo>
                    <a:pt x="7284" y="1262"/>
                  </a:lnTo>
                  <a:lnTo>
                    <a:pt x="7284" y="1255"/>
                  </a:lnTo>
                  <a:lnTo>
                    <a:pt x="7283" y="1248"/>
                  </a:lnTo>
                  <a:lnTo>
                    <a:pt x="7282" y="1242"/>
                  </a:lnTo>
                  <a:lnTo>
                    <a:pt x="7279" y="1235"/>
                  </a:lnTo>
                  <a:lnTo>
                    <a:pt x="7277" y="1230"/>
                  </a:lnTo>
                  <a:lnTo>
                    <a:pt x="7272" y="1226"/>
                  </a:lnTo>
                  <a:lnTo>
                    <a:pt x="7269" y="1221"/>
                  </a:lnTo>
                  <a:lnTo>
                    <a:pt x="7264" y="1217"/>
                  </a:lnTo>
                  <a:lnTo>
                    <a:pt x="7258" y="1214"/>
                  </a:lnTo>
                  <a:lnTo>
                    <a:pt x="7252" y="1212"/>
                  </a:lnTo>
                  <a:lnTo>
                    <a:pt x="7244" y="1209"/>
                  </a:lnTo>
                  <a:lnTo>
                    <a:pt x="7237" y="1207"/>
                  </a:lnTo>
                  <a:lnTo>
                    <a:pt x="7217" y="1204"/>
                  </a:lnTo>
                  <a:lnTo>
                    <a:pt x="7195" y="1204"/>
                  </a:lnTo>
                  <a:lnTo>
                    <a:pt x="7121" y="1204"/>
                  </a:lnTo>
                  <a:lnTo>
                    <a:pt x="7121" y="1330"/>
                  </a:lnTo>
                  <a:lnTo>
                    <a:pt x="7193" y="1330"/>
                  </a:lnTo>
                  <a:close/>
                  <a:moveTo>
                    <a:pt x="7767" y="1383"/>
                  </a:moveTo>
                  <a:lnTo>
                    <a:pt x="7700" y="1383"/>
                  </a:lnTo>
                  <a:lnTo>
                    <a:pt x="7700" y="1208"/>
                  </a:lnTo>
                  <a:lnTo>
                    <a:pt x="7701" y="1187"/>
                  </a:lnTo>
                  <a:lnTo>
                    <a:pt x="7701" y="1166"/>
                  </a:lnTo>
                  <a:lnTo>
                    <a:pt x="7702" y="1146"/>
                  </a:lnTo>
                  <a:lnTo>
                    <a:pt x="7703" y="1125"/>
                  </a:lnTo>
                  <a:lnTo>
                    <a:pt x="7704" y="1107"/>
                  </a:lnTo>
                  <a:lnTo>
                    <a:pt x="7706" y="1093"/>
                  </a:lnTo>
                  <a:lnTo>
                    <a:pt x="7707" y="1081"/>
                  </a:lnTo>
                  <a:lnTo>
                    <a:pt x="7708" y="1073"/>
                  </a:lnTo>
                  <a:lnTo>
                    <a:pt x="7547" y="1383"/>
                  </a:lnTo>
                  <a:lnTo>
                    <a:pt x="7467" y="1383"/>
                  </a:lnTo>
                  <a:lnTo>
                    <a:pt x="7467" y="997"/>
                  </a:lnTo>
                  <a:lnTo>
                    <a:pt x="7534" y="997"/>
                  </a:lnTo>
                  <a:lnTo>
                    <a:pt x="7534" y="1172"/>
                  </a:lnTo>
                  <a:lnTo>
                    <a:pt x="7534" y="1191"/>
                  </a:lnTo>
                  <a:lnTo>
                    <a:pt x="7532" y="1211"/>
                  </a:lnTo>
                  <a:lnTo>
                    <a:pt x="7531" y="1231"/>
                  </a:lnTo>
                  <a:lnTo>
                    <a:pt x="7530" y="1252"/>
                  </a:lnTo>
                  <a:lnTo>
                    <a:pt x="7529" y="1270"/>
                  </a:lnTo>
                  <a:lnTo>
                    <a:pt x="7528" y="1285"/>
                  </a:lnTo>
                  <a:lnTo>
                    <a:pt x="7527" y="1297"/>
                  </a:lnTo>
                  <a:lnTo>
                    <a:pt x="7526" y="1305"/>
                  </a:lnTo>
                  <a:lnTo>
                    <a:pt x="7686" y="997"/>
                  </a:lnTo>
                  <a:lnTo>
                    <a:pt x="7767" y="997"/>
                  </a:lnTo>
                  <a:lnTo>
                    <a:pt x="7767" y="1383"/>
                  </a:lnTo>
                  <a:close/>
                  <a:moveTo>
                    <a:pt x="8166" y="997"/>
                  </a:moveTo>
                  <a:lnTo>
                    <a:pt x="8158" y="1052"/>
                  </a:lnTo>
                  <a:lnTo>
                    <a:pt x="8034" y="1052"/>
                  </a:lnTo>
                  <a:lnTo>
                    <a:pt x="8034" y="1383"/>
                  </a:lnTo>
                  <a:lnTo>
                    <a:pt x="7967" y="1383"/>
                  </a:lnTo>
                  <a:lnTo>
                    <a:pt x="7967" y="1052"/>
                  </a:lnTo>
                  <a:lnTo>
                    <a:pt x="7840" y="1052"/>
                  </a:lnTo>
                  <a:lnTo>
                    <a:pt x="7840" y="997"/>
                  </a:lnTo>
                  <a:lnTo>
                    <a:pt x="8166" y="997"/>
                  </a:lnTo>
                  <a:close/>
                  <a:moveTo>
                    <a:pt x="8536" y="1383"/>
                  </a:moveTo>
                  <a:lnTo>
                    <a:pt x="8469" y="1383"/>
                  </a:lnTo>
                  <a:lnTo>
                    <a:pt x="8469" y="1208"/>
                  </a:lnTo>
                  <a:lnTo>
                    <a:pt x="8469" y="1187"/>
                  </a:lnTo>
                  <a:lnTo>
                    <a:pt x="8470" y="1166"/>
                  </a:lnTo>
                  <a:lnTo>
                    <a:pt x="8471" y="1146"/>
                  </a:lnTo>
                  <a:lnTo>
                    <a:pt x="8472" y="1125"/>
                  </a:lnTo>
                  <a:lnTo>
                    <a:pt x="8473" y="1107"/>
                  </a:lnTo>
                  <a:lnTo>
                    <a:pt x="8474" y="1093"/>
                  </a:lnTo>
                  <a:lnTo>
                    <a:pt x="8477" y="1081"/>
                  </a:lnTo>
                  <a:lnTo>
                    <a:pt x="8478" y="1073"/>
                  </a:lnTo>
                  <a:lnTo>
                    <a:pt x="8316" y="1383"/>
                  </a:lnTo>
                  <a:lnTo>
                    <a:pt x="8236" y="1383"/>
                  </a:lnTo>
                  <a:lnTo>
                    <a:pt x="8236" y="997"/>
                  </a:lnTo>
                  <a:lnTo>
                    <a:pt x="8303" y="997"/>
                  </a:lnTo>
                  <a:lnTo>
                    <a:pt x="8303" y="1172"/>
                  </a:lnTo>
                  <a:lnTo>
                    <a:pt x="8302" y="1191"/>
                  </a:lnTo>
                  <a:lnTo>
                    <a:pt x="8302" y="1211"/>
                  </a:lnTo>
                  <a:lnTo>
                    <a:pt x="8301" y="1231"/>
                  </a:lnTo>
                  <a:lnTo>
                    <a:pt x="8300" y="1252"/>
                  </a:lnTo>
                  <a:lnTo>
                    <a:pt x="8299" y="1270"/>
                  </a:lnTo>
                  <a:lnTo>
                    <a:pt x="8296" y="1285"/>
                  </a:lnTo>
                  <a:lnTo>
                    <a:pt x="8296" y="1297"/>
                  </a:lnTo>
                  <a:lnTo>
                    <a:pt x="8295" y="1305"/>
                  </a:lnTo>
                  <a:lnTo>
                    <a:pt x="8455" y="997"/>
                  </a:lnTo>
                  <a:lnTo>
                    <a:pt x="8536" y="997"/>
                  </a:lnTo>
                  <a:lnTo>
                    <a:pt x="8536" y="1383"/>
                  </a:lnTo>
                  <a:close/>
                  <a:moveTo>
                    <a:pt x="8939" y="997"/>
                  </a:moveTo>
                  <a:lnTo>
                    <a:pt x="8939" y="1383"/>
                  </a:lnTo>
                  <a:lnTo>
                    <a:pt x="8871" y="1383"/>
                  </a:lnTo>
                  <a:lnTo>
                    <a:pt x="8871" y="1235"/>
                  </a:lnTo>
                  <a:lnTo>
                    <a:pt x="8787" y="1235"/>
                  </a:lnTo>
                  <a:lnTo>
                    <a:pt x="8706" y="1383"/>
                  </a:lnTo>
                  <a:lnTo>
                    <a:pt x="8631" y="1383"/>
                  </a:lnTo>
                  <a:lnTo>
                    <a:pt x="8724" y="1219"/>
                  </a:lnTo>
                  <a:lnTo>
                    <a:pt x="8715" y="1216"/>
                  </a:lnTo>
                  <a:lnTo>
                    <a:pt x="8707" y="1211"/>
                  </a:lnTo>
                  <a:lnTo>
                    <a:pt x="8700" y="1206"/>
                  </a:lnTo>
                  <a:lnTo>
                    <a:pt x="8693" y="1201"/>
                  </a:lnTo>
                  <a:lnTo>
                    <a:pt x="8687" y="1195"/>
                  </a:lnTo>
                  <a:lnTo>
                    <a:pt x="8682" y="1190"/>
                  </a:lnTo>
                  <a:lnTo>
                    <a:pt x="8676" y="1184"/>
                  </a:lnTo>
                  <a:lnTo>
                    <a:pt x="8672" y="1177"/>
                  </a:lnTo>
                  <a:lnTo>
                    <a:pt x="8669" y="1171"/>
                  </a:lnTo>
                  <a:lnTo>
                    <a:pt x="8664" y="1164"/>
                  </a:lnTo>
                  <a:lnTo>
                    <a:pt x="8662" y="1157"/>
                  </a:lnTo>
                  <a:lnTo>
                    <a:pt x="8659" y="1149"/>
                  </a:lnTo>
                  <a:lnTo>
                    <a:pt x="8658" y="1140"/>
                  </a:lnTo>
                  <a:lnTo>
                    <a:pt x="8656" y="1133"/>
                  </a:lnTo>
                  <a:lnTo>
                    <a:pt x="8656" y="1124"/>
                  </a:lnTo>
                  <a:lnTo>
                    <a:pt x="8655" y="1116"/>
                  </a:lnTo>
                  <a:lnTo>
                    <a:pt x="8656" y="1101"/>
                  </a:lnTo>
                  <a:lnTo>
                    <a:pt x="8658" y="1089"/>
                  </a:lnTo>
                  <a:lnTo>
                    <a:pt x="8661" y="1076"/>
                  </a:lnTo>
                  <a:lnTo>
                    <a:pt x="8665" y="1065"/>
                  </a:lnTo>
                  <a:lnTo>
                    <a:pt x="8671" y="1054"/>
                  </a:lnTo>
                  <a:lnTo>
                    <a:pt x="8678" y="1044"/>
                  </a:lnTo>
                  <a:lnTo>
                    <a:pt x="8687" y="1036"/>
                  </a:lnTo>
                  <a:lnTo>
                    <a:pt x="8696" y="1027"/>
                  </a:lnTo>
                  <a:lnTo>
                    <a:pt x="8706" y="1020"/>
                  </a:lnTo>
                  <a:lnTo>
                    <a:pt x="8718" y="1014"/>
                  </a:lnTo>
                  <a:lnTo>
                    <a:pt x="8731" y="1009"/>
                  </a:lnTo>
                  <a:lnTo>
                    <a:pt x="8745" y="1004"/>
                  </a:lnTo>
                  <a:lnTo>
                    <a:pt x="8760" y="1001"/>
                  </a:lnTo>
                  <a:lnTo>
                    <a:pt x="8776" y="999"/>
                  </a:lnTo>
                  <a:lnTo>
                    <a:pt x="8793" y="998"/>
                  </a:lnTo>
                  <a:lnTo>
                    <a:pt x="8811" y="997"/>
                  </a:lnTo>
                  <a:lnTo>
                    <a:pt x="8939" y="997"/>
                  </a:lnTo>
                  <a:close/>
                  <a:moveTo>
                    <a:pt x="8871" y="1184"/>
                  </a:moveTo>
                  <a:lnTo>
                    <a:pt x="8871" y="1049"/>
                  </a:lnTo>
                  <a:lnTo>
                    <a:pt x="8810" y="1049"/>
                  </a:lnTo>
                  <a:lnTo>
                    <a:pt x="8799" y="1050"/>
                  </a:lnTo>
                  <a:lnTo>
                    <a:pt x="8789" y="1050"/>
                  </a:lnTo>
                  <a:lnTo>
                    <a:pt x="8781" y="1052"/>
                  </a:lnTo>
                  <a:lnTo>
                    <a:pt x="8773" y="1053"/>
                  </a:lnTo>
                  <a:lnTo>
                    <a:pt x="8766" y="1055"/>
                  </a:lnTo>
                  <a:lnTo>
                    <a:pt x="8758" y="1058"/>
                  </a:lnTo>
                  <a:lnTo>
                    <a:pt x="8753" y="1062"/>
                  </a:lnTo>
                  <a:lnTo>
                    <a:pt x="8747" y="1065"/>
                  </a:lnTo>
                  <a:lnTo>
                    <a:pt x="8742" y="1069"/>
                  </a:lnTo>
                  <a:lnTo>
                    <a:pt x="8738" y="1073"/>
                  </a:lnTo>
                  <a:lnTo>
                    <a:pt x="8734" y="1079"/>
                  </a:lnTo>
                  <a:lnTo>
                    <a:pt x="8731" y="1085"/>
                  </a:lnTo>
                  <a:lnTo>
                    <a:pt x="8729" y="1092"/>
                  </a:lnTo>
                  <a:lnTo>
                    <a:pt x="8727" y="1099"/>
                  </a:lnTo>
                  <a:lnTo>
                    <a:pt x="8727" y="1107"/>
                  </a:lnTo>
                  <a:lnTo>
                    <a:pt x="8726" y="1116"/>
                  </a:lnTo>
                  <a:lnTo>
                    <a:pt x="8727" y="1124"/>
                  </a:lnTo>
                  <a:lnTo>
                    <a:pt x="8727" y="1132"/>
                  </a:lnTo>
                  <a:lnTo>
                    <a:pt x="8729" y="1139"/>
                  </a:lnTo>
                  <a:lnTo>
                    <a:pt x="8731" y="1147"/>
                  </a:lnTo>
                  <a:lnTo>
                    <a:pt x="8733" y="1152"/>
                  </a:lnTo>
                  <a:lnTo>
                    <a:pt x="8737" y="1159"/>
                  </a:lnTo>
                  <a:lnTo>
                    <a:pt x="8741" y="1163"/>
                  </a:lnTo>
                  <a:lnTo>
                    <a:pt x="8745" y="1167"/>
                  </a:lnTo>
                  <a:lnTo>
                    <a:pt x="8751" y="1172"/>
                  </a:lnTo>
                  <a:lnTo>
                    <a:pt x="8757" y="1175"/>
                  </a:lnTo>
                  <a:lnTo>
                    <a:pt x="8764" y="1177"/>
                  </a:lnTo>
                  <a:lnTo>
                    <a:pt x="8771" y="1180"/>
                  </a:lnTo>
                  <a:lnTo>
                    <a:pt x="8779" y="1181"/>
                  </a:lnTo>
                  <a:lnTo>
                    <a:pt x="8788" y="1182"/>
                  </a:lnTo>
                  <a:lnTo>
                    <a:pt x="8798" y="1184"/>
                  </a:lnTo>
                  <a:lnTo>
                    <a:pt x="8808" y="1184"/>
                  </a:lnTo>
                  <a:lnTo>
                    <a:pt x="8871" y="1184"/>
                  </a:lnTo>
                  <a:close/>
                  <a:moveTo>
                    <a:pt x="183" y="1757"/>
                  </a:moveTo>
                  <a:lnTo>
                    <a:pt x="206" y="1758"/>
                  </a:lnTo>
                  <a:lnTo>
                    <a:pt x="227" y="1760"/>
                  </a:lnTo>
                  <a:lnTo>
                    <a:pt x="248" y="1762"/>
                  </a:lnTo>
                  <a:lnTo>
                    <a:pt x="266" y="1767"/>
                  </a:lnTo>
                  <a:lnTo>
                    <a:pt x="283" y="1772"/>
                  </a:lnTo>
                  <a:lnTo>
                    <a:pt x="299" y="1780"/>
                  </a:lnTo>
                  <a:lnTo>
                    <a:pt x="315" y="1787"/>
                  </a:lnTo>
                  <a:lnTo>
                    <a:pt x="329" y="1797"/>
                  </a:lnTo>
                  <a:lnTo>
                    <a:pt x="340" y="1807"/>
                  </a:lnTo>
                  <a:lnTo>
                    <a:pt x="350" y="1819"/>
                  </a:lnTo>
                  <a:lnTo>
                    <a:pt x="360" y="1832"/>
                  </a:lnTo>
                  <a:lnTo>
                    <a:pt x="366" y="1846"/>
                  </a:lnTo>
                  <a:lnTo>
                    <a:pt x="372" y="1861"/>
                  </a:lnTo>
                  <a:lnTo>
                    <a:pt x="376" y="1877"/>
                  </a:lnTo>
                  <a:lnTo>
                    <a:pt x="378" y="1894"/>
                  </a:lnTo>
                  <a:lnTo>
                    <a:pt x="379" y="1914"/>
                  </a:lnTo>
                  <a:lnTo>
                    <a:pt x="378" y="1933"/>
                  </a:lnTo>
                  <a:lnTo>
                    <a:pt x="376" y="1953"/>
                  </a:lnTo>
                  <a:lnTo>
                    <a:pt x="372" y="1970"/>
                  </a:lnTo>
                  <a:lnTo>
                    <a:pt x="366" y="1986"/>
                  </a:lnTo>
                  <a:lnTo>
                    <a:pt x="359" y="2000"/>
                  </a:lnTo>
                  <a:lnTo>
                    <a:pt x="349" y="2014"/>
                  </a:lnTo>
                  <a:lnTo>
                    <a:pt x="338" y="2026"/>
                  </a:lnTo>
                  <a:lnTo>
                    <a:pt x="326" y="2037"/>
                  </a:lnTo>
                  <a:lnTo>
                    <a:pt x="312" y="2045"/>
                  </a:lnTo>
                  <a:lnTo>
                    <a:pt x="297" y="2054"/>
                  </a:lnTo>
                  <a:lnTo>
                    <a:pt x="281" y="2061"/>
                  </a:lnTo>
                  <a:lnTo>
                    <a:pt x="264" y="2067"/>
                  </a:lnTo>
                  <a:lnTo>
                    <a:pt x="246" y="2071"/>
                  </a:lnTo>
                  <a:lnTo>
                    <a:pt x="226" y="2075"/>
                  </a:lnTo>
                  <a:lnTo>
                    <a:pt x="206" y="2076"/>
                  </a:lnTo>
                  <a:lnTo>
                    <a:pt x="184" y="2077"/>
                  </a:lnTo>
                  <a:lnTo>
                    <a:pt x="120" y="2077"/>
                  </a:lnTo>
                  <a:lnTo>
                    <a:pt x="120" y="2262"/>
                  </a:lnTo>
                  <a:lnTo>
                    <a:pt x="51" y="2262"/>
                  </a:lnTo>
                  <a:lnTo>
                    <a:pt x="51" y="1757"/>
                  </a:lnTo>
                  <a:lnTo>
                    <a:pt x="183" y="1757"/>
                  </a:lnTo>
                  <a:close/>
                  <a:moveTo>
                    <a:pt x="181" y="2022"/>
                  </a:moveTo>
                  <a:lnTo>
                    <a:pt x="196" y="2022"/>
                  </a:lnTo>
                  <a:lnTo>
                    <a:pt x="210" y="2021"/>
                  </a:lnTo>
                  <a:lnTo>
                    <a:pt x="223" y="2018"/>
                  </a:lnTo>
                  <a:lnTo>
                    <a:pt x="235" y="2016"/>
                  </a:lnTo>
                  <a:lnTo>
                    <a:pt x="246" y="2013"/>
                  </a:lnTo>
                  <a:lnTo>
                    <a:pt x="256" y="2009"/>
                  </a:lnTo>
                  <a:lnTo>
                    <a:pt x="265" y="2003"/>
                  </a:lnTo>
                  <a:lnTo>
                    <a:pt x="274" y="1998"/>
                  </a:lnTo>
                  <a:lnTo>
                    <a:pt x="281" y="1991"/>
                  </a:lnTo>
                  <a:lnTo>
                    <a:pt x="288" y="1984"/>
                  </a:lnTo>
                  <a:lnTo>
                    <a:pt x="293" y="1975"/>
                  </a:lnTo>
                  <a:lnTo>
                    <a:pt x="297" y="1965"/>
                  </a:lnTo>
                  <a:lnTo>
                    <a:pt x="301" y="1955"/>
                  </a:lnTo>
                  <a:lnTo>
                    <a:pt x="304" y="1942"/>
                  </a:lnTo>
                  <a:lnTo>
                    <a:pt x="305" y="1929"/>
                  </a:lnTo>
                  <a:lnTo>
                    <a:pt x="306" y="1914"/>
                  </a:lnTo>
                  <a:lnTo>
                    <a:pt x="305" y="1901"/>
                  </a:lnTo>
                  <a:lnTo>
                    <a:pt x="304" y="1889"/>
                  </a:lnTo>
                  <a:lnTo>
                    <a:pt x="301" y="1878"/>
                  </a:lnTo>
                  <a:lnTo>
                    <a:pt x="297" y="1867"/>
                  </a:lnTo>
                  <a:lnTo>
                    <a:pt x="293" y="1859"/>
                  </a:lnTo>
                  <a:lnTo>
                    <a:pt x="288" y="1850"/>
                  </a:lnTo>
                  <a:lnTo>
                    <a:pt x="281" y="1842"/>
                  </a:lnTo>
                  <a:lnTo>
                    <a:pt x="274" y="1836"/>
                  </a:lnTo>
                  <a:lnTo>
                    <a:pt x="265" y="1830"/>
                  </a:lnTo>
                  <a:lnTo>
                    <a:pt x="256" y="1825"/>
                  </a:lnTo>
                  <a:lnTo>
                    <a:pt x="246" y="1821"/>
                  </a:lnTo>
                  <a:lnTo>
                    <a:pt x="235" y="1818"/>
                  </a:lnTo>
                  <a:lnTo>
                    <a:pt x="223" y="1815"/>
                  </a:lnTo>
                  <a:lnTo>
                    <a:pt x="211" y="1813"/>
                  </a:lnTo>
                  <a:lnTo>
                    <a:pt x="197" y="1812"/>
                  </a:lnTo>
                  <a:lnTo>
                    <a:pt x="183" y="1811"/>
                  </a:lnTo>
                  <a:lnTo>
                    <a:pt x="120" y="1811"/>
                  </a:lnTo>
                  <a:lnTo>
                    <a:pt x="120" y="2022"/>
                  </a:lnTo>
                  <a:lnTo>
                    <a:pt x="181" y="2022"/>
                  </a:lnTo>
                  <a:close/>
                  <a:moveTo>
                    <a:pt x="595" y="1867"/>
                  </a:moveTo>
                  <a:lnTo>
                    <a:pt x="615" y="1868"/>
                  </a:lnTo>
                  <a:lnTo>
                    <a:pt x="634" y="1870"/>
                  </a:lnTo>
                  <a:lnTo>
                    <a:pt x="651" y="1875"/>
                  </a:lnTo>
                  <a:lnTo>
                    <a:pt x="667" y="1881"/>
                  </a:lnTo>
                  <a:lnTo>
                    <a:pt x="682" y="1889"/>
                  </a:lnTo>
                  <a:lnTo>
                    <a:pt x="697" y="1897"/>
                  </a:lnTo>
                  <a:lnTo>
                    <a:pt x="709" y="1908"/>
                  </a:lnTo>
                  <a:lnTo>
                    <a:pt x="721" y="1921"/>
                  </a:lnTo>
                  <a:lnTo>
                    <a:pt x="732" y="1935"/>
                  </a:lnTo>
                  <a:lnTo>
                    <a:pt x="741" y="1951"/>
                  </a:lnTo>
                  <a:lnTo>
                    <a:pt x="749" y="1968"/>
                  </a:lnTo>
                  <a:lnTo>
                    <a:pt x="755" y="1985"/>
                  </a:lnTo>
                  <a:lnTo>
                    <a:pt x="760" y="2004"/>
                  </a:lnTo>
                  <a:lnTo>
                    <a:pt x="763" y="2025"/>
                  </a:lnTo>
                  <a:lnTo>
                    <a:pt x="766" y="2046"/>
                  </a:lnTo>
                  <a:lnTo>
                    <a:pt x="767" y="2069"/>
                  </a:lnTo>
                  <a:lnTo>
                    <a:pt x="767" y="2083"/>
                  </a:lnTo>
                  <a:lnTo>
                    <a:pt x="766" y="2097"/>
                  </a:lnTo>
                  <a:lnTo>
                    <a:pt x="763" y="2111"/>
                  </a:lnTo>
                  <a:lnTo>
                    <a:pt x="761" y="2125"/>
                  </a:lnTo>
                  <a:lnTo>
                    <a:pt x="758" y="2138"/>
                  </a:lnTo>
                  <a:lnTo>
                    <a:pt x="755" y="2150"/>
                  </a:lnTo>
                  <a:lnTo>
                    <a:pt x="750" y="2163"/>
                  </a:lnTo>
                  <a:lnTo>
                    <a:pt x="746" y="2174"/>
                  </a:lnTo>
                  <a:lnTo>
                    <a:pt x="741" y="2186"/>
                  </a:lnTo>
                  <a:lnTo>
                    <a:pt x="734" y="2197"/>
                  </a:lnTo>
                  <a:lnTo>
                    <a:pt x="728" y="2206"/>
                  </a:lnTo>
                  <a:lnTo>
                    <a:pt x="721" y="2215"/>
                  </a:lnTo>
                  <a:lnTo>
                    <a:pt x="713" y="2224"/>
                  </a:lnTo>
                  <a:lnTo>
                    <a:pt x="705" y="2231"/>
                  </a:lnTo>
                  <a:lnTo>
                    <a:pt x="697" y="2239"/>
                  </a:lnTo>
                  <a:lnTo>
                    <a:pt x="687" y="2245"/>
                  </a:lnTo>
                  <a:lnTo>
                    <a:pt x="677" y="2252"/>
                  </a:lnTo>
                  <a:lnTo>
                    <a:pt x="666" y="2257"/>
                  </a:lnTo>
                  <a:lnTo>
                    <a:pt x="656" y="2261"/>
                  </a:lnTo>
                  <a:lnTo>
                    <a:pt x="645" y="2265"/>
                  </a:lnTo>
                  <a:lnTo>
                    <a:pt x="633" y="2267"/>
                  </a:lnTo>
                  <a:lnTo>
                    <a:pt x="620" y="2269"/>
                  </a:lnTo>
                  <a:lnTo>
                    <a:pt x="608" y="2270"/>
                  </a:lnTo>
                  <a:lnTo>
                    <a:pt x="594" y="2271"/>
                  </a:lnTo>
                  <a:lnTo>
                    <a:pt x="575" y="2270"/>
                  </a:lnTo>
                  <a:lnTo>
                    <a:pt x="556" y="2268"/>
                  </a:lnTo>
                  <a:lnTo>
                    <a:pt x="539" y="2264"/>
                  </a:lnTo>
                  <a:lnTo>
                    <a:pt x="522" y="2257"/>
                  </a:lnTo>
                  <a:lnTo>
                    <a:pt x="507" y="2250"/>
                  </a:lnTo>
                  <a:lnTo>
                    <a:pt x="493" y="2240"/>
                  </a:lnTo>
                  <a:lnTo>
                    <a:pt x="480" y="2229"/>
                  </a:lnTo>
                  <a:lnTo>
                    <a:pt x="468" y="2216"/>
                  </a:lnTo>
                  <a:lnTo>
                    <a:pt x="457" y="2202"/>
                  </a:lnTo>
                  <a:lnTo>
                    <a:pt x="448" y="2187"/>
                  </a:lnTo>
                  <a:lnTo>
                    <a:pt x="441" y="2171"/>
                  </a:lnTo>
                  <a:lnTo>
                    <a:pt x="434" y="2152"/>
                  </a:lnTo>
                  <a:lnTo>
                    <a:pt x="429" y="2134"/>
                  </a:lnTo>
                  <a:lnTo>
                    <a:pt x="426" y="2113"/>
                  </a:lnTo>
                  <a:lnTo>
                    <a:pt x="424" y="2092"/>
                  </a:lnTo>
                  <a:lnTo>
                    <a:pt x="422" y="2069"/>
                  </a:lnTo>
                  <a:lnTo>
                    <a:pt x="422" y="2054"/>
                  </a:lnTo>
                  <a:lnTo>
                    <a:pt x="424" y="2040"/>
                  </a:lnTo>
                  <a:lnTo>
                    <a:pt x="426" y="2026"/>
                  </a:lnTo>
                  <a:lnTo>
                    <a:pt x="428" y="2013"/>
                  </a:lnTo>
                  <a:lnTo>
                    <a:pt x="431" y="2000"/>
                  </a:lnTo>
                  <a:lnTo>
                    <a:pt x="434" y="1987"/>
                  </a:lnTo>
                  <a:lnTo>
                    <a:pt x="439" y="1975"/>
                  </a:lnTo>
                  <a:lnTo>
                    <a:pt x="443" y="1963"/>
                  </a:lnTo>
                  <a:lnTo>
                    <a:pt x="448" y="1953"/>
                  </a:lnTo>
                  <a:lnTo>
                    <a:pt x="455" y="1942"/>
                  </a:lnTo>
                  <a:lnTo>
                    <a:pt x="461" y="1932"/>
                  </a:lnTo>
                  <a:lnTo>
                    <a:pt x="468" y="1923"/>
                  </a:lnTo>
                  <a:lnTo>
                    <a:pt x="475" y="1915"/>
                  </a:lnTo>
                  <a:lnTo>
                    <a:pt x="484" y="1906"/>
                  </a:lnTo>
                  <a:lnTo>
                    <a:pt x="493" y="1900"/>
                  </a:lnTo>
                  <a:lnTo>
                    <a:pt x="502" y="1892"/>
                  </a:lnTo>
                  <a:lnTo>
                    <a:pt x="512" y="1887"/>
                  </a:lnTo>
                  <a:lnTo>
                    <a:pt x="523" y="1881"/>
                  </a:lnTo>
                  <a:lnTo>
                    <a:pt x="534" y="1877"/>
                  </a:lnTo>
                  <a:lnTo>
                    <a:pt x="545" y="1874"/>
                  </a:lnTo>
                  <a:lnTo>
                    <a:pt x="557" y="1870"/>
                  </a:lnTo>
                  <a:lnTo>
                    <a:pt x="569" y="1868"/>
                  </a:lnTo>
                  <a:lnTo>
                    <a:pt x="582" y="1867"/>
                  </a:lnTo>
                  <a:lnTo>
                    <a:pt x="595" y="1867"/>
                  </a:lnTo>
                  <a:close/>
                  <a:moveTo>
                    <a:pt x="595" y="1921"/>
                  </a:moveTo>
                  <a:lnTo>
                    <a:pt x="583" y="1922"/>
                  </a:lnTo>
                  <a:lnTo>
                    <a:pt x="571" y="1923"/>
                  </a:lnTo>
                  <a:lnTo>
                    <a:pt x="562" y="1927"/>
                  </a:lnTo>
                  <a:lnTo>
                    <a:pt x="551" y="1931"/>
                  </a:lnTo>
                  <a:lnTo>
                    <a:pt x="542" y="1936"/>
                  </a:lnTo>
                  <a:lnTo>
                    <a:pt x="535" y="1942"/>
                  </a:lnTo>
                  <a:lnTo>
                    <a:pt x="527" y="1949"/>
                  </a:lnTo>
                  <a:lnTo>
                    <a:pt x="520" y="1958"/>
                  </a:lnTo>
                  <a:lnTo>
                    <a:pt x="514" y="1969"/>
                  </a:lnTo>
                  <a:lnTo>
                    <a:pt x="509" y="1980"/>
                  </a:lnTo>
                  <a:lnTo>
                    <a:pt x="504" y="1991"/>
                  </a:lnTo>
                  <a:lnTo>
                    <a:pt x="501" y="2004"/>
                  </a:lnTo>
                  <a:lnTo>
                    <a:pt x="498" y="2019"/>
                  </a:lnTo>
                  <a:lnTo>
                    <a:pt x="497" y="2035"/>
                  </a:lnTo>
                  <a:lnTo>
                    <a:pt x="496" y="2052"/>
                  </a:lnTo>
                  <a:lnTo>
                    <a:pt x="495" y="2069"/>
                  </a:lnTo>
                  <a:lnTo>
                    <a:pt x="496" y="2088"/>
                  </a:lnTo>
                  <a:lnTo>
                    <a:pt x="497" y="2104"/>
                  </a:lnTo>
                  <a:lnTo>
                    <a:pt x="498" y="2120"/>
                  </a:lnTo>
                  <a:lnTo>
                    <a:pt x="501" y="2134"/>
                  </a:lnTo>
                  <a:lnTo>
                    <a:pt x="504" y="2147"/>
                  </a:lnTo>
                  <a:lnTo>
                    <a:pt x="509" y="2159"/>
                  </a:lnTo>
                  <a:lnTo>
                    <a:pt x="514" y="2170"/>
                  </a:lnTo>
                  <a:lnTo>
                    <a:pt x="520" y="2179"/>
                  </a:lnTo>
                  <a:lnTo>
                    <a:pt x="526" y="2188"/>
                  </a:lnTo>
                  <a:lnTo>
                    <a:pt x="534" y="2196"/>
                  </a:lnTo>
                  <a:lnTo>
                    <a:pt x="542" y="2202"/>
                  </a:lnTo>
                  <a:lnTo>
                    <a:pt x="551" y="2207"/>
                  </a:lnTo>
                  <a:lnTo>
                    <a:pt x="561" y="2212"/>
                  </a:lnTo>
                  <a:lnTo>
                    <a:pt x="571" y="2214"/>
                  </a:lnTo>
                  <a:lnTo>
                    <a:pt x="582" y="2216"/>
                  </a:lnTo>
                  <a:lnTo>
                    <a:pt x="594" y="2216"/>
                  </a:lnTo>
                  <a:lnTo>
                    <a:pt x="607" y="2216"/>
                  </a:lnTo>
                  <a:lnTo>
                    <a:pt x="618" y="2214"/>
                  </a:lnTo>
                  <a:lnTo>
                    <a:pt x="629" y="2212"/>
                  </a:lnTo>
                  <a:lnTo>
                    <a:pt x="638" y="2207"/>
                  </a:lnTo>
                  <a:lnTo>
                    <a:pt x="647" y="2202"/>
                  </a:lnTo>
                  <a:lnTo>
                    <a:pt x="656" y="2196"/>
                  </a:lnTo>
                  <a:lnTo>
                    <a:pt x="663" y="2188"/>
                  </a:lnTo>
                  <a:lnTo>
                    <a:pt x="670" y="2179"/>
                  </a:lnTo>
                  <a:lnTo>
                    <a:pt x="675" y="2170"/>
                  </a:lnTo>
                  <a:lnTo>
                    <a:pt x="680" y="2159"/>
                  </a:lnTo>
                  <a:lnTo>
                    <a:pt x="685" y="2147"/>
                  </a:lnTo>
                  <a:lnTo>
                    <a:pt x="688" y="2133"/>
                  </a:lnTo>
                  <a:lnTo>
                    <a:pt x="690" y="2119"/>
                  </a:lnTo>
                  <a:lnTo>
                    <a:pt x="692" y="2104"/>
                  </a:lnTo>
                  <a:lnTo>
                    <a:pt x="693" y="2086"/>
                  </a:lnTo>
                  <a:lnTo>
                    <a:pt x="694" y="2069"/>
                  </a:lnTo>
                  <a:lnTo>
                    <a:pt x="693" y="2051"/>
                  </a:lnTo>
                  <a:lnTo>
                    <a:pt x="692" y="2035"/>
                  </a:lnTo>
                  <a:lnTo>
                    <a:pt x="690" y="2018"/>
                  </a:lnTo>
                  <a:lnTo>
                    <a:pt x="688" y="2004"/>
                  </a:lnTo>
                  <a:lnTo>
                    <a:pt x="685" y="1991"/>
                  </a:lnTo>
                  <a:lnTo>
                    <a:pt x="680" y="1978"/>
                  </a:lnTo>
                  <a:lnTo>
                    <a:pt x="675" y="1968"/>
                  </a:lnTo>
                  <a:lnTo>
                    <a:pt x="670" y="1958"/>
                  </a:lnTo>
                  <a:lnTo>
                    <a:pt x="663" y="1949"/>
                  </a:lnTo>
                  <a:lnTo>
                    <a:pt x="656" y="1942"/>
                  </a:lnTo>
                  <a:lnTo>
                    <a:pt x="647" y="1935"/>
                  </a:lnTo>
                  <a:lnTo>
                    <a:pt x="638" y="1931"/>
                  </a:lnTo>
                  <a:lnTo>
                    <a:pt x="629" y="1927"/>
                  </a:lnTo>
                  <a:lnTo>
                    <a:pt x="619" y="1923"/>
                  </a:lnTo>
                  <a:lnTo>
                    <a:pt x="607" y="1922"/>
                  </a:lnTo>
                  <a:lnTo>
                    <a:pt x="595" y="1921"/>
                  </a:lnTo>
                  <a:close/>
                  <a:moveTo>
                    <a:pt x="1018" y="1867"/>
                  </a:moveTo>
                  <a:lnTo>
                    <a:pt x="1035" y="1868"/>
                  </a:lnTo>
                  <a:lnTo>
                    <a:pt x="1051" y="1869"/>
                  </a:lnTo>
                  <a:lnTo>
                    <a:pt x="1067" y="1873"/>
                  </a:lnTo>
                  <a:lnTo>
                    <a:pt x="1081" y="1877"/>
                  </a:lnTo>
                  <a:lnTo>
                    <a:pt x="1096" y="1882"/>
                  </a:lnTo>
                  <a:lnTo>
                    <a:pt x="1109" y="1890"/>
                  </a:lnTo>
                  <a:lnTo>
                    <a:pt x="1123" y="1899"/>
                  </a:lnTo>
                  <a:lnTo>
                    <a:pt x="1136" y="1909"/>
                  </a:lnTo>
                  <a:lnTo>
                    <a:pt x="1103" y="1951"/>
                  </a:lnTo>
                  <a:lnTo>
                    <a:pt x="1094" y="1945"/>
                  </a:lnTo>
                  <a:lnTo>
                    <a:pt x="1084" y="1938"/>
                  </a:lnTo>
                  <a:lnTo>
                    <a:pt x="1074" y="1934"/>
                  </a:lnTo>
                  <a:lnTo>
                    <a:pt x="1064" y="1930"/>
                  </a:lnTo>
                  <a:lnTo>
                    <a:pt x="1054" y="1927"/>
                  </a:lnTo>
                  <a:lnTo>
                    <a:pt x="1044" y="1924"/>
                  </a:lnTo>
                  <a:lnTo>
                    <a:pt x="1032" y="1923"/>
                  </a:lnTo>
                  <a:lnTo>
                    <a:pt x="1021" y="1923"/>
                  </a:lnTo>
                  <a:lnTo>
                    <a:pt x="1009" y="1923"/>
                  </a:lnTo>
                  <a:lnTo>
                    <a:pt x="999" y="1926"/>
                  </a:lnTo>
                  <a:lnTo>
                    <a:pt x="989" y="1928"/>
                  </a:lnTo>
                  <a:lnTo>
                    <a:pt x="979" y="1932"/>
                  </a:lnTo>
                  <a:lnTo>
                    <a:pt x="971" y="1937"/>
                  </a:lnTo>
                  <a:lnTo>
                    <a:pt x="963" y="1944"/>
                  </a:lnTo>
                  <a:lnTo>
                    <a:pt x="955" y="1951"/>
                  </a:lnTo>
                  <a:lnTo>
                    <a:pt x="948" y="1960"/>
                  </a:lnTo>
                  <a:lnTo>
                    <a:pt x="942" y="1970"/>
                  </a:lnTo>
                  <a:lnTo>
                    <a:pt x="937" y="1982"/>
                  </a:lnTo>
                  <a:lnTo>
                    <a:pt x="933" y="1994"/>
                  </a:lnTo>
                  <a:lnTo>
                    <a:pt x="928" y="2007"/>
                  </a:lnTo>
                  <a:lnTo>
                    <a:pt x="926" y="2021"/>
                  </a:lnTo>
                  <a:lnTo>
                    <a:pt x="924" y="2037"/>
                  </a:lnTo>
                  <a:lnTo>
                    <a:pt x="923" y="2053"/>
                  </a:lnTo>
                  <a:lnTo>
                    <a:pt x="922" y="2071"/>
                  </a:lnTo>
                  <a:lnTo>
                    <a:pt x="923" y="2089"/>
                  </a:lnTo>
                  <a:lnTo>
                    <a:pt x="924" y="2105"/>
                  </a:lnTo>
                  <a:lnTo>
                    <a:pt x="926" y="2120"/>
                  </a:lnTo>
                  <a:lnTo>
                    <a:pt x="928" y="2134"/>
                  </a:lnTo>
                  <a:lnTo>
                    <a:pt x="933" y="2147"/>
                  </a:lnTo>
                  <a:lnTo>
                    <a:pt x="937" y="2159"/>
                  </a:lnTo>
                  <a:lnTo>
                    <a:pt x="941" y="2170"/>
                  </a:lnTo>
                  <a:lnTo>
                    <a:pt x="948" y="2179"/>
                  </a:lnTo>
                  <a:lnTo>
                    <a:pt x="954" y="2187"/>
                  </a:lnTo>
                  <a:lnTo>
                    <a:pt x="962" y="2194"/>
                  </a:lnTo>
                  <a:lnTo>
                    <a:pt x="971" y="2200"/>
                  </a:lnTo>
                  <a:lnTo>
                    <a:pt x="979" y="2205"/>
                  </a:lnTo>
                  <a:lnTo>
                    <a:pt x="989" y="2208"/>
                  </a:lnTo>
                  <a:lnTo>
                    <a:pt x="999" y="2212"/>
                  </a:lnTo>
                  <a:lnTo>
                    <a:pt x="1009" y="2213"/>
                  </a:lnTo>
                  <a:lnTo>
                    <a:pt x="1021" y="2214"/>
                  </a:lnTo>
                  <a:lnTo>
                    <a:pt x="1032" y="2213"/>
                  </a:lnTo>
                  <a:lnTo>
                    <a:pt x="1043" y="2212"/>
                  </a:lnTo>
                  <a:lnTo>
                    <a:pt x="1053" y="2210"/>
                  </a:lnTo>
                  <a:lnTo>
                    <a:pt x="1063" y="2206"/>
                  </a:lnTo>
                  <a:lnTo>
                    <a:pt x="1073" y="2203"/>
                  </a:lnTo>
                  <a:lnTo>
                    <a:pt x="1083" y="2198"/>
                  </a:lnTo>
                  <a:lnTo>
                    <a:pt x="1094" y="2191"/>
                  </a:lnTo>
                  <a:lnTo>
                    <a:pt x="1105" y="2185"/>
                  </a:lnTo>
                  <a:lnTo>
                    <a:pt x="1136" y="2228"/>
                  </a:lnTo>
                  <a:lnTo>
                    <a:pt x="1123" y="2239"/>
                  </a:lnTo>
                  <a:lnTo>
                    <a:pt x="1109" y="2247"/>
                  </a:lnTo>
                  <a:lnTo>
                    <a:pt x="1095" y="2254"/>
                  </a:lnTo>
                  <a:lnTo>
                    <a:pt x="1081" y="2260"/>
                  </a:lnTo>
                  <a:lnTo>
                    <a:pt x="1065" y="2265"/>
                  </a:lnTo>
                  <a:lnTo>
                    <a:pt x="1050" y="2268"/>
                  </a:lnTo>
                  <a:lnTo>
                    <a:pt x="1034" y="2270"/>
                  </a:lnTo>
                  <a:lnTo>
                    <a:pt x="1018" y="2271"/>
                  </a:lnTo>
                  <a:lnTo>
                    <a:pt x="999" y="2270"/>
                  </a:lnTo>
                  <a:lnTo>
                    <a:pt x="981" y="2268"/>
                  </a:lnTo>
                  <a:lnTo>
                    <a:pt x="964" y="2264"/>
                  </a:lnTo>
                  <a:lnTo>
                    <a:pt x="948" y="2257"/>
                  </a:lnTo>
                  <a:lnTo>
                    <a:pt x="933" y="2251"/>
                  </a:lnTo>
                  <a:lnTo>
                    <a:pt x="920" y="2241"/>
                  </a:lnTo>
                  <a:lnTo>
                    <a:pt x="907" y="2230"/>
                  </a:lnTo>
                  <a:lnTo>
                    <a:pt x="895" y="2218"/>
                  </a:lnTo>
                  <a:lnTo>
                    <a:pt x="884" y="2204"/>
                  </a:lnTo>
                  <a:lnTo>
                    <a:pt x="876" y="2189"/>
                  </a:lnTo>
                  <a:lnTo>
                    <a:pt x="867" y="2173"/>
                  </a:lnTo>
                  <a:lnTo>
                    <a:pt x="862" y="2156"/>
                  </a:lnTo>
                  <a:lnTo>
                    <a:pt x="856" y="2136"/>
                  </a:lnTo>
                  <a:lnTo>
                    <a:pt x="853" y="2117"/>
                  </a:lnTo>
                  <a:lnTo>
                    <a:pt x="851" y="2095"/>
                  </a:lnTo>
                  <a:lnTo>
                    <a:pt x="850" y="2072"/>
                  </a:lnTo>
                  <a:lnTo>
                    <a:pt x="850" y="2057"/>
                  </a:lnTo>
                  <a:lnTo>
                    <a:pt x="851" y="2042"/>
                  </a:lnTo>
                  <a:lnTo>
                    <a:pt x="853" y="2028"/>
                  </a:lnTo>
                  <a:lnTo>
                    <a:pt x="855" y="2014"/>
                  </a:lnTo>
                  <a:lnTo>
                    <a:pt x="858" y="2001"/>
                  </a:lnTo>
                  <a:lnTo>
                    <a:pt x="862" y="1988"/>
                  </a:lnTo>
                  <a:lnTo>
                    <a:pt x="866" y="1976"/>
                  </a:lnTo>
                  <a:lnTo>
                    <a:pt x="870" y="1964"/>
                  </a:lnTo>
                  <a:lnTo>
                    <a:pt x="876" y="1954"/>
                  </a:lnTo>
                  <a:lnTo>
                    <a:pt x="882" y="1943"/>
                  </a:lnTo>
                  <a:lnTo>
                    <a:pt x="889" y="1933"/>
                  </a:lnTo>
                  <a:lnTo>
                    <a:pt x="895" y="1923"/>
                  </a:lnTo>
                  <a:lnTo>
                    <a:pt x="903" y="1915"/>
                  </a:lnTo>
                  <a:lnTo>
                    <a:pt x="911" y="1907"/>
                  </a:lnTo>
                  <a:lnTo>
                    <a:pt x="920" y="1900"/>
                  </a:lnTo>
                  <a:lnTo>
                    <a:pt x="928" y="1893"/>
                  </a:lnTo>
                  <a:lnTo>
                    <a:pt x="938" y="1887"/>
                  </a:lnTo>
                  <a:lnTo>
                    <a:pt x="948" y="1881"/>
                  </a:lnTo>
                  <a:lnTo>
                    <a:pt x="959" y="1877"/>
                  </a:lnTo>
                  <a:lnTo>
                    <a:pt x="969" y="1874"/>
                  </a:lnTo>
                  <a:lnTo>
                    <a:pt x="981" y="1870"/>
                  </a:lnTo>
                  <a:lnTo>
                    <a:pt x="993" y="1868"/>
                  </a:lnTo>
                  <a:lnTo>
                    <a:pt x="1005" y="1867"/>
                  </a:lnTo>
                  <a:lnTo>
                    <a:pt x="1018" y="1867"/>
                  </a:lnTo>
                  <a:close/>
                  <a:moveTo>
                    <a:pt x="1354" y="1867"/>
                  </a:moveTo>
                  <a:lnTo>
                    <a:pt x="1370" y="1868"/>
                  </a:lnTo>
                  <a:lnTo>
                    <a:pt x="1386" y="1869"/>
                  </a:lnTo>
                  <a:lnTo>
                    <a:pt x="1402" y="1873"/>
                  </a:lnTo>
                  <a:lnTo>
                    <a:pt x="1416" y="1877"/>
                  </a:lnTo>
                  <a:lnTo>
                    <a:pt x="1430" y="1882"/>
                  </a:lnTo>
                  <a:lnTo>
                    <a:pt x="1444" y="1890"/>
                  </a:lnTo>
                  <a:lnTo>
                    <a:pt x="1458" y="1899"/>
                  </a:lnTo>
                  <a:lnTo>
                    <a:pt x="1471" y="1909"/>
                  </a:lnTo>
                  <a:lnTo>
                    <a:pt x="1439" y="1951"/>
                  </a:lnTo>
                  <a:lnTo>
                    <a:pt x="1429" y="1945"/>
                  </a:lnTo>
                  <a:lnTo>
                    <a:pt x="1418" y="1938"/>
                  </a:lnTo>
                  <a:lnTo>
                    <a:pt x="1409" y="1934"/>
                  </a:lnTo>
                  <a:lnTo>
                    <a:pt x="1399" y="1930"/>
                  </a:lnTo>
                  <a:lnTo>
                    <a:pt x="1389" y="1927"/>
                  </a:lnTo>
                  <a:lnTo>
                    <a:pt x="1378" y="1924"/>
                  </a:lnTo>
                  <a:lnTo>
                    <a:pt x="1368" y="1923"/>
                  </a:lnTo>
                  <a:lnTo>
                    <a:pt x="1356" y="1923"/>
                  </a:lnTo>
                  <a:lnTo>
                    <a:pt x="1345" y="1923"/>
                  </a:lnTo>
                  <a:lnTo>
                    <a:pt x="1334" y="1926"/>
                  </a:lnTo>
                  <a:lnTo>
                    <a:pt x="1324" y="1928"/>
                  </a:lnTo>
                  <a:lnTo>
                    <a:pt x="1315" y="1932"/>
                  </a:lnTo>
                  <a:lnTo>
                    <a:pt x="1306" y="1937"/>
                  </a:lnTo>
                  <a:lnTo>
                    <a:pt x="1297" y="1944"/>
                  </a:lnTo>
                  <a:lnTo>
                    <a:pt x="1290" y="1951"/>
                  </a:lnTo>
                  <a:lnTo>
                    <a:pt x="1283" y="1960"/>
                  </a:lnTo>
                  <a:lnTo>
                    <a:pt x="1277" y="1970"/>
                  </a:lnTo>
                  <a:lnTo>
                    <a:pt x="1272" y="1982"/>
                  </a:lnTo>
                  <a:lnTo>
                    <a:pt x="1267" y="1994"/>
                  </a:lnTo>
                  <a:lnTo>
                    <a:pt x="1264" y="2007"/>
                  </a:lnTo>
                  <a:lnTo>
                    <a:pt x="1261" y="2021"/>
                  </a:lnTo>
                  <a:lnTo>
                    <a:pt x="1259" y="2037"/>
                  </a:lnTo>
                  <a:lnTo>
                    <a:pt x="1258" y="2053"/>
                  </a:lnTo>
                  <a:lnTo>
                    <a:pt x="1258" y="2071"/>
                  </a:lnTo>
                  <a:lnTo>
                    <a:pt x="1258" y="2089"/>
                  </a:lnTo>
                  <a:lnTo>
                    <a:pt x="1259" y="2105"/>
                  </a:lnTo>
                  <a:lnTo>
                    <a:pt x="1261" y="2120"/>
                  </a:lnTo>
                  <a:lnTo>
                    <a:pt x="1264" y="2134"/>
                  </a:lnTo>
                  <a:lnTo>
                    <a:pt x="1267" y="2147"/>
                  </a:lnTo>
                  <a:lnTo>
                    <a:pt x="1272" y="2159"/>
                  </a:lnTo>
                  <a:lnTo>
                    <a:pt x="1277" y="2170"/>
                  </a:lnTo>
                  <a:lnTo>
                    <a:pt x="1283" y="2179"/>
                  </a:lnTo>
                  <a:lnTo>
                    <a:pt x="1290" y="2187"/>
                  </a:lnTo>
                  <a:lnTo>
                    <a:pt x="1297" y="2194"/>
                  </a:lnTo>
                  <a:lnTo>
                    <a:pt x="1305" y="2200"/>
                  </a:lnTo>
                  <a:lnTo>
                    <a:pt x="1314" y="2205"/>
                  </a:lnTo>
                  <a:lnTo>
                    <a:pt x="1323" y="2208"/>
                  </a:lnTo>
                  <a:lnTo>
                    <a:pt x="1334" y="2212"/>
                  </a:lnTo>
                  <a:lnTo>
                    <a:pt x="1345" y="2213"/>
                  </a:lnTo>
                  <a:lnTo>
                    <a:pt x="1356" y="2214"/>
                  </a:lnTo>
                  <a:lnTo>
                    <a:pt x="1368" y="2213"/>
                  </a:lnTo>
                  <a:lnTo>
                    <a:pt x="1378" y="2212"/>
                  </a:lnTo>
                  <a:lnTo>
                    <a:pt x="1388" y="2210"/>
                  </a:lnTo>
                  <a:lnTo>
                    <a:pt x="1398" y="2206"/>
                  </a:lnTo>
                  <a:lnTo>
                    <a:pt x="1408" y="2203"/>
                  </a:lnTo>
                  <a:lnTo>
                    <a:pt x="1418" y="2198"/>
                  </a:lnTo>
                  <a:lnTo>
                    <a:pt x="1429" y="2191"/>
                  </a:lnTo>
                  <a:lnTo>
                    <a:pt x="1440" y="2185"/>
                  </a:lnTo>
                  <a:lnTo>
                    <a:pt x="1471" y="2228"/>
                  </a:lnTo>
                  <a:lnTo>
                    <a:pt x="1458" y="2239"/>
                  </a:lnTo>
                  <a:lnTo>
                    <a:pt x="1444" y="2247"/>
                  </a:lnTo>
                  <a:lnTo>
                    <a:pt x="1430" y="2254"/>
                  </a:lnTo>
                  <a:lnTo>
                    <a:pt x="1415" y="2260"/>
                  </a:lnTo>
                  <a:lnTo>
                    <a:pt x="1400" y="2265"/>
                  </a:lnTo>
                  <a:lnTo>
                    <a:pt x="1385" y="2268"/>
                  </a:lnTo>
                  <a:lnTo>
                    <a:pt x="1370" y="2270"/>
                  </a:lnTo>
                  <a:lnTo>
                    <a:pt x="1354" y="2271"/>
                  </a:lnTo>
                  <a:lnTo>
                    <a:pt x="1334" y="2270"/>
                  </a:lnTo>
                  <a:lnTo>
                    <a:pt x="1316" y="2268"/>
                  </a:lnTo>
                  <a:lnTo>
                    <a:pt x="1300" y="2264"/>
                  </a:lnTo>
                  <a:lnTo>
                    <a:pt x="1283" y="2257"/>
                  </a:lnTo>
                  <a:lnTo>
                    <a:pt x="1268" y="2251"/>
                  </a:lnTo>
                  <a:lnTo>
                    <a:pt x="1254" y="2241"/>
                  </a:lnTo>
                  <a:lnTo>
                    <a:pt x="1241" y="2230"/>
                  </a:lnTo>
                  <a:lnTo>
                    <a:pt x="1229" y="2218"/>
                  </a:lnTo>
                  <a:lnTo>
                    <a:pt x="1220" y="2204"/>
                  </a:lnTo>
                  <a:lnTo>
                    <a:pt x="1210" y="2189"/>
                  </a:lnTo>
                  <a:lnTo>
                    <a:pt x="1203" y="2173"/>
                  </a:lnTo>
                  <a:lnTo>
                    <a:pt x="1196" y="2156"/>
                  </a:lnTo>
                  <a:lnTo>
                    <a:pt x="1192" y="2136"/>
                  </a:lnTo>
                  <a:lnTo>
                    <a:pt x="1187" y="2117"/>
                  </a:lnTo>
                  <a:lnTo>
                    <a:pt x="1185" y="2095"/>
                  </a:lnTo>
                  <a:lnTo>
                    <a:pt x="1185" y="2072"/>
                  </a:lnTo>
                  <a:lnTo>
                    <a:pt x="1185" y="2057"/>
                  </a:lnTo>
                  <a:lnTo>
                    <a:pt x="1186" y="2042"/>
                  </a:lnTo>
                  <a:lnTo>
                    <a:pt x="1187" y="2028"/>
                  </a:lnTo>
                  <a:lnTo>
                    <a:pt x="1191" y="2014"/>
                  </a:lnTo>
                  <a:lnTo>
                    <a:pt x="1193" y="2001"/>
                  </a:lnTo>
                  <a:lnTo>
                    <a:pt x="1196" y="1988"/>
                  </a:lnTo>
                  <a:lnTo>
                    <a:pt x="1200" y="1976"/>
                  </a:lnTo>
                  <a:lnTo>
                    <a:pt x="1206" y="1964"/>
                  </a:lnTo>
                  <a:lnTo>
                    <a:pt x="1211" y="1954"/>
                  </a:lnTo>
                  <a:lnTo>
                    <a:pt x="1217" y="1943"/>
                  </a:lnTo>
                  <a:lnTo>
                    <a:pt x="1223" y="1933"/>
                  </a:lnTo>
                  <a:lnTo>
                    <a:pt x="1231" y="1923"/>
                  </a:lnTo>
                  <a:lnTo>
                    <a:pt x="1238" y="1915"/>
                  </a:lnTo>
                  <a:lnTo>
                    <a:pt x="1246" y="1907"/>
                  </a:lnTo>
                  <a:lnTo>
                    <a:pt x="1254" y="1900"/>
                  </a:lnTo>
                  <a:lnTo>
                    <a:pt x="1264" y="1893"/>
                  </a:lnTo>
                  <a:lnTo>
                    <a:pt x="1274" y="1887"/>
                  </a:lnTo>
                  <a:lnTo>
                    <a:pt x="1283" y="1881"/>
                  </a:lnTo>
                  <a:lnTo>
                    <a:pt x="1294" y="1877"/>
                  </a:lnTo>
                  <a:lnTo>
                    <a:pt x="1305" y="1874"/>
                  </a:lnTo>
                  <a:lnTo>
                    <a:pt x="1317" y="1870"/>
                  </a:lnTo>
                  <a:lnTo>
                    <a:pt x="1329" y="1868"/>
                  </a:lnTo>
                  <a:lnTo>
                    <a:pt x="1341" y="1867"/>
                  </a:lnTo>
                  <a:lnTo>
                    <a:pt x="1354" y="1867"/>
                  </a:lnTo>
                  <a:close/>
                  <a:moveTo>
                    <a:pt x="1863" y="2262"/>
                  </a:moveTo>
                  <a:lnTo>
                    <a:pt x="1796" y="2262"/>
                  </a:lnTo>
                  <a:lnTo>
                    <a:pt x="1796" y="2088"/>
                  </a:lnTo>
                  <a:lnTo>
                    <a:pt x="1796" y="2066"/>
                  </a:lnTo>
                  <a:lnTo>
                    <a:pt x="1797" y="2044"/>
                  </a:lnTo>
                  <a:lnTo>
                    <a:pt x="1798" y="2024"/>
                  </a:lnTo>
                  <a:lnTo>
                    <a:pt x="1799" y="2004"/>
                  </a:lnTo>
                  <a:lnTo>
                    <a:pt x="1800" y="1986"/>
                  </a:lnTo>
                  <a:lnTo>
                    <a:pt x="1801" y="1971"/>
                  </a:lnTo>
                  <a:lnTo>
                    <a:pt x="1802" y="1960"/>
                  </a:lnTo>
                  <a:lnTo>
                    <a:pt x="1805" y="1953"/>
                  </a:lnTo>
                  <a:lnTo>
                    <a:pt x="1643" y="2262"/>
                  </a:lnTo>
                  <a:lnTo>
                    <a:pt x="1563" y="2262"/>
                  </a:lnTo>
                  <a:lnTo>
                    <a:pt x="1563" y="1876"/>
                  </a:lnTo>
                  <a:lnTo>
                    <a:pt x="1629" y="1876"/>
                  </a:lnTo>
                  <a:lnTo>
                    <a:pt x="1629" y="2051"/>
                  </a:lnTo>
                  <a:lnTo>
                    <a:pt x="1629" y="2070"/>
                  </a:lnTo>
                  <a:lnTo>
                    <a:pt x="1629" y="2090"/>
                  </a:lnTo>
                  <a:lnTo>
                    <a:pt x="1628" y="2110"/>
                  </a:lnTo>
                  <a:lnTo>
                    <a:pt x="1627" y="2131"/>
                  </a:lnTo>
                  <a:lnTo>
                    <a:pt x="1624" y="2149"/>
                  </a:lnTo>
                  <a:lnTo>
                    <a:pt x="1623" y="2164"/>
                  </a:lnTo>
                  <a:lnTo>
                    <a:pt x="1622" y="2176"/>
                  </a:lnTo>
                  <a:lnTo>
                    <a:pt x="1622" y="2184"/>
                  </a:lnTo>
                  <a:lnTo>
                    <a:pt x="1781" y="1876"/>
                  </a:lnTo>
                  <a:lnTo>
                    <a:pt x="1863" y="1876"/>
                  </a:lnTo>
                  <a:lnTo>
                    <a:pt x="1863" y="2262"/>
                  </a:lnTo>
                  <a:close/>
                  <a:moveTo>
                    <a:pt x="2302" y="2262"/>
                  </a:moveTo>
                  <a:lnTo>
                    <a:pt x="2235" y="2262"/>
                  </a:lnTo>
                  <a:lnTo>
                    <a:pt x="2235" y="2088"/>
                  </a:lnTo>
                  <a:lnTo>
                    <a:pt x="2235" y="2066"/>
                  </a:lnTo>
                  <a:lnTo>
                    <a:pt x="2236" y="2044"/>
                  </a:lnTo>
                  <a:lnTo>
                    <a:pt x="2237" y="2024"/>
                  </a:lnTo>
                  <a:lnTo>
                    <a:pt x="2238" y="2004"/>
                  </a:lnTo>
                  <a:lnTo>
                    <a:pt x="2239" y="1986"/>
                  </a:lnTo>
                  <a:lnTo>
                    <a:pt x="2240" y="1971"/>
                  </a:lnTo>
                  <a:lnTo>
                    <a:pt x="2242" y="1960"/>
                  </a:lnTo>
                  <a:lnTo>
                    <a:pt x="2243" y="1953"/>
                  </a:lnTo>
                  <a:lnTo>
                    <a:pt x="2082" y="2262"/>
                  </a:lnTo>
                  <a:lnTo>
                    <a:pt x="2002" y="2262"/>
                  </a:lnTo>
                  <a:lnTo>
                    <a:pt x="2002" y="1876"/>
                  </a:lnTo>
                  <a:lnTo>
                    <a:pt x="2068" y="1876"/>
                  </a:lnTo>
                  <a:lnTo>
                    <a:pt x="2068" y="2051"/>
                  </a:lnTo>
                  <a:lnTo>
                    <a:pt x="2068" y="2070"/>
                  </a:lnTo>
                  <a:lnTo>
                    <a:pt x="2068" y="2090"/>
                  </a:lnTo>
                  <a:lnTo>
                    <a:pt x="2067" y="2110"/>
                  </a:lnTo>
                  <a:lnTo>
                    <a:pt x="2066" y="2131"/>
                  </a:lnTo>
                  <a:lnTo>
                    <a:pt x="2063" y="2149"/>
                  </a:lnTo>
                  <a:lnTo>
                    <a:pt x="2062" y="2164"/>
                  </a:lnTo>
                  <a:lnTo>
                    <a:pt x="2061" y="2176"/>
                  </a:lnTo>
                  <a:lnTo>
                    <a:pt x="2061" y="2184"/>
                  </a:lnTo>
                  <a:lnTo>
                    <a:pt x="2220" y="1876"/>
                  </a:lnTo>
                  <a:lnTo>
                    <a:pt x="2302" y="1876"/>
                  </a:lnTo>
                  <a:lnTo>
                    <a:pt x="2302" y="2262"/>
                  </a:lnTo>
                  <a:close/>
                  <a:moveTo>
                    <a:pt x="2150" y="1791"/>
                  </a:moveTo>
                  <a:lnTo>
                    <a:pt x="2139" y="1791"/>
                  </a:lnTo>
                  <a:lnTo>
                    <a:pt x="2128" y="1789"/>
                  </a:lnTo>
                  <a:lnTo>
                    <a:pt x="2119" y="1787"/>
                  </a:lnTo>
                  <a:lnTo>
                    <a:pt x="2109" y="1785"/>
                  </a:lnTo>
                  <a:lnTo>
                    <a:pt x="2100" y="1782"/>
                  </a:lnTo>
                  <a:lnTo>
                    <a:pt x="2092" y="1778"/>
                  </a:lnTo>
                  <a:lnTo>
                    <a:pt x="2083" y="1773"/>
                  </a:lnTo>
                  <a:lnTo>
                    <a:pt x="2075" y="1768"/>
                  </a:lnTo>
                  <a:lnTo>
                    <a:pt x="2068" y="1762"/>
                  </a:lnTo>
                  <a:lnTo>
                    <a:pt x="2061" y="1755"/>
                  </a:lnTo>
                  <a:lnTo>
                    <a:pt x="2056" y="1748"/>
                  </a:lnTo>
                  <a:lnTo>
                    <a:pt x="2052" y="1741"/>
                  </a:lnTo>
                  <a:lnTo>
                    <a:pt x="2047" y="1732"/>
                  </a:lnTo>
                  <a:lnTo>
                    <a:pt x="2044" y="1724"/>
                  </a:lnTo>
                  <a:lnTo>
                    <a:pt x="2042" y="1715"/>
                  </a:lnTo>
                  <a:lnTo>
                    <a:pt x="2041" y="1705"/>
                  </a:lnTo>
                  <a:lnTo>
                    <a:pt x="2085" y="1695"/>
                  </a:lnTo>
                  <a:lnTo>
                    <a:pt x="2089" y="1706"/>
                  </a:lnTo>
                  <a:lnTo>
                    <a:pt x="2095" y="1716"/>
                  </a:lnTo>
                  <a:lnTo>
                    <a:pt x="2101" y="1724"/>
                  </a:lnTo>
                  <a:lnTo>
                    <a:pt x="2108" y="1730"/>
                  </a:lnTo>
                  <a:lnTo>
                    <a:pt x="2116" y="1734"/>
                  </a:lnTo>
                  <a:lnTo>
                    <a:pt x="2126" y="1738"/>
                  </a:lnTo>
                  <a:lnTo>
                    <a:pt x="2138" y="1739"/>
                  </a:lnTo>
                  <a:lnTo>
                    <a:pt x="2150" y="1740"/>
                  </a:lnTo>
                  <a:lnTo>
                    <a:pt x="2163" y="1739"/>
                  </a:lnTo>
                  <a:lnTo>
                    <a:pt x="2175" y="1738"/>
                  </a:lnTo>
                  <a:lnTo>
                    <a:pt x="2184" y="1733"/>
                  </a:lnTo>
                  <a:lnTo>
                    <a:pt x="2193" y="1729"/>
                  </a:lnTo>
                  <a:lnTo>
                    <a:pt x="2202" y="1724"/>
                  </a:lnTo>
                  <a:lnTo>
                    <a:pt x="2208" y="1716"/>
                  </a:lnTo>
                  <a:lnTo>
                    <a:pt x="2213" y="1706"/>
                  </a:lnTo>
                  <a:lnTo>
                    <a:pt x="2218" y="1695"/>
                  </a:lnTo>
                  <a:lnTo>
                    <a:pt x="2262" y="1705"/>
                  </a:lnTo>
                  <a:lnTo>
                    <a:pt x="2261" y="1715"/>
                  </a:lnTo>
                  <a:lnTo>
                    <a:pt x="2258" y="1724"/>
                  </a:lnTo>
                  <a:lnTo>
                    <a:pt x="2256" y="1732"/>
                  </a:lnTo>
                  <a:lnTo>
                    <a:pt x="2251" y="1741"/>
                  </a:lnTo>
                  <a:lnTo>
                    <a:pt x="2246" y="1748"/>
                  </a:lnTo>
                  <a:lnTo>
                    <a:pt x="2240" y="1755"/>
                  </a:lnTo>
                  <a:lnTo>
                    <a:pt x="2234" y="1762"/>
                  </a:lnTo>
                  <a:lnTo>
                    <a:pt x="2226" y="1768"/>
                  </a:lnTo>
                  <a:lnTo>
                    <a:pt x="2219" y="1773"/>
                  </a:lnTo>
                  <a:lnTo>
                    <a:pt x="2210" y="1778"/>
                  </a:lnTo>
                  <a:lnTo>
                    <a:pt x="2202" y="1782"/>
                  </a:lnTo>
                  <a:lnTo>
                    <a:pt x="2192" y="1785"/>
                  </a:lnTo>
                  <a:lnTo>
                    <a:pt x="2182" y="1787"/>
                  </a:lnTo>
                  <a:lnTo>
                    <a:pt x="2172" y="1789"/>
                  </a:lnTo>
                  <a:lnTo>
                    <a:pt x="2162" y="1791"/>
                  </a:lnTo>
                  <a:lnTo>
                    <a:pt x="2150" y="1791"/>
                  </a:lnTo>
                  <a:close/>
                  <a:moveTo>
                    <a:pt x="2581" y="1867"/>
                  </a:moveTo>
                  <a:lnTo>
                    <a:pt x="2598" y="1868"/>
                  </a:lnTo>
                  <a:lnTo>
                    <a:pt x="2614" y="1869"/>
                  </a:lnTo>
                  <a:lnTo>
                    <a:pt x="2630" y="1873"/>
                  </a:lnTo>
                  <a:lnTo>
                    <a:pt x="2644" y="1877"/>
                  </a:lnTo>
                  <a:lnTo>
                    <a:pt x="2658" y="1882"/>
                  </a:lnTo>
                  <a:lnTo>
                    <a:pt x="2672" y="1890"/>
                  </a:lnTo>
                  <a:lnTo>
                    <a:pt x="2686" y="1899"/>
                  </a:lnTo>
                  <a:lnTo>
                    <a:pt x="2699" y="1909"/>
                  </a:lnTo>
                  <a:lnTo>
                    <a:pt x="2667" y="1951"/>
                  </a:lnTo>
                  <a:lnTo>
                    <a:pt x="2657" y="1945"/>
                  </a:lnTo>
                  <a:lnTo>
                    <a:pt x="2646" y="1938"/>
                  </a:lnTo>
                  <a:lnTo>
                    <a:pt x="2636" y="1934"/>
                  </a:lnTo>
                  <a:lnTo>
                    <a:pt x="2627" y="1930"/>
                  </a:lnTo>
                  <a:lnTo>
                    <a:pt x="2617" y="1927"/>
                  </a:lnTo>
                  <a:lnTo>
                    <a:pt x="2606" y="1924"/>
                  </a:lnTo>
                  <a:lnTo>
                    <a:pt x="2595" y="1923"/>
                  </a:lnTo>
                  <a:lnTo>
                    <a:pt x="2584" y="1923"/>
                  </a:lnTo>
                  <a:lnTo>
                    <a:pt x="2573" y="1923"/>
                  </a:lnTo>
                  <a:lnTo>
                    <a:pt x="2562" y="1926"/>
                  </a:lnTo>
                  <a:lnTo>
                    <a:pt x="2552" y="1928"/>
                  </a:lnTo>
                  <a:lnTo>
                    <a:pt x="2543" y="1932"/>
                  </a:lnTo>
                  <a:lnTo>
                    <a:pt x="2534" y="1937"/>
                  </a:lnTo>
                  <a:lnTo>
                    <a:pt x="2525" y="1944"/>
                  </a:lnTo>
                  <a:lnTo>
                    <a:pt x="2518" y="1951"/>
                  </a:lnTo>
                  <a:lnTo>
                    <a:pt x="2511" y="1960"/>
                  </a:lnTo>
                  <a:lnTo>
                    <a:pt x="2505" y="1970"/>
                  </a:lnTo>
                  <a:lnTo>
                    <a:pt x="2499" y="1982"/>
                  </a:lnTo>
                  <a:lnTo>
                    <a:pt x="2495" y="1994"/>
                  </a:lnTo>
                  <a:lnTo>
                    <a:pt x="2492" y="2007"/>
                  </a:lnTo>
                  <a:lnTo>
                    <a:pt x="2489" y="2021"/>
                  </a:lnTo>
                  <a:lnTo>
                    <a:pt x="2486" y="2037"/>
                  </a:lnTo>
                  <a:lnTo>
                    <a:pt x="2485" y="2053"/>
                  </a:lnTo>
                  <a:lnTo>
                    <a:pt x="2485" y="2071"/>
                  </a:lnTo>
                  <a:lnTo>
                    <a:pt x="2485" y="2089"/>
                  </a:lnTo>
                  <a:lnTo>
                    <a:pt x="2486" y="2105"/>
                  </a:lnTo>
                  <a:lnTo>
                    <a:pt x="2489" y="2120"/>
                  </a:lnTo>
                  <a:lnTo>
                    <a:pt x="2492" y="2134"/>
                  </a:lnTo>
                  <a:lnTo>
                    <a:pt x="2495" y="2147"/>
                  </a:lnTo>
                  <a:lnTo>
                    <a:pt x="2499" y="2159"/>
                  </a:lnTo>
                  <a:lnTo>
                    <a:pt x="2505" y="2170"/>
                  </a:lnTo>
                  <a:lnTo>
                    <a:pt x="2511" y="2179"/>
                  </a:lnTo>
                  <a:lnTo>
                    <a:pt x="2518" y="2187"/>
                  </a:lnTo>
                  <a:lnTo>
                    <a:pt x="2525" y="2194"/>
                  </a:lnTo>
                  <a:lnTo>
                    <a:pt x="2533" y="2200"/>
                  </a:lnTo>
                  <a:lnTo>
                    <a:pt x="2541" y="2205"/>
                  </a:lnTo>
                  <a:lnTo>
                    <a:pt x="2551" y="2208"/>
                  </a:lnTo>
                  <a:lnTo>
                    <a:pt x="2562" y="2212"/>
                  </a:lnTo>
                  <a:lnTo>
                    <a:pt x="2573" y="2213"/>
                  </a:lnTo>
                  <a:lnTo>
                    <a:pt x="2584" y="2214"/>
                  </a:lnTo>
                  <a:lnTo>
                    <a:pt x="2595" y="2213"/>
                  </a:lnTo>
                  <a:lnTo>
                    <a:pt x="2606" y="2212"/>
                  </a:lnTo>
                  <a:lnTo>
                    <a:pt x="2616" y="2210"/>
                  </a:lnTo>
                  <a:lnTo>
                    <a:pt x="2626" y="2206"/>
                  </a:lnTo>
                  <a:lnTo>
                    <a:pt x="2635" y="2203"/>
                  </a:lnTo>
                  <a:lnTo>
                    <a:pt x="2646" y="2198"/>
                  </a:lnTo>
                  <a:lnTo>
                    <a:pt x="2657" y="2191"/>
                  </a:lnTo>
                  <a:lnTo>
                    <a:pt x="2668" y="2185"/>
                  </a:lnTo>
                  <a:lnTo>
                    <a:pt x="2699" y="2228"/>
                  </a:lnTo>
                  <a:lnTo>
                    <a:pt x="2686" y="2239"/>
                  </a:lnTo>
                  <a:lnTo>
                    <a:pt x="2672" y="2247"/>
                  </a:lnTo>
                  <a:lnTo>
                    <a:pt x="2658" y="2254"/>
                  </a:lnTo>
                  <a:lnTo>
                    <a:pt x="2643" y="2260"/>
                  </a:lnTo>
                  <a:lnTo>
                    <a:pt x="2628" y="2265"/>
                  </a:lnTo>
                  <a:lnTo>
                    <a:pt x="2613" y="2268"/>
                  </a:lnTo>
                  <a:lnTo>
                    <a:pt x="2598" y="2270"/>
                  </a:lnTo>
                  <a:lnTo>
                    <a:pt x="2581" y="2271"/>
                  </a:lnTo>
                  <a:lnTo>
                    <a:pt x="2562" y="2270"/>
                  </a:lnTo>
                  <a:lnTo>
                    <a:pt x="2544" y="2268"/>
                  </a:lnTo>
                  <a:lnTo>
                    <a:pt x="2527" y="2264"/>
                  </a:lnTo>
                  <a:lnTo>
                    <a:pt x="2511" y="2257"/>
                  </a:lnTo>
                  <a:lnTo>
                    <a:pt x="2496" y="2251"/>
                  </a:lnTo>
                  <a:lnTo>
                    <a:pt x="2482" y="2241"/>
                  </a:lnTo>
                  <a:lnTo>
                    <a:pt x="2469" y="2230"/>
                  </a:lnTo>
                  <a:lnTo>
                    <a:pt x="2457" y="2218"/>
                  </a:lnTo>
                  <a:lnTo>
                    <a:pt x="2448" y="2204"/>
                  </a:lnTo>
                  <a:lnTo>
                    <a:pt x="2438" y="2189"/>
                  </a:lnTo>
                  <a:lnTo>
                    <a:pt x="2430" y="2173"/>
                  </a:lnTo>
                  <a:lnTo>
                    <a:pt x="2424" y="2156"/>
                  </a:lnTo>
                  <a:lnTo>
                    <a:pt x="2420" y="2136"/>
                  </a:lnTo>
                  <a:lnTo>
                    <a:pt x="2415" y="2117"/>
                  </a:lnTo>
                  <a:lnTo>
                    <a:pt x="2413" y="2095"/>
                  </a:lnTo>
                  <a:lnTo>
                    <a:pt x="2413" y="2072"/>
                  </a:lnTo>
                  <a:lnTo>
                    <a:pt x="2413" y="2057"/>
                  </a:lnTo>
                  <a:lnTo>
                    <a:pt x="2414" y="2042"/>
                  </a:lnTo>
                  <a:lnTo>
                    <a:pt x="2415" y="2028"/>
                  </a:lnTo>
                  <a:lnTo>
                    <a:pt x="2418" y="2014"/>
                  </a:lnTo>
                  <a:lnTo>
                    <a:pt x="2421" y="2001"/>
                  </a:lnTo>
                  <a:lnTo>
                    <a:pt x="2424" y="1988"/>
                  </a:lnTo>
                  <a:lnTo>
                    <a:pt x="2428" y="1976"/>
                  </a:lnTo>
                  <a:lnTo>
                    <a:pt x="2434" y="1964"/>
                  </a:lnTo>
                  <a:lnTo>
                    <a:pt x="2439" y="1954"/>
                  </a:lnTo>
                  <a:lnTo>
                    <a:pt x="2444" y="1943"/>
                  </a:lnTo>
                  <a:lnTo>
                    <a:pt x="2451" y="1933"/>
                  </a:lnTo>
                  <a:lnTo>
                    <a:pt x="2458" y="1923"/>
                  </a:lnTo>
                  <a:lnTo>
                    <a:pt x="2466" y="1915"/>
                  </a:lnTo>
                  <a:lnTo>
                    <a:pt x="2473" y="1907"/>
                  </a:lnTo>
                  <a:lnTo>
                    <a:pt x="2482" y="1900"/>
                  </a:lnTo>
                  <a:lnTo>
                    <a:pt x="2492" y="1893"/>
                  </a:lnTo>
                  <a:lnTo>
                    <a:pt x="2502" y="1887"/>
                  </a:lnTo>
                  <a:lnTo>
                    <a:pt x="2511" y="1881"/>
                  </a:lnTo>
                  <a:lnTo>
                    <a:pt x="2522" y="1877"/>
                  </a:lnTo>
                  <a:lnTo>
                    <a:pt x="2533" y="1874"/>
                  </a:lnTo>
                  <a:lnTo>
                    <a:pt x="2545" y="1870"/>
                  </a:lnTo>
                  <a:lnTo>
                    <a:pt x="2557" y="1868"/>
                  </a:lnTo>
                  <a:lnTo>
                    <a:pt x="2568" y="1867"/>
                  </a:lnTo>
                  <a:lnTo>
                    <a:pt x="2581" y="1867"/>
                  </a:lnTo>
                  <a:close/>
                  <a:moveTo>
                    <a:pt x="3080" y="1876"/>
                  </a:moveTo>
                  <a:lnTo>
                    <a:pt x="2962" y="2055"/>
                  </a:lnTo>
                  <a:lnTo>
                    <a:pt x="3094" y="2262"/>
                  </a:lnTo>
                  <a:lnTo>
                    <a:pt x="3014" y="2262"/>
                  </a:lnTo>
                  <a:lnTo>
                    <a:pt x="2907" y="2084"/>
                  </a:lnTo>
                  <a:lnTo>
                    <a:pt x="2858" y="2084"/>
                  </a:lnTo>
                  <a:lnTo>
                    <a:pt x="2858" y="2262"/>
                  </a:lnTo>
                  <a:lnTo>
                    <a:pt x="2791" y="2262"/>
                  </a:lnTo>
                  <a:lnTo>
                    <a:pt x="2791" y="1876"/>
                  </a:lnTo>
                  <a:lnTo>
                    <a:pt x="2858" y="1876"/>
                  </a:lnTo>
                  <a:lnTo>
                    <a:pt x="2858" y="2031"/>
                  </a:lnTo>
                  <a:lnTo>
                    <a:pt x="2908" y="2031"/>
                  </a:lnTo>
                  <a:lnTo>
                    <a:pt x="3005" y="1876"/>
                  </a:lnTo>
                  <a:lnTo>
                    <a:pt x="3080" y="1876"/>
                  </a:lnTo>
                  <a:close/>
                  <a:moveTo>
                    <a:pt x="3309" y="1867"/>
                  </a:moveTo>
                  <a:lnTo>
                    <a:pt x="3328" y="1868"/>
                  </a:lnTo>
                  <a:lnTo>
                    <a:pt x="3346" y="1870"/>
                  </a:lnTo>
                  <a:lnTo>
                    <a:pt x="3365" y="1875"/>
                  </a:lnTo>
                  <a:lnTo>
                    <a:pt x="3381" y="1881"/>
                  </a:lnTo>
                  <a:lnTo>
                    <a:pt x="3396" y="1889"/>
                  </a:lnTo>
                  <a:lnTo>
                    <a:pt x="3410" y="1897"/>
                  </a:lnTo>
                  <a:lnTo>
                    <a:pt x="3423" y="1908"/>
                  </a:lnTo>
                  <a:lnTo>
                    <a:pt x="3435" y="1921"/>
                  </a:lnTo>
                  <a:lnTo>
                    <a:pt x="3446" y="1935"/>
                  </a:lnTo>
                  <a:lnTo>
                    <a:pt x="3454" y="1951"/>
                  </a:lnTo>
                  <a:lnTo>
                    <a:pt x="3462" y="1968"/>
                  </a:lnTo>
                  <a:lnTo>
                    <a:pt x="3468" y="1985"/>
                  </a:lnTo>
                  <a:lnTo>
                    <a:pt x="3474" y="2004"/>
                  </a:lnTo>
                  <a:lnTo>
                    <a:pt x="3477" y="2025"/>
                  </a:lnTo>
                  <a:lnTo>
                    <a:pt x="3479" y="2046"/>
                  </a:lnTo>
                  <a:lnTo>
                    <a:pt x="3480" y="2069"/>
                  </a:lnTo>
                  <a:lnTo>
                    <a:pt x="3479" y="2083"/>
                  </a:lnTo>
                  <a:lnTo>
                    <a:pt x="3478" y="2097"/>
                  </a:lnTo>
                  <a:lnTo>
                    <a:pt x="3477" y="2111"/>
                  </a:lnTo>
                  <a:lnTo>
                    <a:pt x="3475" y="2125"/>
                  </a:lnTo>
                  <a:lnTo>
                    <a:pt x="3471" y="2138"/>
                  </a:lnTo>
                  <a:lnTo>
                    <a:pt x="3468" y="2150"/>
                  </a:lnTo>
                  <a:lnTo>
                    <a:pt x="3464" y="2163"/>
                  </a:lnTo>
                  <a:lnTo>
                    <a:pt x="3460" y="2174"/>
                  </a:lnTo>
                  <a:lnTo>
                    <a:pt x="3454" y="2186"/>
                  </a:lnTo>
                  <a:lnTo>
                    <a:pt x="3448" y="2197"/>
                  </a:lnTo>
                  <a:lnTo>
                    <a:pt x="3441" y="2206"/>
                  </a:lnTo>
                  <a:lnTo>
                    <a:pt x="3434" y="2215"/>
                  </a:lnTo>
                  <a:lnTo>
                    <a:pt x="3426" y="2224"/>
                  </a:lnTo>
                  <a:lnTo>
                    <a:pt x="3419" y="2231"/>
                  </a:lnTo>
                  <a:lnTo>
                    <a:pt x="3409" y="2239"/>
                  </a:lnTo>
                  <a:lnTo>
                    <a:pt x="3400" y="2245"/>
                  </a:lnTo>
                  <a:lnTo>
                    <a:pt x="3389" y="2252"/>
                  </a:lnTo>
                  <a:lnTo>
                    <a:pt x="3380" y="2257"/>
                  </a:lnTo>
                  <a:lnTo>
                    <a:pt x="3369" y="2261"/>
                  </a:lnTo>
                  <a:lnTo>
                    <a:pt x="3357" y="2265"/>
                  </a:lnTo>
                  <a:lnTo>
                    <a:pt x="3345" y="2267"/>
                  </a:lnTo>
                  <a:lnTo>
                    <a:pt x="3333" y="2269"/>
                  </a:lnTo>
                  <a:lnTo>
                    <a:pt x="3320" y="2270"/>
                  </a:lnTo>
                  <a:lnTo>
                    <a:pt x="3307" y="2271"/>
                  </a:lnTo>
                  <a:lnTo>
                    <a:pt x="3288" y="2270"/>
                  </a:lnTo>
                  <a:lnTo>
                    <a:pt x="3270" y="2268"/>
                  </a:lnTo>
                  <a:lnTo>
                    <a:pt x="3251" y="2264"/>
                  </a:lnTo>
                  <a:lnTo>
                    <a:pt x="3235" y="2257"/>
                  </a:lnTo>
                  <a:lnTo>
                    <a:pt x="3220" y="2250"/>
                  </a:lnTo>
                  <a:lnTo>
                    <a:pt x="3206" y="2240"/>
                  </a:lnTo>
                  <a:lnTo>
                    <a:pt x="3193" y="2229"/>
                  </a:lnTo>
                  <a:lnTo>
                    <a:pt x="3181" y="2216"/>
                  </a:lnTo>
                  <a:lnTo>
                    <a:pt x="3170" y="2202"/>
                  </a:lnTo>
                  <a:lnTo>
                    <a:pt x="3162" y="2187"/>
                  </a:lnTo>
                  <a:lnTo>
                    <a:pt x="3153" y="2171"/>
                  </a:lnTo>
                  <a:lnTo>
                    <a:pt x="3147" y="2152"/>
                  </a:lnTo>
                  <a:lnTo>
                    <a:pt x="3142" y="2134"/>
                  </a:lnTo>
                  <a:lnTo>
                    <a:pt x="3138" y="2113"/>
                  </a:lnTo>
                  <a:lnTo>
                    <a:pt x="3137" y="2092"/>
                  </a:lnTo>
                  <a:lnTo>
                    <a:pt x="3136" y="2069"/>
                  </a:lnTo>
                  <a:lnTo>
                    <a:pt x="3136" y="2054"/>
                  </a:lnTo>
                  <a:lnTo>
                    <a:pt x="3137" y="2040"/>
                  </a:lnTo>
                  <a:lnTo>
                    <a:pt x="3139" y="2026"/>
                  </a:lnTo>
                  <a:lnTo>
                    <a:pt x="3141" y="2013"/>
                  </a:lnTo>
                  <a:lnTo>
                    <a:pt x="3143" y="2000"/>
                  </a:lnTo>
                  <a:lnTo>
                    <a:pt x="3148" y="1987"/>
                  </a:lnTo>
                  <a:lnTo>
                    <a:pt x="3151" y="1975"/>
                  </a:lnTo>
                  <a:lnTo>
                    <a:pt x="3156" y="1963"/>
                  </a:lnTo>
                  <a:lnTo>
                    <a:pt x="3162" y="1953"/>
                  </a:lnTo>
                  <a:lnTo>
                    <a:pt x="3167" y="1942"/>
                  </a:lnTo>
                  <a:lnTo>
                    <a:pt x="3174" y="1932"/>
                  </a:lnTo>
                  <a:lnTo>
                    <a:pt x="3181" y="1923"/>
                  </a:lnTo>
                  <a:lnTo>
                    <a:pt x="3189" y="1915"/>
                  </a:lnTo>
                  <a:lnTo>
                    <a:pt x="3197" y="1906"/>
                  </a:lnTo>
                  <a:lnTo>
                    <a:pt x="3206" y="1900"/>
                  </a:lnTo>
                  <a:lnTo>
                    <a:pt x="3216" y="1892"/>
                  </a:lnTo>
                  <a:lnTo>
                    <a:pt x="3225" y="1887"/>
                  </a:lnTo>
                  <a:lnTo>
                    <a:pt x="3236" y="1881"/>
                  </a:lnTo>
                  <a:lnTo>
                    <a:pt x="3247" y="1877"/>
                  </a:lnTo>
                  <a:lnTo>
                    <a:pt x="3258" y="1874"/>
                  </a:lnTo>
                  <a:lnTo>
                    <a:pt x="3270" y="1870"/>
                  </a:lnTo>
                  <a:lnTo>
                    <a:pt x="3283" y="1868"/>
                  </a:lnTo>
                  <a:lnTo>
                    <a:pt x="3296" y="1867"/>
                  </a:lnTo>
                  <a:lnTo>
                    <a:pt x="3309" y="1867"/>
                  </a:lnTo>
                  <a:close/>
                  <a:moveTo>
                    <a:pt x="3309" y="1921"/>
                  </a:moveTo>
                  <a:lnTo>
                    <a:pt x="3297" y="1922"/>
                  </a:lnTo>
                  <a:lnTo>
                    <a:pt x="3285" y="1923"/>
                  </a:lnTo>
                  <a:lnTo>
                    <a:pt x="3274" y="1927"/>
                  </a:lnTo>
                  <a:lnTo>
                    <a:pt x="3264" y="1931"/>
                  </a:lnTo>
                  <a:lnTo>
                    <a:pt x="3256" y="1936"/>
                  </a:lnTo>
                  <a:lnTo>
                    <a:pt x="3247" y="1942"/>
                  </a:lnTo>
                  <a:lnTo>
                    <a:pt x="3239" y="1949"/>
                  </a:lnTo>
                  <a:lnTo>
                    <a:pt x="3233" y="1958"/>
                  </a:lnTo>
                  <a:lnTo>
                    <a:pt x="3228" y="1969"/>
                  </a:lnTo>
                  <a:lnTo>
                    <a:pt x="3222" y="1980"/>
                  </a:lnTo>
                  <a:lnTo>
                    <a:pt x="3218" y="1991"/>
                  </a:lnTo>
                  <a:lnTo>
                    <a:pt x="3215" y="2004"/>
                  </a:lnTo>
                  <a:lnTo>
                    <a:pt x="3211" y="2019"/>
                  </a:lnTo>
                  <a:lnTo>
                    <a:pt x="3209" y="2035"/>
                  </a:lnTo>
                  <a:lnTo>
                    <a:pt x="3208" y="2052"/>
                  </a:lnTo>
                  <a:lnTo>
                    <a:pt x="3208" y="2069"/>
                  </a:lnTo>
                  <a:lnTo>
                    <a:pt x="3208" y="2088"/>
                  </a:lnTo>
                  <a:lnTo>
                    <a:pt x="3209" y="2104"/>
                  </a:lnTo>
                  <a:lnTo>
                    <a:pt x="3211" y="2120"/>
                  </a:lnTo>
                  <a:lnTo>
                    <a:pt x="3215" y="2134"/>
                  </a:lnTo>
                  <a:lnTo>
                    <a:pt x="3218" y="2147"/>
                  </a:lnTo>
                  <a:lnTo>
                    <a:pt x="3222" y="2159"/>
                  </a:lnTo>
                  <a:lnTo>
                    <a:pt x="3228" y="2170"/>
                  </a:lnTo>
                  <a:lnTo>
                    <a:pt x="3233" y="2179"/>
                  </a:lnTo>
                  <a:lnTo>
                    <a:pt x="3239" y="2188"/>
                  </a:lnTo>
                  <a:lnTo>
                    <a:pt x="3247" y="2196"/>
                  </a:lnTo>
                  <a:lnTo>
                    <a:pt x="3256" y="2202"/>
                  </a:lnTo>
                  <a:lnTo>
                    <a:pt x="3264" y="2207"/>
                  </a:lnTo>
                  <a:lnTo>
                    <a:pt x="3274" y="2212"/>
                  </a:lnTo>
                  <a:lnTo>
                    <a:pt x="3285" y="2214"/>
                  </a:lnTo>
                  <a:lnTo>
                    <a:pt x="3296" y="2216"/>
                  </a:lnTo>
                  <a:lnTo>
                    <a:pt x="3307" y="2216"/>
                  </a:lnTo>
                  <a:lnTo>
                    <a:pt x="3319" y="2216"/>
                  </a:lnTo>
                  <a:lnTo>
                    <a:pt x="3331" y="2214"/>
                  </a:lnTo>
                  <a:lnTo>
                    <a:pt x="3342" y="2212"/>
                  </a:lnTo>
                  <a:lnTo>
                    <a:pt x="3352" y="2207"/>
                  </a:lnTo>
                  <a:lnTo>
                    <a:pt x="3360" y="2202"/>
                  </a:lnTo>
                  <a:lnTo>
                    <a:pt x="3368" y="2196"/>
                  </a:lnTo>
                  <a:lnTo>
                    <a:pt x="3375" y="2188"/>
                  </a:lnTo>
                  <a:lnTo>
                    <a:pt x="3382" y="2179"/>
                  </a:lnTo>
                  <a:lnTo>
                    <a:pt x="3388" y="2170"/>
                  </a:lnTo>
                  <a:lnTo>
                    <a:pt x="3393" y="2159"/>
                  </a:lnTo>
                  <a:lnTo>
                    <a:pt x="3397" y="2147"/>
                  </a:lnTo>
                  <a:lnTo>
                    <a:pt x="3401" y="2133"/>
                  </a:lnTo>
                  <a:lnTo>
                    <a:pt x="3403" y="2119"/>
                  </a:lnTo>
                  <a:lnTo>
                    <a:pt x="3406" y="2104"/>
                  </a:lnTo>
                  <a:lnTo>
                    <a:pt x="3407" y="2086"/>
                  </a:lnTo>
                  <a:lnTo>
                    <a:pt x="3407" y="2069"/>
                  </a:lnTo>
                  <a:lnTo>
                    <a:pt x="3407" y="2051"/>
                  </a:lnTo>
                  <a:lnTo>
                    <a:pt x="3406" y="2035"/>
                  </a:lnTo>
                  <a:lnTo>
                    <a:pt x="3403" y="2018"/>
                  </a:lnTo>
                  <a:lnTo>
                    <a:pt x="3401" y="2004"/>
                  </a:lnTo>
                  <a:lnTo>
                    <a:pt x="3398" y="1991"/>
                  </a:lnTo>
                  <a:lnTo>
                    <a:pt x="3394" y="1978"/>
                  </a:lnTo>
                  <a:lnTo>
                    <a:pt x="3388" y="1968"/>
                  </a:lnTo>
                  <a:lnTo>
                    <a:pt x="3383" y="1958"/>
                  </a:lnTo>
                  <a:lnTo>
                    <a:pt x="3375" y="1949"/>
                  </a:lnTo>
                  <a:lnTo>
                    <a:pt x="3369" y="1942"/>
                  </a:lnTo>
                  <a:lnTo>
                    <a:pt x="3360" y="1935"/>
                  </a:lnTo>
                  <a:lnTo>
                    <a:pt x="3352" y="1931"/>
                  </a:lnTo>
                  <a:lnTo>
                    <a:pt x="3342" y="1927"/>
                  </a:lnTo>
                  <a:lnTo>
                    <a:pt x="3331" y="1923"/>
                  </a:lnTo>
                  <a:lnTo>
                    <a:pt x="3320" y="1922"/>
                  </a:lnTo>
                  <a:lnTo>
                    <a:pt x="3309" y="1921"/>
                  </a:lnTo>
                  <a:close/>
                  <a:moveTo>
                    <a:pt x="3891" y="2262"/>
                  </a:moveTo>
                  <a:lnTo>
                    <a:pt x="3824" y="2262"/>
                  </a:lnTo>
                  <a:lnTo>
                    <a:pt x="3824" y="2088"/>
                  </a:lnTo>
                  <a:lnTo>
                    <a:pt x="3824" y="2066"/>
                  </a:lnTo>
                  <a:lnTo>
                    <a:pt x="3825" y="2044"/>
                  </a:lnTo>
                  <a:lnTo>
                    <a:pt x="3826" y="2024"/>
                  </a:lnTo>
                  <a:lnTo>
                    <a:pt x="3828" y="2004"/>
                  </a:lnTo>
                  <a:lnTo>
                    <a:pt x="3829" y="1986"/>
                  </a:lnTo>
                  <a:lnTo>
                    <a:pt x="3830" y="1971"/>
                  </a:lnTo>
                  <a:lnTo>
                    <a:pt x="3831" y="1960"/>
                  </a:lnTo>
                  <a:lnTo>
                    <a:pt x="3832" y="1953"/>
                  </a:lnTo>
                  <a:lnTo>
                    <a:pt x="3671" y="2262"/>
                  </a:lnTo>
                  <a:lnTo>
                    <a:pt x="3591" y="2262"/>
                  </a:lnTo>
                  <a:lnTo>
                    <a:pt x="3591" y="1876"/>
                  </a:lnTo>
                  <a:lnTo>
                    <a:pt x="3657" y="1876"/>
                  </a:lnTo>
                  <a:lnTo>
                    <a:pt x="3657" y="2051"/>
                  </a:lnTo>
                  <a:lnTo>
                    <a:pt x="3657" y="2070"/>
                  </a:lnTo>
                  <a:lnTo>
                    <a:pt x="3657" y="2090"/>
                  </a:lnTo>
                  <a:lnTo>
                    <a:pt x="3656" y="2110"/>
                  </a:lnTo>
                  <a:lnTo>
                    <a:pt x="3655" y="2131"/>
                  </a:lnTo>
                  <a:lnTo>
                    <a:pt x="3653" y="2149"/>
                  </a:lnTo>
                  <a:lnTo>
                    <a:pt x="3652" y="2164"/>
                  </a:lnTo>
                  <a:lnTo>
                    <a:pt x="3651" y="2176"/>
                  </a:lnTo>
                  <a:lnTo>
                    <a:pt x="3651" y="2184"/>
                  </a:lnTo>
                  <a:lnTo>
                    <a:pt x="3809" y="1876"/>
                  </a:lnTo>
                  <a:lnTo>
                    <a:pt x="3891" y="1876"/>
                  </a:lnTo>
                  <a:lnTo>
                    <a:pt x="3891" y="2262"/>
                  </a:lnTo>
                  <a:close/>
                  <a:moveTo>
                    <a:pt x="3739" y="1791"/>
                  </a:moveTo>
                  <a:lnTo>
                    <a:pt x="3728" y="1791"/>
                  </a:lnTo>
                  <a:lnTo>
                    <a:pt x="3717" y="1789"/>
                  </a:lnTo>
                  <a:lnTo>
                    <a:pt x="3708" y="1787"/>
                  </a:lnTo>
                  <a:lnTo>
                    <a:pt x="3698" y="1785"/>
                  </a:lnTo>
                  <a:lnTo>
                    <a:pt x="3689" y="1782"/>
                  </a:lnTo>
                  <a:lnTo>
                    <a:pt x="3681" y="1778"/>
                  </a:lnTo>
                  <a:lnTo>
                    <a:pt x="3672" y="1773"/>
                  </a:lnTo>
                  <a:lnTo>
                    <a:pt x="3665" y="1768"/>
                  </a:lnTo>
                  <a:lnTo>
                    <a:pt x="3657" y="1762"/>
                  </a:lnTo>
                  <a:lnTo>
                    <a:pt x="3651" y="1755"/>
                  </a:lnTo>
                  <a:lnTo>
                    <a:pt x="3645" y="1748"/>
                  </a:lnTo>
                  <a:lnTo>
                    <a:pt x="3641" y="1741"/>
                  </a:lnTo>
                  <a:lnTo>
                    <a:pt x="3637" y="1732"/>
                  </a:lnTo>
                  <a:lnTo>
                    <a:pt x="3633" y="1724"/>
                  </a:lnTo>
                  <a:lnTo>
                    <a:pt x="3631" y="1715"/>
                  </a:lnTo>
                  <a:lnTo>
                    <a:pt x="3630" y="1705"/>
                  </a:lnTo>
                  <a:lnTo>
                    <a:pt x="3674" y="1695"/>
                  </a:lnTo>
                  <a:lnTo>
                    <a:pt x="3679" y="1706"/>
                  </a:lnTo>
                  <a:lnTo>
                    <a:pt x="3684" y="1716"/>
                  </a:lnTo>
                  <a:lnTo>
                    <a:pt x="3690" y="1724"/>
                  </a:lnTo>
                  <a:lnTo>
                    <a:pt x="3697" y="1730"/>
                  </a:lnTo>
                  <a:lnTo>
                    <a:pt x="3706" y="1734"/>
                  </a:lnTo>
                  <a:lnTo>
                    <a:pt x="3715" y="1738"/>
                  </a:lnTo>
                  <a:lnTo>
                    <a:pt x="3727" y="1739"/>
                  </a:lnTo>
                  <a:lnTo>
                    <a:pt x="3739" y="1740"/>
                  </a:lnTo>
                  <a:lnTo>
                    <a:pt x="3752" y="1739"/>
                  </a:lnTo>
                  <a:lnTo>
                    <a:pt x="3764" y="1738"/>
                  </a:lnTo>
                  <a:lnTo>
                    <a:pt x="3774" y="1733"/>
                  </a:lnTo>
                  <a:lnTo>
                    <a:pt x="3782" y="1729"/>
                  </a:lnTo>
                  <a:lnTo>
                    <a:pt x="3791" y="1724"/>
                  </a:lnTo>
                  <a:lnTo>
                    <a:pt x="3797" y="1716"/>
                  </a:lnTo>
                  <a:lnTo>
                    <a:pt x="3803" y="1706"/>
                  </a:lnTo>
                  <a:lnTo>
                    <a:pt x="3807" y="1695"/>
                  </a:lnTo>
                  <a:lnTo>
                    <a:pt x="3851" y="1705"/>
                  </a:lnTo>
                  <a:lnTo>
                    <a:pt x="3850" y="1715"/>
                  </a:lnTo>
                  <a:lnTo>
                    <a:pt x="3848" y="1724"/>
                  </a:lnTo>
                  <a:lnTo>
                    <a:pt x="3845" y="1732"/>
                  </a:lnTo>
                  <a:lnTo>
                    <a:pt x="3840" y="1741"/>
                  </a:lnTo>
                  <a:lnTo>
                    <a:pt x="3835" y="1748"/>
                  </a:lnTo>
                  <a:lnTo>
                    <a:pt x="3830" y="1755"/>
                  </a:lnTo>
                  <a:lnTo>
                    <a:pt x="3823" y="1762"/>
                  </a:lnTo>
                  <a:lnTo>
                    <a:pt x="3816" y="1768"/>
                  </a:lnTo>
                  <a:lnTo>
                    <a:pt x="3808" y="1773"/>
                  </a:lnTo>
                  <a:lnTo>
                    <a:pt x="3799" y="1778"/>
                  </a:lnTo>
                  <a:lnTo>
                    <a:pt x="3791" y="1782"/>
                  </a:lnTo>
                  <a:lnTo>
                    <a:pt x="3781" y="1785"/>
                  </a:lnTo>
                  <a:lnTo>
                    <a:pt x="3771" y="1787"/>
                  </a:lnTo>
                  <a:lnTo>
                    <a:pt x="3762" y="1789"/>
                  </a:lnTo>
                  <a:lnTo>
                    <a:pt x="3751" y="1791"/>
                  </a:lnTo>
                  <a:lnTo>
                    <a:pt x="3739" y="1791"/>
                  </a:lnTo>
                  <a:close/>
                  <a:moveTo>
                    <a:pt x="4725" y="2005"/>
                  </a:moveTo>
                  <a:lnTo>
                    <a:pt x="4724" y="2032"/>
                  </a:lnTo>
                  <a:lnTo>
                    <a:pt x="4721" y="2056"/>
                  </a:lnTo>
                  <a:lnTo>
                    <a:pt x="4719" y="2068"/>
                  </a:lnTo>
                  <a:lnTo>
                    <a:pt x="4717" y="2080"/>
                  </a:lnTo>
                  <a:lnTo>
                    <a:pt x="4713" y="2091"/>
                  </a:lnTo>
                  <a:lnTo>
                    <a:pt x="4709" y="2100"/>
                  </a:lnTo>
                  <a:lnTo>
                    <a:pt x="4706" y="2111"/>
                  </a:lnTo>
                  <a:lnTo>
                    <a:pt x="4700" y="2121"/>
                  </a:lnTo>
                  <a:lnTo>
                    <a:pt x="4695" y="2130"/>
                  </a:lnTo>
                  <a:lnTo>
                    <a:pt x="4690" y="2138"/>
                  </a:lnTo>
                  <a:lnTo>
                    <a:pt x="4684" y="2147"/>
                  </a:lnTo>
                  <a:lnTo>
                    <a:pt x="4677" y="2156"/>
                  </a:lnTo>
                  <a:lnTo>
                    <a:pt x="4670" y="2163"/>
                  </a:lnTo>
                  <a:lnTo>
                    <a:pt x="4663" y="2170"/>
                  </a:lnTo>
                  <a:lnTo>
                    <a:pt x="4654" y="2177"/>
                  </a:lnTo>
                  <a:lnTo>
                    <a:pt x="4646" y="2184"/>
                  </a:lnTo>
                  <a:lnTo>
                    <a:pt x="4638" y="2189"/>
                  </a:lnTo>
                  <a:lnTo>
                    <a:pt x="4628" y="2194"/>
                  </a:lnTo>
                  <a:lnTo>
                    <a:pt x="4609" y="2204"/>
                  </a:lnTo>
                  <a:lnTo>
                    <a:pt x="4587" y="2213"/>
                  </a:lnTo>
                  <a:lnTo>
                    <a:pt x="4565" y="2219"/>
                  </a:lnTo>
                  <a:lnTo>
                    <a:pt x="4541" y="2225"/>
                  </a:lnTo>
                  <a:lnTo>
                    <a:pt x="4515" y="2228"/>
                  </a:lnTo>
                  <a:lnTo>
                    <a:pt x="4488" y="2229"/>
                  </a:lnTo>
                  <a:lnTo>
                    <a:pt x="4488" y="2286"/>
                  </a:lnTo>
                  <a:lnTo>
                    <a:pt x="4421" y="2286"/>
                  </a:lnTo>
                  <a:lnTo>
                    <a:pt x="4421" y="2229"/>
                  </a:lnTo>
                  <a:lnTo>
                    <a:pt x="4393" y="2227"/>
                  </a:lnTo>
                  <a:lnTo>
                    <a:pt x="4366" y="2224"/>
                  </a:lnTo>
                  <a:lnTo>
                    <a:pt x="4341" y="2218"/>
                  </a:lnTo>
                  <a:lnTo>
                    <a:pt x="4318" y="2211"/>
                  </a:lnTo>
                  <a:lnTo>
                    <a:pt x="4308" y="2207"/>
                  </a:lnTo>
                  <a:lnTo>
                    <a:pt x="4297" y="2202"/>
                  </a:lnTo>
                  <a:lnTo>
                    <a:pt x="4287" y="2198"/>
                  </a:lnTo>
                  <a:lnTo>
                    <a:pt x="4277" y="2192"/>
                  </a:lnTo>
                  <a:lnTo>
                    <a:pt x="4269" y="2187"/>
                  </a:lnTo>
                  <a:lnTo>
                    <a:pt x="4260" y="2180"/>
                  </a:lnTo>
                  <a:lnTo>
                    <a:pt x="4252" y="2174"/>
                  </a:lnTo>
                  <a:lnTo>
                    <a:pt x="4244" y="2167"/>
                  </a:lnTo>
                  <a:lnTo>
                    <a:pt x="4236" y="2160"/>
                  </a:lnTo>
                  <a:lnTo>
                    <a:pt x="4230" y="2152"/>
                  </a:lnTo>
                  <a:lnTo>
                    <a:pt x="4223" y="2144"/>
                  </a:lnTo>
                  <a:lnTo>
                    <a:pt x="4217" y="2136"/>
                  </a:lnTo>
                  <a:lnTo>
                    <a:pt x="4212" y="2127"/>
                  </a:lnTo>
                  <a:lnTo>
                    <a:pt x="4207" y="2118"/>
                  </a:lnTo>
                  <a:lnTo>
                    <a:pt x="4203" y="2108"/>
                  </a:lnTo>
                  <a:lnTo>
                    <a:pt x="4199" y="2098"/>
                  </a:lnTo>
                  <a:lnTo>
                    <a:pt x="4195" y="2089"/>
                  </a:lnTo>
                  <a:lnTo>
                    <a:pt x="4192" y="2078"/>
                  </a:lnTo>
                  <a:lnTo>
                    <a:pt x="4189" y="2067"/>
                  </a:lnTo>
                  <a:lnTo>
                    <a:pt x="4188" y="2056"/>
                  </a:lnTo>
                  <a:lnTo>
                    <a:pt x="4185" y="2032"/>
                  </a:lnTo>
                  <a:lnTo>
                    <a:pt x="4184" y="2008"/>
                  </a:lnTo>
                  <a:lnTo>
                    <a:pt x="4185" y="1981"/>
                  </a:lnTo>
                  <a:lnTo>
                    <a:pt x="4188" y="1956"/>
                  </a:lnTo>
                  <a:lnTo>
                    <a:pt x="4190" y="1945"/>
                  </a:lnTo>
                  <a:lnTo>
                    <a:pt x="4192" y="1933"/>
                  </a:lnTo>
                  <a:lnTo>
                    <a:pt x="4195" y="1922"/>
                  </a:lnTo>
                  <a:lnTo>
                    <a:pt x="4200" y="1911"/>
                  </a:lnTo>
                  <a:lnTo>
                    <a:pt x="4203" y="1902"/>
                  </a:lnTo>
                  <a:lnTo>
                    <a:pt x="4208" y="1892"/>
                  </a:lnTo>
                  <a:lnTo>
                    <a:pt x="4213" y="1882"/>
                  </a:lnTo>
                  <a:lnTo>
                    <a:pt x="4219" y="1874"/>
                  </a:lnTo>
                  <a:lnTo>
                    <a:pt x="4225" y="1865"/>
                  </a:lnTo>
                  <a:lnTo>
                    <a:pt x="4231" y="1857"/>
                  </a:lnTo>
                  <a:lnTo>
                    <a:pt x="4239" y="1850"/>
                  </a:lnTo>
                  <a:lnTo>
                    <a:pt x="4246" y="1842"/>
                  </a:lnTo>
                  <a:lnTo>
                    <a:pt x="4254" y="1836"/>
                  </a:lnTo>
                  <a:lnTo>
                    <a:pt x="4262" y="1829"/>
                  </a:lnTo>
                  <a:lnTo>
                    <a:pt x="4271" y="1824"/>
                  </a:lnTo>
                  <a:lnTo>
                    <a:pt x="4281" y="1818"/>
                  </a:lnTo>
                  <a:lnTo>
                    <a:pt x="4300" y="1808"/>
                  </a:lnTo>
                  <a:lnTo>
                    <a:pt x="4321" y="1800"/>
                  </a:lnTo>
                  <a:lnTo>
                    <a:pt x="4343" y="1794"/>
                  </a:lnTo>
                  <a:lnTo>
                    <a:pt x="4368" y="1788"/>
                  </a:lnTo>
                  <a:lnTo>
                    <a:pt x="4394" y="1785"/>
                  </a:lnTo>
                  <a:lnTo>
                    <a:pt x="4421" y="1784"/>
                  </a:lnTo>
                  <a:lnTo>
                    <a:pt x="4421" y="1732"/>
                  </a:lnTo>
                  <a:lnTo>
                    <a:pt x="4488" y="1732"/>
                  </a:lnTo>
                  <a:lnTo>
                    <a:pt x="4488" y="1784"/>
                  </a:lnTo>
                  <a:lnTo>
                    <a:pt x="4516" y="1786"/>
                  </a:lnTo>
                  <a:lnTo>
                    <a:pt x="4543" y="1789"/>
                  </a:lnTo>
                  <a:lnTo>
                    <a:pt x="4568" y="1795"/>
                  </a:lnTo>
                  <a:lnTo>
                    <a:pt x="4590" y="1801"/>
                  </a:lnTo>
                  <a:lnTo>
                    <a:pt x="4601" y="1806"/>
                  </a:lnTo>
                  <a:lnTo>
                    <a:pt x="4612" y="1810"/>
                  </a:lnTo>
                  <a:lnTo>
                    <a:pt x="4622" y="1815"/>
                  </a:lnTo>
                  <a:lnTo>
                    <a:pt x="4631" y="1821"/>
                  </a:lnTo>
                  <a:lnTo>
                    <a:pt x="4640" y="1826"/>
                  </a:lnTo>
                  <a:lnTo>
                    <a:pt x="4649" y="1833"/>
                  </a:lnTo>
                  <a:lnTo>
                    <a:pt x="4657" y="1839"/>
                  </a:lnTo>
                  <a:lnTo>
                    <a:pt x="4665" y="1846"/>
                  </a:lnTo>
                  <a:lnTo>
                    <a:pt x="4672" y="1853"/>
                  </a:lnTo>
                  <a:lnTo>
                    <a:pt x="4679" y="1861"/>
                  </a:lnTo>
                  <a:lnTo>
                    <a:pt x="4685" y="1868"/>
                  </a:lnTo>
                  <a:lnTo>
                    <a:pt x="4691" y="1877"/>
                  </a:lnTo>
                  <a:lnTo>
                    <a:pt x="4696" y="1886"/>
                  </a:lnTo>
                  <a:lnTo>
                    <a:pt x="4701" y="1894"/>
                  </a:lnTo>
                  <a:lnTo>
                    <a:pt x="4706" y="1904"/>
                  </a:lnTo>
                  <a:lnTo>
                    <a:pt x="4710" y="1914"/>
                  </a:lnTo>
                  <a:lnTo>
                    <a:pt x="4713" y="1924"/>
                  </a:lnTo>
                  <a:lnTo>
                    <a:pt x="4717" y="1935"/>
                  </a:lnTo>
                  <a:lnTo>
                    <a:pt x="4719" y="1946"/>
                  </a:lnTo>
                  <a:lnTo>
                    <a:pt x="4721" y="1957"/>
                  </a:lnTo>
                  <a:lnTo>
                    <a:pt x="4724" y="1981"/>
                  </a:lnTo>
                  <a:lnTo>
                    <a:pt x="4725" y="2005"/>
                  </a:lnTo>
                  <a:close/>
                  <a:moveTo>
                    <a:pt x="4255" y="2008"/>
                  </a:moveTo>
                  <a:lnTo>
                    <a:pt x="4256" y="2027"/>
                  </a:lnTo>
                  <a:lnTo>
                    <a:pt x="4258" y="2046"/>
                  </a:lnTo>
                  <a:lnTo>
                    <a:pt x="4261" y="2064"/>
                  </a:lnTo>
                  <a:lnTo>
                    <a:pt x="4266" y="2081"/>
                  </a:lnTo>
                  <a:lnTo>
                    <a:pt x="4271" y="2095"/>
                  </a:lnTo>
                  <a:lnTo>
                    <a:pt x="4278" y="2109"/>
                  </a:lnTo>
                  <a:lnTo>
                    <a:pt x="4287" y="2121"/>
                  </a:lnTo>
                  <a:lnTo>
                    <a:pt x="4297" y="2133"/>
                  </a:lnTo>
                  <a:lnTo>
                    <a:pt x="4308" y="2142"/>
                  </a:lnTo>
                  <a:lnTo>
                    <a:pt x="4319" y="2150"/>
                  </a:lnTo>
                  <a:lnTo>
                    <a:pt x="4334" y="2158"/>
                  </a:lnTo>
                  <a:lnTo>
                    <a:pt x="4349" y="2164"/>
                  </a:lnTo>
                  <a:lnTo>
                    <a:pt x="4365" y="2169"/>
                  </a:lnTo>
                  <a:lnTo>
                    <a:pt x="4383" y="2173"/>
                  </a:lnTo>
                  <a:lnTo>
                    <a:pt x="4401" y="2175"/>
                  </a:lnTo>
                  <a:lnTo>
                    <a:pt x="4422" y="2177"/>
                  </a:lnTo>
                  <a:lnTo>
                    <a:pt x="4422" y="1835"/>
                  </a:lnTo>
                  <a:lnTo>
                    <a:pt x="4401" y="1837"/>
                  </a:lnTo>
                  <a:lnTo>
                    <a:pt x="4382" y="1840"/>
                  </a:lnTo>
                  <a:lnTo>
                    <a:pt x="4364" y="1843"/>
                  </a:lnTo>
                  <a:lnTo>
                    <a:pt x="4348" y="1849"/>
                  </a:lnTo>
                  <a:lnTo>
                    <a:pt x="4332" y="1855"/>
                  </a:lnTo>
                  <a:lnTo>
                    <a:pt x="4319" y="1863"/>
                  </a:lnTo>
                  <a:lnTo>
                    <a:pt x="4307" y="1870"/>
                  </a:lnTo>
                  <a:lnTo>
                    <a:pt x="4296" y="1880"/>
                  </a:lnTo>
                  <a:lnTo>
                    <a:pt x="4286" y="1891"/>
                  </a:lnTo>
                  <a:lnTo>
                    <a:pt x="4278" y="1904"/>
                  </a:lnTo>
                  <a:lnTo>
                    <a:pt x="4271" y="1917"/>
                  </a:lnTo>
                  <a:lnTo>
                    <a:pt x="4266" y="1932"/>
                  </a:lnTo>
                  <a:lnTo>
                    <a:pt x="4261" y="1949"/>
                  </a:lnTo>
                  <a:lnTo>
                    <a:pt x="4258" y="1967"/>
                  </a:lnTo>
                  <a:lnTo>
                    <a:pt x="4256" y="1986"/>
                  </a:lnTo>
                  <a:lnTo>
                    <a:pt x="4255" y="2008"/>
                  </a:lnTo>
                  <a:close/>
                  <a:moveTo>
                    <a:pt x="4487" y="2178"/>
                  </a:moveTo>
                  <a:lnTo>
                    <a:pt x="4507" y="2176"/>
                  </a:lnTo>
                  <a:lnTo>
                    <a:pt x="4527" y="2173"/>
                  </a:lnTo>
                  <a:lnTo>
                    <a:pt x="4544" y="2169"/>
                  </a:lnTo>
                  <a:lnTo>
                    <a:pt x="4561" y="2164"/>
                  </a:lnTo>
                  <a:lnTo>
                    <a:pt x="4576" y="2158"/>
                  </a:lnTo>
                  <a:lnTo>
                    <a:pt x="4589" y="2150"/>
                  </a:lnTo>
                  <a:lnTo>
                    <a:pt x="4602" y="2142"/>
                  </a:lnTo>
                  <a:lnTo>
                    <a:pt x="4613" y="2133"/>
                  </a:lnTo>
                  <a:lnTo>
                    <a:pt x="4623" y="2122"/>
                  </a:lnTo>
                  <a:lnTo>
                    <a:pt x="4630" y="2109"/>
                  </a:lnTo>
                  <a:lnTo>
                    <a:pt x="4638" y="2096"/>
                  </a:lnTo>
                  <a:lnTo>
                    <a:pt x="4643" y="2081"/>
                  </a:lnTo>
                  <a:lnTo>
                    <a:pt x="4647" y="2064"/>
                  </a:lnTo>
                  <a:lnTo>
                    <a:pt x="4651" y="2046"/>
                  </a:lnTo>
                  <a:lnTo>
                    <a:pt x="4653" y="2027"/>
                  </a:lnTo>
                  <a:lnTo>
                    <a:pt x="4653" y="2005"/>
                  </a:lnTo>
                  <a:lnTo>
                    <a:pt x="4653" y="1985"/>
                  </a:lnTo>
                  <a:lnTo>
                    <a:pt x="4651" y="1967"/>
                  </a:lnTo>
                  <a:lnTo>
                    <a:pt x="4647" y="1948"/>
                  </a:lnTo>
                  <a:lnTo>
                    <a:pt x="4643" y="1932"/>
                  </a:lnTo>
                  <a:lnTo>
                    <a:pt x="4637" y="1917"/>
                  </a:lnTo>
                  <a:lnTo>
                    <a:pt x="4630" y="1904"/>
                  </a:lnTo>
                  <a:lnTo>
                    <a:pt x="4622" y="1891"/>
                  </a:lnTo>
                  <a:lnTo>
                    <a:pt x="4612" y="1880"/>
                  </a:lnTo>
                  <a:lnTo>
                    <a:pt x="4601" y="1870"/>
                  </a:lnTo>
                  <a:lnTo>
                    <a:pt x="4588" y="1862"/>
                  </a:lnTo>
                  <a:lnTo>
                    <a:pt x="4575" y="1855"/>
                  </a:lnTo>
                  <a:lnTo>
                    <a:pt x="4560" y="1849"/>
                  </a:lnTo>
                  <a:lnTo>
                    <a:pt x="4544" y="1843"/>
                  </a:lnTo>
                  <a:lnTo>
                    <a:pt x="4526" y="1840"/>
                  </a:lnTo>
                  <a:lnTo>
                    <a:pt x="4507" y="1837"/>
                  </a:lnTo>
                  <a:lnTo>
                    <a:pt x="4487" y="1836"/>
                  </a:lnTo>
                  <a:lnTo>
                    <a:pt x="4487" y="2178"/>
                  </a:lnTo>
                  <a:close/>
                  <a:moveTo>
                    <a:pt x="5115" y="2057"/>
                  </a:moveTo>
                  <a:lnTo>
                    <a:pt x="5115" y="2066"/>
                  </a:lnTo>
                  <a:lnTo>
                    <a:pt x="5115" y="2075"/>
                  </a:lnTo>
                  <a:lnTo>
                    <a:pt x="5115" y="2083"/>
                  </a:lnTo>
                  <a:lnTo>
                    <a:pt x="5114" y="2092"/>
                  </a:lnTo>
                  <a:lnTo>
                    <a:pt x="4868" y="2092"/>
                  </a:lnTo>
                  <a:lnTo>
                    <a:pt x="4869" y="2107"/>
                  </a:lnTo>
                  <a:lnTo>
                    <a:pt x="4872" y="2122"/>
                  </a:lnTo>
                  <a:lnTo>
                    <a:pt x="4874" y="2135"/>
                  </a:lnTo>
                  <a:lnTo>
                    <a:pt x="4878" y="2147"/>
                  </a:lnTo>
                  <a:lnTo>
                    <a:pt x="4883" y="2159"/>
                  </a:lnTo>
                  <a:lnTo>
                    <a:pt x="4887" y="2169"/>
                  </a:lnTo>
                  <a:lnTo>
                    <a:pt x="4893" y="2178"/>
                  </a:lnTo>
                  <a:lnTo>
                    <a:pt x="4900" y="2186"/>
                  </a:lnTo>
                  <a:lnTo>
                    <a:pt x="4907" y="2193"/>
                  </a:lnTo>
                  <a:lnTo>
                    <a:pt x="4915" y="2199"/>
                  </a:lnTo>
                  <a:lnTo>
                    <a:pt x="4923" y="2204"/>
                  </a:lnTo>
                  <a:lnTo>
                    <a:pt x="4931" y="2208"/>
                  </a:lnTo>
                  <a:lnTo>
                    <a:pt x="4941" y="2212"/>
                  </a:lnTo>
                  <a:lnTo>
                    <a:pt x="4951" y="2214"/>
                  </a:lnTo>
                  <a:lnTo>
                    <a:pt x="4960" y="2215"/>
                  </a:lnTo>
                  <a:lnTo>
                    <a:pt x="4971" y="2216"/>
                  </a:lnTo>
                  <a:lnTo>
                    <a:pt x="4985" y="2215"/>
                  </a:lnTo>
                  <a:lnTo>
                    <a:pt x="4998" y="2214"/>
                  </a:lnTo>
                  <a:lnTo>
                    <a:pt x="5011" y="2212"/>
                  </a:lnTo>
                  <a:lnTo>
                    <a:pt x="5023" y="2207"/>
                  </a:lnTo>
                  <a:lnTo>
                    <a:pt x="5035" y="2203"/>
                  </a:lnTo>
                  <a:lnTo>
                    <a:pt x="5047" y="2198"/>
                  </a:lnTo>
                  <a:lnTo>
                    <a:pt x="5060" y="2190"/>
                  </a:lnTo>
                  <a:lnTo>
                    <a:pt x="5071" y="2183"/>
                  </a:lnTo>
                  <a:lnTo>
                    <a:pt x="5101" y="2223"/>
                  </a:lnTo>
                  <a:lnTo>
                    <a:pt x="5086" y="2233"/>
                  </a:lnTo>
                  <a:lnTo>
                    <a:pt x="5069" y="2244"/>
                  </a:lnTo>
                  <a:lnTo>
                    <a:pt x="5053" y="2252"/>
                  </a:lnTo>
                  <a:lnTo>
                    <a:pt x="5037" y="2258"/>
                  </a:lnTo>
                  <a:lnTo>
                    <a:pt x="5020" y="2264"/>
                  </a:lnTo>
                  <a:lnTo>
                    <a:pt x="5002" y="2268"/>
                  </a:lnTo>
                  <a:lnTo>
                    <a:pt x="4984" y="2270"/>
                  </a:lnTo>
                  <a:lnTo>
                    <a:pt x="4967" y="2271"/>
                  </a:lnTo>
                  <a:lnTo>
                    <a:pt x="4947" y="2270"/>
                  </a:lnTo>
                  <a:lnTo>
                    <a:pt x="4928" y="2268"/>
                  </a:lnTo>
                  <a:lnTo>
                    <a:pt x="4911" y="2264"/>
                  </a:lnTo>
                  <a:lnTo>
                    <a:pt x="4895" y="2257"/>
                  </a:lnTo>
                  <a:lnTo>
                    <a:pt x="4879" y="2251"/>
                  </a:lnTo>
                  <a:lnTo>
                    <a:pt x="4865" y="2241"/>
                  </a:lnTo>
                  <a:lnTo>
                    <a:pt x="4852" y="2230"/>
                  </a:lnTo>
                  <a:lnTo>
                    <a:pt x="4841" y="2218"/>
                  </a:lnTo>
                  <a:lnTo>
                    <a:pt x="4831" y="2204"/>
                  </a:lnTo>
                  <a:lnTo>
                    <a:pt x="4821" y="2189"/>
                  </a:lnTo>
                  <a:lnTo>
                    <a:pt x="4814" y="2173"/>
                  </a:lnTo>
                  <a:lnTo>
                    <a:pt x="4807" y="2156"/>
                  </a:lnTo>
                  <a:lnTo>
                    <a:pt x="4803" y="2137"/>
                  </a:lnTo>
                  <a:lnTo>
                    <a:pt x="4799" y="2117"/>
                  </a:lnTo>
                  <a:lnTo>
                    <a:pt x="4796" y="2095"/>
                  </a:lnTo>
                  <a:lnTo>
                    <a:pt x="4796" y="2073"/>
                  </a:lnTo>
                  <a:lnTo>
                    <a:pt x="4796" y="2058"/>
                  </a:lnTo>
                  <a:lnTo>
                    <a:pt x="4797" y="2044"/>
                  </a:lnTo>
                  <a:lnTo>
                    <a:pt x="4799" y="2030"/>
                  </a:lnTo>
                  <a:lnTo>
                    <a:pt x="4801" y="2016"/>
                  </a:lnTo>
                  <a:lnTo>
                    <a:pt x="4804" y="2003"/>
                  </a:lnTo>
                  <a:lnTo>
                    <a:pt x="4807" y="1990"/>
                  </a:lnTo>
                  <a:lnTo>
                    <a:pt x="4810" y="1978"/>
                  </a:lnTo>
                  <a:lnTo>
                    <a:pt x="4816" y="1967"/>
                  </a:lnTo>
                  <a:lnTo>
                    <a:pt x="4820" y="1955"/>
                  </a:lnTo>
                  <a:lnTo>
                    <a:pt x="4827" y="1945"/>
                  </a:lnTo>
                  <a:lnTo>
                    <a:pt x="4832" y="1934"/>
                  </a:lnTo>
                  <a:lnTo>
                    <a:pt x="4840" y="1924"/>
                  </a:lnTo>
                  <a:lnTo>
                    <a:pt x="4846" y="1916"/>
                  </a:lnTo>
                  <a:lnTo>
                    <a:pt x="4854" y="1908"/>
                  </a:lnTo>
                  <a:lnTo>
                    <a:pt x="4862" y="1901"/>
                  </a:lnTo>
                  <a:lnTo>
                    <a:pt x="4871" y="1893"/>
                  </a:lnTo>
                  <a:lnTo>
                    <a:pt x="4881" y="1888"/>
                  </a:lnTo>
                  <a:lnTo>
                    <a:pt x="4890" y="1882"/>
                  </a:lnTo>
                  <a:lnTo>
                    <a:pt x="4900" y="1878"/>
                  </a:lnTo>
                  <a:lnTo>
                    <a:pt x="4911" y="1874"/>
                  </a:lnTo>
                  <a:lnTo>
                    <a:pt x="4922" y="1870"/>
                  </a:lnTo>
                  <a:lnTo>
                    <a:pt x="4932" y="1869"/>
                  </a:lnTo>
                  <a:lnTo>
                    <a:pt x="4944" y="1867"/>
                  </a:lnTo>
                  <a:lnTo>
                    <a:pt x="4956" y="1867"/>
                  </a:lnTo>
                  <a:lnTo>
                    <a:pt x="4974" y="1868"/>
                  </a:lnTo>
                  <a:lnTo>
                    <a:pt x="4993" y="1870"/>
                  </a:lnTo>
                  <a:lnTo>
                    <a:pt x="5009" y="1875"/>
                  </a:lnTo>
                  <a:lnTo>
                    <a:pt x="5024" y="1880"/>
                  </a:lnTo>
                  <a:lnTo>
                    <a:pt x="5038" y="1887"/>
                  </a:lnTo>
                  <a:lnTo>
                    <a:pt x="5051" y="1895"/>
                  </a:lnTo>
                  <a:lnTo>
                    <a:pt x="5063" y="1906"/>
                  </a:lnTo>
                  <a:lnTo>
                    <a:pt x="5074" y="1918"/>
                  </a:lnTo>
                  <a:lnTo>
                    <a:pt x="5083" y="1931"/>
                  </a:lnTo>
                  <a:lnTo>
                    <a:pt x="5092" y="1945"/>
                  </a:lnTo>
                  <a:lnTo>
                    <a:pt x="5100" y="1961"/>
                  </a:lnTo>
                  <a:lnTo>
                    <a:pt x="5105" y="1978"/>
                  </a:lnTo>
                  <a:lnTo>
                    <a:pt x="5109" y="1996"/>
                  </a:lnTo>
                  <a:lnTo>
                    <a:pt x="5112" y="2015"/>
                  </a:lnTo>
                  <a:lnTo>
                    <a:pt x="5115" y="2036"/>
                  </a:lnTo>
                  <a:lnTo>
                    <a:pt x="5115" y="2057"/>
                  </a:lnTo>
                  <a:close/>
                  <a:moveTo>
                    <a:pt x="5049" y="2038"/>
                  </a:moveTo>
                  <a:lnTo>
                    <a:pt x="5048" y="2024"/>
                  </a:lnTo>
                  <a:lnTo>
                    <a:pt x="5047" y="2011"/>
                  </a:lnTo>
                  <a:lnTo>
                    <a:pt x="5046" y="1999"/>
                  </a:lnTo>
                  <a:lnTo>
                    <a:pt x="5042" y="1987"/>
                  </a:lnTo>
                  <a:lnTo>
                    <a:pt x="5039" y="1977"/>
                  </a:lnTo>
                  <a:lnTo>
                    <a:pt x="5036" y="1968"/>
                  </a:lnTo>
                  <a:lnTo>
                    <a:pt x="5032" y="1959"/>
                  </a:lnTo>
                  <a:lnTo>
                    <a:pt x="5026" y="1950"/>
                  </a:lnTo>
                  <a:lnTo>
                    <a:pt x="5020" y="1944"/>
                  </a:lnTo>
                  <a:lnTo>
                    <a:pt x="5013" y="1937"/>
                  </a:lnTo>
                  <a:lnTo>
                    <a:pt x="5006" y="1932"/>
                  </a:lnTo>
                  <a:lnTo>
                    <a:pt x="4997" y="1928"/>
                  </a:lnTo>
                  <a:lnTo>
                    <a:pt x="4988" y="1924"/>
                  </a:lnTo>
                  <a:lnTo>
                    <a:pt x="4979" y="1922"/>
                  </a:lnTo>
                  <a:lnTo>
                    <a:pt x="4969" y="1921"/>
                  </a:lnTo>
                  <a:lnTo>
                    <a:pt x="4958" y="1921"/>
                  </a:lnTo>
                  <a:lnTo>
                    <a:pt x="4947" y="1921"/>
                  </a:lnTo>
                  <a:lnTo>
                    <a:pt x="4938" y="1922"/>
                  </a:lnTo>
                  <a:lnTo>
                    <a:pt x="4929" y="1924"/>
                  </a:lnTo>
                  <a:lnTo>
                    <a:pt x="4922" y="1929"/>
                  </a:lnTo>
                  <a:lnTo>
                    <a:pt x="4913" y="1933"/>
                  </a:lnTo>
                  <a:lnTo>
                    <a:pt x="4906" y="1937"/>
                  </a:lnTo>
                  <a:lnTo>
                    <a:pt x="4900" y="1944"/>
                  </a:lnTo>
                  <a:lnTo>
                    <a:pt x="4893" y="1951"/>
                  </a:lnTo>
                  <a:lnTo>
                    <a:pt x="4888" y="1959"/>
                  </a:lnTo>
                  <a:lnTo>
                    <a:pt x="4884" y="1968"/>
                  </a:lnTo>
                  <a:lnTo>
                    <a:pt x="4879" y="1978"/>
                  </a:lnTo>
                  <a:lnTo>
                    <a:pt x="4876" y="1989"/>
                  </a:lnTo>
                  <a:lnTo>
                    <a:pt x="4873" y="2001"/>
                  </a:lnTo>
                  <a:lnTo>
                    <a:pt x="4871" y="2014"/>
                  </a:lnTo>
                  <a:lnTo>
                    <a:pt x="4869" y="2027"/>
                  </a:lnTo>
                  <a:lnTo>
                    <a:pt x="4868" y="2042"/>
                  </a:lnTo>
                  <a:lnTo>
                    <a:pt x="5049" y="2042"/>
                  </a:lnTo>
                  <a:lnTo>
                    <a:pt x="5049" y="2038"/>
                  </a:lnTo>
                  <a:close/>
                  <a:moveTo>
                    <a:pt x="5525" y="2207"/>
                  </a:moveTo>
                  <a:lnTo>
                    <a:pt x="5525" y="2372"/>
                  </a:lnTo>
                  <a:lnTo>
                    <a:pt x="5470" y="2372"/>
                  </a:lnTo>
                  <a:lnTo>
                    <a:pt x="5459" y="2262"/>
                  </a:lnTo>
                  <a:lnTo>
                    <a:pt x="5212" y="2262"/>
                  </a:lnTo>
                  <a:lnTo>
                    <a:pt x="5201" y="2372"/>
                  </a:lnTo>
                  <a:lnTo>
                    <a:pt x="5146" y="2372"/>
                  </a:lnTo>
                  <a:lnTo>
                    <a:pt x="5146" y="2207"/>
                  </a:lnTo>
                  <a:lnTo>
                    <a:pt x="5173" y="2207"/>
                  </a:lnTo>
                  <a:lnTo>
                    <a:pt x="5182" y="2202"/>
                  </a:lnTo>
                  <a:lnTo>
                    <a:pt x="5189" y="2196"/>
                  </a:lnTo>
                  <a:lnTo>
                    <a:pt x="5196" y="2188"/>
                  </a:lnTo>
                  <a:lnTo>
                    <a:pt x="5201" y="2181"/>
                  </a:lnTo>
                  <a:lnTo>
                    <a:pt x="5205" y="2172"/>
                  </a:lnTo>
                  <a:lnTo>
                    <a:pt x="5211" y="2161"/>
                  </a:lnTo>
                  <a:lnTo>
                    <a:pt x="5215" y="2146"/>
                  </a:lnTo>
                  <a:lnTo>
                    <a:pt x="5219" y="2129"/>
                  </a:lnTo>
                  <a:lnTo>
                    <a:pt x="5224" y="2108"/>
                  </a:lnTo>
                  <a:lnTo>
                    <a:pt x="5227" y="2083"/>
                  </a:lnTo>
                  <a:lnTo>
                    <a:pt x="5230" y="2053"/>
                  </a:lnTo>
                  <a:lnTo>
                    <a:pt x="5233" y="2019"/>
                  </a:lnTo>
                  <a:lnTo>
                    <a:pt x="5243" y="1876"/>
                  </a:lnTo>
                  <a:lnTo>
                    <a:pt x="5485" y="1876"/>
                  </a:lnTo>
                  <a:lnTo>
                    <a:pt x="5485" y="2207"/>
                  </a:lnTo>
                  <a:lnTo>
                    <a:pt x="5525" y="2207"/>
                  </a:lnTo>
                  <a:close/>
                  <a:moveTo>
                    <a:pt x="5417" y="1930"/>
                  </a:moveTo>
                  <a:lnTo>
                    <a:pt x="5303" y="1930"/>
                  </a:lnTo>
                  <a:lnTo>
                    <a:pt x="5298" y="2011"/>
                  </a:lnTo>
                  <a:lnTo>
                    <a:pt x="5295" y="2043"/>
                  </a:lnTo>
                  <a:lnTo>
                    <a:pt x="5293" y="2071"/>
                  </a:lnTo>
                  <a:lnTo>
                    <a:pt x="5289" y="2095"/>
                  </a:lnTo>
                  <a:lnTo>
                    <a:pt x="5286" y="2116"/>
                  </a:lnTo>
                  <a:lnTo>
                    <a:pt x="5283" y="2133"/>
                  </a:lnTo>
                  <a:lnTo>
                    <a:pt x="5279" y="2148"/>
                  </a:lnTo>
                  <a:lnTo>
                    <a:pt x="5273" y="2161"/>
                  </a:lnTo>
                  <a:lnTo>
                    <a:pt x="5268" y="2172"/>
                  </a:lnTo>
                  <a:lnTo>
                    <a:pt x="5261" y="2181"/>
                  </a:lnTo>
                  <a:lnTo>
                    <a:pt x="5253" y="2191"/>
                  </a:lnTo>
                  <a:lnTo>
                    <a:pt x="5243" y="2200"/>
                  </a:lnTo>
                  <a:lnTo>
                    <a:pt x="5233" y="2207"/>
                  </a:lnTo>
                  <a:lnTo>
                    <a:pt x="5417" y="2207"/>
                  </a:lnTo>
                  <a:lnTo>
                    <a:pt x="5417" y="1930"/>
                  </a:lnTo>
                  <a:close/>
                  <a:moveTo>
                    <a:pt x="5913" y="2057"/>
                  </a:moveTo>
                  <a:lnTo>
                    <a:pt x="5913" y="2066"/>
                  </a:lnTo>
                  <a:lnTo>
                    <a:pt x="5913" y="2075"/>
                  </a:lnTo>
                  <a:lnTo>
                    <a:pt x="5913" y="2083"/>
                  </a:lnTo>
                  <a:lnTo>
                    <a:pt x="5912" y="2092"/>
                  </a:lnTo>
                  <a:lnTo>
                    <a:pt x="5666" y="2092"/>
                  </a:lnTo>
                  <a:lnTo>
                    <a:pt x="5667" y="2107"/>
                  </a:lnTo>
                  <a:lnTo>
                    <a:pt x="5669" y="2122"/>
                  </a:lnTo>
                  <a:lnTo>
                    <a:pt x="5672" y="2135"/>
                  </a:lnTo>
                  <a:lnTo>
                    <a:pt x="5677" y="2147"/>
                  </a:lnTo>
                  <a:lnTo>
                    <a:pt x="5681" y="2159"/>
                  </a:lnTo>
                  <a:lnTo>
                    <a:pt x="5685" y="2169"/>
                  </a:lnTo>
                  <a:lnTo>
                    <a:pt x="5692" y="2178"/>
                  </a:lnTo>
                  <a:lnTo>
                    <a:pt x="5698" y="2186"/>
                  </a:lnTo>
                  <a:lnTo>
                    <a:pt x="5706" y="2193"/>
                  </a:lnTo>
                  <a:lnTo>
                    <a:pt x="5713" y="2199"/>
                  </a:lnTo>
                  <a:lnTo>
                    <a:pt x="5721" y="2204"/>
                  </a:lnTo>
                  <a:lnTo>
                    <a:pt x="5730" y="2208"/>
                  </a:lnTo>
                  <a:lnTo>
                    <a:pt x="5739" y="2212"/>
                  </a:lnTo>
                  <a:lnTo>
                    <a:pt x="5749" y="2214"/>
                  </a:lnTo>
                  <a:lnTo>
                    <a:pt x="5759" y="2215"/>
                  </a:lnTo>
                  <a:lnTo>
                    <a:pt x="5770" y="2216"/>
                  </a:lnTo>
                  <a:lnTo>
                    <a:pt x="5784" y="2215"/>
                  </a:lnTo>
                  <a:lnTo>
                    <a:pt x="5797" y="2214"/>
                  </a:lnTo>
                  <a:lnTo>
                    <a:pt x="5809" y="2212"/>
                  </a:lnTo>
                  <a:lnTo>
                    <a:pt x="5821" y="2207"/>
                  </a:lnTo>
                  <a:lnTo>
                    <a:pt x="5833" y="2203"/>
                  </a:lnTo>
                  <a:lnTo>
                    <a:pt x="5845" y="2198"/>
                  </a:lnTo>
                  <a:lnTo>
                    <a:pt x="5858" y="2190"/>
                  </a:lnTo>
                  <a:lnTo>
                    <a:pt x="5870" y="2183"/>
                  </a:lnTo>
                  <a:lnTo>
                    <a:pt x="5899" y="2223"/>
                  </a:lnTo>
                  <a:lnTo>
                    <a:pt x="5884" y="2233"/>
                  </a:lnTo>
                  <a:lnTo>
                    <a:pt x="5868" y="2244"/>
                  </a:lnTo>
                  <a:lnTo>
                    <a:pt x="5852" y="2252"/>
                  </a:lnTo>
                  <a:lnTo>
                    <a:pt x="5835" y="2258"/>
                  </a:lnTo>
                  <a:lnTo>
                    <a:pt x="5818" y="2264"/>
                  </a:lnTo>
                  <a:lnTo>
                    <a:pt x="5801" y="2268"/>
                  </a:lnTo>
                  <a:lnTo>
                    <a:pt x="5782" y="2270"/>
                  </a:lnTo>
                  <a:lnTo>
                    <a:pt x="5765" y="2271"/>
                  </a:lnTo>
                  <a:lnTo>
                    <a:pt x="5745" y="2270"/>
                  </a:lnTo>
                  <a:lnTo>
                    <a:pt x="5726" y="2268"/>
                  </a:lnTo>
                  <a:lnTo>
                    <a:pt x="5709" y="2264"/>
                  </a:lnTo>
                  <a:lnTo>
                    <a:pt x="5693" y="2257"/>
                  </a:lnTo>
                  <a:lnTo>
                    <a:pt x="5678" y="2251"/>
                  </a:lnTo>
                  <a:lnTo>
                    <a:pt x="5664" y="2241"/>
                  </a:lnTo>
                  <a:lnTo>
                    <a:pt x="5651" y="2230"/>
                  </a:lnTo>
                  <a:lnTo>
                    <a:pt x="5639" y="2218"/>
                  </a:lnTo>
                  <a:lnTo>
                    <a:pt x="5629" y="2204"/>
                  </a:lnTo>
                  <a:lnTo>
                    <a:pt x="5620" y="2189"/>
                  </a:lnTo>
                  <a:lnTo>
                    <a:pt x="5612" y="2173"/>
                  </a:lnTo>
                  <a:lnTo>
                    <a:pt x="5606" y="2156"/>
                  </a:lnTo>
                  <a:lnTo>
                    <a:pt x="5600" y="2137"/>
                  </a:lnTo>
                  <a:lnTo>
                    <a:pt x="5597" y="2117"/>
                  </a:lnTo>
                  <a:lnTo>
                    <a:pt x="5595" y="2095"/>
                  </a:lnTo>
                  <a:lnTo>
                    <a:pt x="5595" y="2073"/>
                  </a:lnTo>
                  <a:lnTo>
                    <a:pt x="5595" y="2058"/>
                  </a:lnTo>
                  <a:lnTo>
                    <a:pt x="5596" y="2044"/>
                  </a:lnTo>
                  <a:lnTo>
                    <a:pt x="5597" y="2030"/>
                  </a:lnTo>
                  <a:lnTo>
                    <a:pt x="5599" y="2016"/>
                  </a:lnTo>
                  <a:lnTo>
                    <a:pt x="5602" y="2003"/>
                  </a:lnTo>
                  <a:lnTo>
                    <a:pt x="5606" y="1990"/>
                  </a:lnTo>
                  <a:lnTo>
                    <a:pt x="5609" y="1978"/>
                  </a:lnTo>
                  <a:lnTo>
                    <a:pt x="5614" y="1967"/>
                  </a:lnTo>
                  <a:lnTo>
                    <a:pt x="5618" y="1955"/>
                  </a:lnTo>
                  <a:lnTo>
                    <a:pt x="5625" y="1945"/>
                  </a:lnTo>
                  <a:lnTo>
                    <a:pt x="5630" y="1934"/>
                  </a:lnTo>
                  <a:lnTo>
                    <a:pt x="5637" y="1924"/>
                  </a:lnTo>
                  <a:lnTo>
                    <a:pt x="5644" y="1916"/>
                  </a:lnTo>
                  <a:lnTo>
                    <a:pt x="5652" y="1908"/>
                  </a:lnTo>
                  <a:lnTo>
                    <a:pt x="5661" y="1901"/>
                  </a:lnTo>
                  <a:lnTo>
                    <a:pt x="5669" y="1893"/>
                  </a:lnTo>
                  <a:lnTo>
                    <a:pt x="5679" y="1888"/>
                  </a:lnTo>
                  <a:lnTo>
                    <a:pt x="5689" y="1882"/>
                  </a:lnTo>
                  <a:lnTo>
                    <a:pt x="5698" y="1878"/>
                  </a:lnTo>
                  <a:lnTo>
                    <a:pt x="5709" y="1874"/>
                  </a:lnTo>
                  <a:lnTo>
                    <a:pt x="5720" y="1870"/>
                  </a:lnTo>
                  <a:lnTo>
                    <a:pt x="5731" y="1869"/>
                  </a:lnTo>
                  <a:lnTo>
                    <a:pt x="5743" y="1867"/>
                  </a:lnTo>
                  <a:lnTo>
                    <a:pt x="5754" y="1867"/>
                  </a:lnTo>
                  <a:lnTo>
                    <a:pt x="5773" y="1868"/>
                  </a:lnTo>
                  <a:lnTo>
                    <a:pt x="5791" y="1870"/>
                  </a:lnTo>
                  <a:lnTo>
                    <a:pt x="5807" y="1875"/>
                  </a:lnTo>
                  <a:lnTo>
                    <a:pt x="5822" y="1880"/>
                  </a:lnTo>
                  <a:lnTo>
                    <a:pt x="5836" y="1887"/>
                  </a:lnTo>
                  <a:lnTo>
                    <a:pt x="5849" y="1895"/>
                  </a:lnTo>
                  <a:lnTo>
                    <a:pt x="5861" y="1906"/>
                  </a:lnTo>
                  <a:lnTo>
                    <a:pt x="5872" y="1918"/>
                  </a:lnTo>
                  <a:lnTo>
                    <a:pt x="5882" y="1931"/>
                  </a:lnTo>
                  <a:lnTo>
                    <a:pt x="5890" y="1945"/>
                  </a:lnTo>
                  <a:lnTo>
                    <a:pt x="5897" y="1961"/>
                  </a:lnTo>
                  <a:lnTo>
                    <a:pt x="5903" y="1978"/>
                  </a:lnTo>
                  <a:lnTo>
                    <a:pt x="5908" y="1996"/>
                  </a:lnTo>
                  <a:lnTo>
                    <a:pt x="5911" y="2015"/>
                  </a:lnTo>
                  <a:lnTo>
                    <a:pt x="5913" y="2036"/>
                  </a:lnTo>
                  <a:lnTo>
                    <a:pt x="5913" y="2057"/>
                  </a:lnTo>
                  <a:close/>
                  <a:moveTo>
                    <a:pt x="5847" y="2038"/>
                  </a:moveTo>
                  <a:lnTo>
                    <a:pt x="5846" y="2024"/>
                  </a:lnTo>
                  <a:lnTo>
                    <a:pt x="5845" y="2011"/>
                  </a:lnTo>
                  <a:lnTo>
                    <a:pt x="5844" y="1999"/>
                  </a:lnTo>
                  <a:lnTo>
                    <a:pt x="5841" y="1987"/>
                  </a:lnTo>
                  <a:lnTo>
                    <a:pt x="5838" y="1977"/>
                  </a:lnTo>
                  <a:lnTo>
                    <a:pt x="5834" y="1968"/>
                  </a:lnTo>
                  <a:lnTo>
                    <a:pt x="5829" y="1959"/>
                  </a:lnTo>
                  <a:lnTo>
                    <a:pt x="5825" y="1950"/>
                  </a:lnTo>
                  <a:lnTo>
                    <a:pt x="5818" y="1944"/>
                  </a:lnTo>
                  <a:lnTo>
                    <a:pt x="5812" y="1937"/>
                  </a:lnTo>
                  <a:lnTo>
                    <a:pt x="5804" y="1932"/>
                  </a:lnTo>
                  <a:lnTo>
                    <a:pt x="5795" y="1928"/>
                  </a:lnTo>
                  <a:lnTo>
                    <a:pt x="5787" y="1924"/>
                  </a:lnTo>
                  <a:lnTo>
                    <a:pt x="5777" y="1922"/>
                  </a:lnTo>
                  <a:lnTo>
                    <a:pt x="5767" y="1921"/>
                  </a:lnTo>
                  <a:lnTo>
                    <a:pt x="5756" y="1921"/>
                  </a:lnTo>
                  <a:lnTo>
                    <a:pt x="5746" y="1921"/>
                  </a:lnTo>
                  <a:lnTo>
                    <a:pt x="5736" y="1922"/>
                  </a:lnTo>
                  <a:lnTo>
                    <a:pt x="5727" y="1924"/>
                  </a:lnTo>
                  <a:lnTo>
                    <a:pt x="5720" y="1929"/>
                  </a:lnTo>
                  <a:lnTo>
                    <a:pt x="5711" y="1933"/>
                  </a:lnTo>
                  <a:lnTo>
                    <a:pt x="5705" y="1937"/>
                  </a:lnTo>
                  <a:lnTo>
                    <a:pt x="5698" y="1944"/>
                  </a:lnTo>
                  <a:lnTo>
                    <a:pt x="5692" y="1951"/>
                  </a:lnTo>
                  <a:lnTo>
                    <a:pt x="5686" y="1959"/>
                  </a:lnTo>
                  <a:lnTo>
                    <a:pt x="5682" y="1968"/>
                  </a:lnTo>
                  <a:lnTo>
                    <a:pt x="5678" y="1978"/>
                  </a:lnTo>
                  <a:lnTo>
                    <a:pt x="5675" y="1989"/>
                  </a:lnTo>
                  <a:lnTo>
                    <a:pt x="5671" y="2001"/>
                  </a:lnTo>
                  <a:lnTo>
                    <a:pt x="5669" y="2014"/>
                  </a:lnTo>
                  <a:lnTo>
                    <a:pt x="5667" y="2027"/>
                  </a:lnTo>
                  <a:lnTo>
                    <a:pt x="5666" y="2042"/>
                  </a:lnTo>
                  <a:lnTo>
                    <a:pt x="5847" y="2042"/>
                  </a:lnTo>
                  <a:lnTo>
                    <a:pt x="5847" y="2038"/>
                  </a:lnTo>
                  <a:close/>
                  <a:moveTo>
                    <a:pt x="6198" y="1867"/>
                  </a:moveTo>
                  <a:lnTo>
                    <a:pt x="6216" y="1868"/>
                  </a:lnTo>
                  <a:lnTo>
                    <a:pt x="6232" y="1870"/>
                  </a:lnTo>
                  <a:lnTo>
                    <a:pt x="6248" y="1875"/>
                  </a:lnTo>
                  <a:lnTo>
                    <a:pt x="6262" y="1880"/>
                  </a:lnTo>
                  <a:lnTo>
                    <a:pt x="6274" y="1888"/>
                  </a:lnTo>
                  <a:lnTo>
                    <a:pt x="6286" y="1896"/>
                  </a:lnTo>
                  <a:lnTo>
                    <a:pt x="6297" y="1907"/>
                  </a:lnTo>
                  <a:lnTo>
                    <a:pt x="6306" y="1920"/>
                  </a:lnTo>
                  <a:lnTo>
                    <a:pt x="6314" y="1934"/>
                  </a:lnTo>
                  <a:lnTo>
                    <a:pt x="6321" y="1949"/>
                  </a:lnTo>
                  <a:lnTo>
                    <a:pt x="6327" y="1965"/>
                  </a:lnTo>
                  <a:lnTo>
                    <a:pt x="6332" y="1984"/>
                  </a:lnTo>
                  <a:lnTo>
                    <a:pt x="6336" y="2002"/>
                  </a:lnTo>
                  <a:lnTo>
                    <a:pt x="6338" y="2024"/>
                  </a:lnTo>
                  <a:lnTo>
                    <a:pt x="6340" y="2045"/>
                  </a:lnTo>
                  <a:lnTo>
                    <a:pt x="6340" y="2069"/>
                  </a:lnTo>
                  <a:lnTo>
                    <a:pt x="6340" y="2091"/>
                  </a:lnTo>
                  <a:lnTo>
                    <a:pt x="6338" y="2112"/>
                  </a:lnTo>
                  <a:lnTo>
                    <a:pt x="6335" y="2132"/>
                  </a:lnTo>
                  <a:lnTo>
                    <a:pt x="6331" y="2150"/>
                  </a:lnTo>
                  <a:lnTo>
                    <a:pt x="6325" y="2169"/>
                  </a:lnTo>
                  <a:lnTo>
                    <a:pt x="6319" y="2185"/>
                  </a:lnTo>
                  <a:lnTo>
                    <a:pt x="6310" y="2201"/>
                  </a:lnTo>
                  <a:lnTo>
                    <a:pt x="6301" y="2215"/>
                  </a:lnTo>
                  <a:lnTo>
                    <a:pt x="6291" y="2228"/>
                  </a:lnTo>
                  <a:lnTo>
                    <a:pt x="6279" y="2240"/>
                  </a:lnTo>
                  <a:lnTo>
                    <a:pt x="6267" y="2250"/>
                  </a:lnTo>
                  <a:lnTo>
                    <a:pt x="6253" y="2257"/>
                  </a:lnTo>
                  <a:lnTo>
                    <a:pt x="6239" y="2262"/>
                  </a:lnTo>
                  <a:lnTo>
                    <a:pt x="6224" y="2267"/>
                  </a:lnTo>
                  <a:lnTo>
                    <a:pt x="6207" y="2270"/>
                  </a:lnTo>
                  <a:lnTo>
                    <a:pt x="6189" y="2271"/>
                  </a:lnTo>
                  <a:lnTo>
                    <a:pt x="6173" y="2270"/>
                  </a:lnTo>
                  <a:lnTo>
                    <a:pt x="6159" y="2268"/>
                  </a:lnTo>
                  <a:lnTo>
                    <a:pt x="6145" y="2265"/>
                  </a:lnTo>
                  <a:lnTo>
                    <a:pt x="6132" y="2260"/>
                  </a:lnTo>
                  <a:lnTo>
                    <a:pt x="6119" y="2254"/>
                  </a:lnTo>
                  <a:lnTo>
                    <a:pt x="6108" y="2246"/>
                  </a:lnTo>
                  <a:lnTo>
                    <a:pt x="6098" y="2238"/>
                  </a:lnTo>
                  <a:lnTo>
                    <a:pt x="6088" y="2227"/>
                  </a:lnTo>
                  <a:lnTo>
                    <a:pt x="6088" y="2410"/>
                  </a:lnTo>
                  <a:lnTo>
                    <a:pt x="6021" y="2418"/>
                  </a:lnTo>
                  <a:lnTo>
                    <a:pt x="6021" y="1876"/>
                  </a:lnTo>
                  <a:lnTo>
                    <a:pt x="6079" y="1876"/>
                  </a:lnTo>
                  <a:lnTo>
                    <a:pt x="6084" y="1928"/>
                  </a:lnTo>
                  <a:lnTo>
                    <a:pt x="6095" y="1915"/>
                  </a:lnTo>
                  <a:lnTo>
                    <a:pt x="6107" y="1902"/>
                  </a:lnTo>
                  <a:lnTo>
                    <a:pt x="6120" y="1892"/>
                  </a:lnTo>
                  <a:lnTo>
                    <a:pt x="6135" y="1883"/>
                  </a:lnTo>
                  <a:lnTo>
                    <a:pt x="6150" y="1876"/>
                  </a:lnTo>
                  <a:lnTo>
                    <a:pt x="6166" y="1872"/>
                  </a:lnTo>
                  <a:lnTo>
                    <a:pt x="6182" y="1868"/>
                  </a:lnTo>
                  <a:lnTo>
                    <a:pt x="6198" y="1867"/>
                  </a:lnTo>
                  <a:close/>
                  <a:moveTo>
                    <a:pt x="6173" y="2216"/>
                  </a:moveTo>
                  <a:lnTo>
                    <a:pt x="6185" y="2215"/>
                  </a:lnTo>
                  <a:lnTo>
                    <a:pt x="6196" y="2214"/>
                  </a:lnTo>
                  <a:lnTo>
                    <a:pt x="6205" y="2211"/>
                  </a:lnTo>
                  <a:lnTo>
                    <a:pt x="6215" y="2206"/>
                  </a:lnTo>
                  <a:lnTo>
                    <a:pt x="6224" y="2202"/>
                  </a:lnTo>
                  <a:lnTo>
                    <a:pt x="6231" y="2196"/>
                  </a:lnTo>
                  <a:lnTo>
                    <a:pt x="6238" y="2188"/>
                  </a:lnTo>
                  <a:lnTo>
                    <a:pt x="6244" y="2179"/>
                  </a:lnTo>
                  <a:lnTo>
                    <a:pt x="6250" y="2170"/>
                  </a:lnTo>
                  <a:lnTo>
                    <a:pt x="6255" y="2159"/>
                  </a:lnTo>
                  <a:lnTo>
                    <a:pt x="6259" y="2146"/>
                  </a:lnTo>
                  <a:lnTo>
                    <a:pt x="6263" y="2133"/>
                  </a:lnTo>
                  <a:lnTo>
                    <a:pt x="6265" y="2119"/>
                  </a:lnTo>
                  <a:lnTo>
                    <a:pt x="6267" y="2103"/>
                  </a:lnTo>
                  <a:lnTo>
                    <a:pt x="6268" y="2086"/>
                  </a:lnTo>
                  <a:lnTo>
                    <a:pt x="6268" y="2069"/>
                  </a:lnTo>
                  <a:lnTo>
                    <a:pt x="6268" y="2051"/>
                  </a:lnTo>
                  <a:lnTo>
                    <a:pt x="6267" y="2034"/>
                  </a:lnTo>
                  <a:lnTo>
                    <a:pt x="6265" y="2018"/>
                  </a:lnTo>
                  <a:lnTo>
                    <a:pt x="6263" y="2004"/>
                  </a:lnTo>
                  <a:lnTo>
                    <a:pt x="6259" y="1990"/>
                  </a:lnTo>
                  <a:lnTo>
                    <a:pt x="6256" y="1978"/>
                  </a:lnTo>
                  <a:lnTo>
                    <a:pt x="6252" y="1968"/>
                  </a:lnTo>
                  <a:lnTo>
                    <a:pt x="6246" y="1958"/>
                  </a:lnTo>
                  <a:lnTo>
                    <a:pt x="6241" y="1949"/>
                  </a:lnTo>
                  <a:lnTo>
                    <a:pt x="6235" y="1942"/>
                  </a:lnTo>
                  <a:lnTo>
                    <a:pt x="6227" y="1935"/>
                  </a:lnTo>
                  <a:lnTo>
                    <a:pt x="6219" y="1930"/>
                  </a:lnTo>
                  <a:lnTo>
                    <a:pt x="6211" y="1926"/>
                  </a:lnTo>
                  <a:lnTo>
                    <a:pt x="6201" y="1923"/>
                  </a:lnTo>
                  <a:lnTo>
                    <a:pt x="6191" y="1921"/>
                  </a:lnTo>
                  <a:lnTo>
                    <a:pt x="6181" y="1921"/>
                  </a:lnTo>
                  <a:lnTo>
                    <a:pt x="6174" y="1921"/>
                  </a:lnTo>
                  <a:lnTo>
                    <a:pt x="6168" y="1921"/>
                  </a:lnTo>
                  <a:lnTo>
                    <a:pt x="6160" y="1923"/>
                  </a:lnTo>
                  <a:lnTo>
                    <a:pt x="6154" y="1924"/>
                  </a:lnTo>
                  <a:lnTo>
                    <a:pt x="6147" y="1928"/>
                  </a:lnTo>
                  <a:lnTo>
                    <a:pt x="6141" y="1930"/>
                  </a:lnTo>
                  <a:lnTo>
                    <a:pt x="6135" y="1933"/>
                  </a:lnTo>
                  <a:lnTo>
                    <a:pt x="6129" y="1937"/>
                  </a:lnTo>
                  <a:lnTo>
                    <a:pt x="6118" y="1946"/>
                  </a:lnTo>
                  <a:lnTo>
                    <a:pt x="6107" y="1957"/>
                  </a:lnTo>
                  <a:lnTo>
                    <a:pt x="6098" y="1968"/>
                  </a:lnTo>
                  <a:lnTo>
                    <a:pt x="6088" y="1981"/>
                  </a:lnTo>
                  <a:lnTo>
                    <a:pt x="6088" y="2169"/>
                  </a:lnTo>
                  <a:lnTo>
                    <a:pt x="6096" y="2179"/>
                  </a:lnTo>
                  <a:lnTo>
                    <a:pt x="6105" y="2189"/>
                  </a:lnTo>
                  <a:lnTo>
                    <a:pt x="6115" y="2197"/>
                  </a:lnTo>
                  <a:lnTo>
                    <a:pt x="6125" y="2204"/>
                  </a:lnTo>
                  <a:lnTo>
                    <a:pt x="6136" y="2210"/>
                  </a:lnTo>
                  <a:lnTo>
                    <a:pt x="6148" y="2213"/>
                  </a:lnTo>
                  <a:lnTo>
                    <a:pt x="6160" y="2215"/>
                  </a:lnTo>
                  <a:lnTo>
                    <a:pt x="6173" y="2216"/>
                  </a:lnTo>
                  <a:close/>
                  <a:moveTo>
                    <a:pt x="6708" y="2172"/>
                  </a:moveTo>
                  <a:lnTo>
                    <a:pt x="6708" y="2183"/>
                  </a:lnTo>
                  <a:lnTo>
                    <a:pt x="6710" y="2192"/>
                  </a:lnTo>
                  <a:lnTo>
                    <a:pt x="6713" y="2200"/>
                  </a:lnTo>
                  <a:lnTo>
                    <a:pt x="6716" y="2206"/>
                  </a:lnTo>
                  <a:lnTo>
                    <a:pt x="6720" y="2212"/>
                  </a:lnTo>
                  <a:lnTo>
                    <a:pt x="6727" y="2217"/>
                  </a:lnTo>
                  <a:lnTo>
                    <a:pt x="6733" y="2220"/>
                  </a:lnTo>
                  <a:lnTo>
                    <a:pt x="6741" y="2224"/>
                  </a:lnTo>
                  <a:lnTo>
                    <a:pt x="6724" y="2271"/>
                  </a:lnTo>
                  <a:lnTo>
                    <a:pt x="6710" y="2268"/>
                  </a:lnTo>
                  <a:lnTo>
                    <a:pt x="6697" y="2265"/>
                  </a:lnTo>
                  <a:lnTo>
                    <a:pt x="6687" y="2260"/>
                  </a:lnTo>
                  <a:lnTo>
                    <a:pt x="6677" y="2254"/>
                  </a:lnTo>
                  <a:lnTo>
                    <a:pt x="6668" y="2246"/>
                  </a:lnTo>
                  <a:lnTo>
                    <a:pt x="6661" y="2237"/>
                  </a:lnTo>
                  <a:lnTo>
                    <a:pt x="6654" y="2226"/>
                  </a:lnTo>
                  <a:lnTo>
                    <a:pt x="6650" y="2213"/>
                  </a:lnTo>
                  <a:lnTo>
                    <a:pt x="6639" y="2227"/>
                  </a:lnTo>
                  <a:lnTo>
                    <a:pt x="6627" y="2239"/>
                  </a:lnTo>
                  <a:lnTo>
                    <a:pt x="6615" y="2248"/>
                  </a:lnTo>
                  <a:lnTo>
                    <a:pt x="6601" y="2256"/>
                  </a:lnTo>
                  <a:lnTo>
                    <a:pt x="6586" y="2262"/>
                  </a:lnTo>
                  <a:lnTo>
                    <a:pt x="6570" y="2267"/>
                  </a:lnTo>
                  <a:lnTo>
                    <a:pt x="6553" y="2270"/>
                  </a:lnTo>
                  <a:lnTo>
                    <a:pt x="6534" y="2271"/>
                  </a:lnTo>
                  <a:lnTo>
                    <a:pt x="6520" y="2270"/>
                  </a:lnTo>
                  <a:lnTo>
                    <a:pt x="6508" y="2269"/>
                  </a:lnTo>
                  <a:lnTo>
                    <a:pt x="6496" y="2266"/>
                  </a:lnTo>
                  <a:lnTo>
                    <a:pt x="6484" y="2262"/>
                  </a:lnTo>
                  <a:lnTo>
                    <a:pt x="6473" y="2258"/>
                  </a:lnTo>
                  <a:lnTo>
                    <a:pt x="6462" y="2253"/>
                  </a:lnTo>
                  <a:lnTo>
                    <a:pt x="6454" y="2246"/>
                  </a:lnTo>
                  <a:lnTo>
                    <a:pt x="6445" y="2239"/>
                  </a:lnTo>
                  <a:lnTo>
                    <a:pt x="6436" y="2230"/>
                  </a:lnTo>
                  <a:lnTo>
                    <a:pt x="6430" y="2221"/>
                  </a:lnTo>
                  <a:lnTo>
                    <a:pt x="6424" y="2212"/>
                  </a:lnTo>
                  <a:lnTo>
                    <a:pt x="6420" y="2201"/>
                  </a:lnTo>
                  <a:lnTo>
                    <a:pt x="6416" y="2190"/>
                  </a:lnTo>
                  <a:lnTo>
                    <a:pt x="6414" y="2179"/>
                  </a:lnTo>
                  <a:lnTo>
                    <a:pt x="6413" y="2167"/>
                  </a:lnTo>
                  <a:lnTo>
                    <a:pt x="6411" y="2154"/>
                  </a:lnTo>
                  <a:lnTo>
                    <a:pt x="6413" y="2139"/>
                  </a:lnTo>
                  <a:lnTo>
                    <a:pt x="6415" y="2125"/>
                  </a:lnTo>
                  <a:lnTo>
                    <a:pt x="6418" y="2112"/>
                  </a:lnTo>
                  <a:lnTo>
                    <a:pt x="6422" y="2099"/>
                  </a:lnTo>
                  <a:lnTo>
                    <a:pt x="6429" y="2089"/>
                  </a:lnTo>
                  <a:lnTo>
                    <a:pt x="6436" y="2078"/>
                  </a:lnTo>
                  <a:lnTo>
                    <a:pt x="6446" y="2068"/>
                  </a:lnTo>
                  <a:lnTo>
                    <a:pt x="6456" y="2059"/>
                  </a:lnTo>
                  <a:lnTo>
                    <a:pt x="6468" y="2052"/>
                  </a:lnTo>
                  <a:lnTo>
                    <a:pt x="6481" y="2045"/>
                  </a:lnTo>
                  <a:lnTo>
                    <a:pt x="6495" y="2040"/>
                  </a:lnTo>
                  <a:lnTo>
                    <a:pt x="6510" y="2035"/>
                  </a:lnTo>
                  <a:lnTo>
                    <a:pt x="6526" y="2031"/>
                  </a:lnTo>
                  <a:lnTo>
                    <a:pt x="6543" y="2029"/>
                  </a:lnTo>
                  <a:lnTo>
                    <a:pt x="6561" y="2027"/>
                  </a:lnTo>
                  <a:lnTo>
                    <a:pt x="6581" y="2027"/>
                  </a:lnTo>
                  <a:lnTo>
                    <a:pt x="6640" y="2027"/>
                  </a:lnTo>
                  <a:lnTo>
                    <a:pt x="6640" y="1998"/>
                  </a:lnTo>
                  <a:lnTo>
                    <a:pt x="6640" y="1988"/>
                  </a:lnTo>
                  <a:lnTo>
                    <a:pt x="6639" y="1980"/>
                  </a:lnTo>
                  <a:lnTo>
                    <a:pt x="6638" y="1971"/>
                  </a:lnTo>
                  <a:lnTo>
                    <a:pt x="6636" y="1963"/>
                  </a:lnTo>
                  <a:lnTo>
                    <a:pt x="6633" y="1956"/>
                  </a:lnTo>
                  <a:lnTo>
                    <a:pt x="6629" y="1950"/>
                  </a:lnTo>
                  <a:lnTo>
                    <a:pt x="6625" y="1945"/>
                  </a:lnTo>
                  <a:lnTo>
                    <a:pt x="6621" y="1940"/>
                  </a:lnTo>
                  <a:lnTo>
                    <a:pt x="6615" y="1935"/>
                  </a:lnTo>
                  <a:lnTo>
                    <a:pt x="6610" y="1932"/>
                  </a:lnTo>
                  <a:lnTo>
                    <a:pt x="6604" y="1929"/>
                  </a:lnTo>
                  <a:lnTo>
                    <a:pt x="6596" y="1927"/>
                  </a:lnTo>
                  <a:lnTo>
                    <a:pt x="6587" y="1924"/>
                  </a:lnTo>
                  <a:lnTo>
                    <a:pt x="6580" y="1923"/>
                  </a:lnTo>
                  <a:lnTo>
                    <a:pt x="6570" y="1922"/>
                  </a:lnTo>
                  <a:lnTo>
                    <a:pt x="6560" y="1922"/>
                  </a:lnTo>
                  <a:lnTo>
                    <a:pt x="6550" y="1922"/>
                  </a:lnTo>
                  <a:lnTo>
                    <a:pt x="6538" y="1923"/>
                  </a:lnTo>
                  <a:lnTo>
                    <a:pt x="6526" y="1926"/>
                  </a:lnTo>
                  <a:lnTo>
                    <a:pt x="6513" y="1928"/>
                  </a:lnTo>
                  <a:lnTo>
                    <a:pt x="6486" y="1934"/>
                  </a:lnTo>
                  <a:lnTo>
                    <a:pt x="6456" y="1943"/>
                  </a:lnTo>
                  <a:lnTo>
                    <a:pt x="6440" y="1893"/>
                  </a:lnTo>
                  <a:lnTo>
                    <a:pt x="6457" y="1888"/>
                  </a:lnTo>
                  <a:lnTo>
                    <a:pt x="6475" y="1882"/>
                  </a:lnTo>
                  <a:lnTo>
                    <a:pt x="6491" y="1878"/>
                  </a:lnTo>
                  <a:lnTo>
                    <a:pt x="6509" y="1874"/>
                  </a:lnTo>
                  <a:lnTo>
                    <a:pt x="6525" y="1870"/>
                  </a:lnTo>
                  <a:lnTo>
                    <a:pt x="6541" y="1869"/>
                  </a:lnTo>
                  <a:lnTo>
                    <a:pt x="6557" y="1867"/>
                  </a:lnTo>
                  <a:lnTo>
                    <a:pt x="6572" y="1867"/>
                  </a:lnTo>
                  <a:lnTo>
                    <a:pt x="6590" y="1867"/>
                  </a:lnTo>
                  <a:lnTo>
                    <a:pt x="6605" y="1869"/>
                  </a:lnTo>
                  <a:lnTo>
                    <a:pt x="6619" y="1872"/>
                  </a:lnTo>
                  <a:lnTo>
                    <a:pt x="6632" y="1876"/>
                  </a:lnTo>
                  <a:lnTo>
                    <a:pt x="6645" y="1880"/>
                  </a:lnTo>
                  <a:lnTo>
                    <a:pt x="6655" y="1886"/>
                  </a:lnTo>
                  <a:lnTo>
                    <a:pt x="6665" y="1893"/>
                  </a:lnTo>
                  <a:lnTo>
                    <a:pt x="6675" y="1901"/>
                  </a:lnTo>
                  <a:lnTo>
                    <a:pt x="6682" y="1909"/>
                  </a:lnTo>
                  <a:lnTo>
                    <a:pt x="6689" y="1919"/>
                  </a:lnTo>
                  <a:lnTo>
                    <a:pt x="6695" y="1930"/>
                  </a:lnTo>
                  <a:lnTo>
                    <a:pt x="6700" y="1941"/>
                  </a:lnTo>
                  <a:lnTo>
                    <a:pt x="6703" y="1954"/>
                  </a:lnTo>
                  <a:lnTo>
                    <a:pt x="6706" y="1967"/>
                  </a:lnTo>
                  <a:lnTo>
                    <a:pt x="6707" y="1981"/>
                  </a:lnTo>
                  <a:lnTo>
                    <a:pt x="6708" y="1996"/>
                  </a:lnTo>
                  <a:lnTo>
                    <a:pt x="6708" y="2172"/>
                  </a:lnTo>
                  <a:close/>
                  <a:moveTo>
                    <a:pt x="6550" y="2220"/>
                  </a:moveTo>
                  <a:lnTo>
                    <a:pt x="6564" y="2219"/>
                  </a:lnTo>
                  <a:lnTo>
                    <a:pt x="6578" y="2216"/>
                  </a:lnTo>
                  <a:lnTo>
                    <a:pt x="6590" y="2212"/>
                  </a:lnTo>
                  <a:lnTo>
                    <a:pt x="6601" y="2205"/>
                  </a:lnTo>
                  <a:lnTo>
                    <a:pt x="6612" y="2197"/>
                  </a:lnTo>
                  <a:lnTo>
                    <a:pt x="6623" y="2187"/>
                  </a:lnTo>
                  <a:lnTo>
                    <a:pt x="6632" y="2174"/>
                  </a:lnTo>
                  <a:lnTo>
                    <a:pt x="6640" y="2160"/>
                  </a:lnTo>
                  <a:lnTo>
                    <a:pt x="6640" y="2071"/>
                  </a:lnTo>
                  <a:lnTo>
                    <a:pt x="6591" y="2071"/>
                  </a:lnTo>
                  <a:lnTo>
                    <a:pt x="6578" y="2071"/>
                  </a:lnTo>
                  <a:lnTo>
                    <a:pt x="6565" y="2072"/>
                  </a:lnTo>
                  <a:lnTo>
                    <a:pt x="6554" y="2075"/>
                  </a:lnTo>
                  <a:lnTo>
                    <a:pt x="6543" y="2077"/>
                  </a:lnTo>
                  <a:lnTo>
                    <a:pt x="6533" y="2079"/>
                  </a:lnTo>
                  <a:lnTo>
                    <a:pt x="6525" y="2083"/>
                  </a:lnTo>
                  <a:lnTo>
                    <a:pt x="6517" y="2086"/>
                  </a:lnTo>
                  <a:lnTo>
                    <a:pt x="6510" y="2092"/>
                  </a:lnTo>
                  <a:lnTo>
                    <a:pt x="6504" y="2096"/>
                  </a:lnTo>
                  <a:lnTo>
                    <a:pt x="6498" y="2103"/>
                  </a:lnTo>
                  <a:lnTo>
                    <a:pt x="6493" y="2109"/>
                  </a:lnTo>
                  <a:lnTo>
                    <a:pt x="6490" y="2116"/>
                  </a:lnTo>
                  <a:lnTo>
                    <a:pt x="6487" y="2124"/>
                  </a:lnTo>
                  <a:lnTo>
                    <a:pt x="6485" y="2132"/>
                  </a:lnTo>
                  <a:lnTo>
                    <a:pt x="6484" y="2142"/>
                  </a:lnTo>
                  <a:lnTo>
                    <a:pt x="6484" y="2150"/>
                  </a:lnTo>
                  <a:lnTo>
                    <a:pt x="6484" y="2159"/>
                  </a:lnTo>
                  <a:lnTo>
                    <a:pt x="6485" y="2166"/>
                  </a:lnTo>
                  <a:lnTo>
                    <a:pt x="6486" y="2174"/>
                  </a:lnTo>
                  <a:lnTo>
                    <a:pt x="6487" y="2180"/>
                  </a:lnTo>
                  <a:lnTo>
                    <a:pt x="6490" y="2187"/>
                  </a:lnTo>
                  <a:lnTo>
                    <a:pt x="6492" y="2192"/>
                  </a:lnTo>
                  <a:lnTo>
                    <a:pt x="6497" y="2198"/>
                  </a:lnTo>
                  <a:lnTo>
                    <a:pt x="6500" y="2203"/>
                  </a:lnTo>
                  <a:lnTo>
                    <a:pt x="6504" y="2206"/>
                  </a:lnTo>
                  <a:lnTo>
                    <a:pt x="6510" y="2211"/>
                  </a:lnTo>
                  <a:lnTo>
                    <a:pt x="6515" y="2214"/>
                  </a:lnTo>
                  <a:lnTo>
                    <a:pt x="6520" y="2216"/>
                  </a:lnTo>
                  <a:lnTo>
                    <a:pt x="6527" y="2218"/>
                  </a:lnTo>
                  <a:lnTo>
                    <a:pt x="6534" y="2219"/>
                  </a:lnTo>
                  <a:lnTo>
                    <a:pt x="6542" y="2220"/>
                  </a:lnTo>
                  <a:lnTo>
                    <a:pt x="6550" y="2220"/>
                  </a:lnTo>
                  <a:close/>
                  <a:moveTo>
                    <a:pt x="7135" y="2207"/>
                  </a:moveTo>
                  <a:lnTo>
                    <a:pt x="7194" y="2207"/>
                  </a:lnTo>
                  <a:lnTo>
                    <a:pt x="7194" y="2372"/>
                  </a:lnTo>
                  <a:lnTo>
                    <a:pt x="7139" y="2372"/>
                  </a:lnTo>
                  <a:lnTo>
                    <a:pt x="7128" y="2262"/>
                  </a:lnTo>
                  <a:lnTo>
                    <a:pt x="6846" y="2262"/>
                  </a:lnTo>
                  <a:lnTo>
                    <a:pt x="6846" y="1876"/>
                  </a:lnTo>
                  <a:lnTo>
                    <a:pt x="6913" y="1876"/>
                  </a:lnTo>
                  <a:lnTo>
                    <a:pt x="6913" y="2207"/>
                  </a:lnTo>
                  <a:lnTo>
                    <a:pt x="7067" y="2207"/>
                  </a:lnTo>
                  <a:lnTo>
                    <a:pt x="7067" y="1876"/>
                  </a:lnTo>
                  <a:lnTo>
                    <a:pt x="7135" y="1876"/>
                  </a:lnTo>
                  <a:lnTo>
                    <a:pt x="7135" y="2207"/>
                  </a:lnTo>
                  <a:close/>
                  <a:moveTo>
                    <a:pt x="7575" y="2262"/>
                  </a:moveTo>
                  <a:lnTo>
                    <a:pt x="7508" y="2262"/>
                  </a:lnTo>
                  <a:lnTo>
                    <a:pt x="7508" y="2088"/>
                  </a:lnTo>
                  <a:lnTo>
                    <a:pt x="7508" y="2066"/>
                  </a:lnTo>
                  <a:lnTo>
                    <a:pt x="7509" y="2044"/>
                  </a:lnTo>
                  <a:lnTo>
                    <a:pt x="7510" y="2024"/>
                  </a:lnTo>
                  <a:lnTo>
                    <a:pt x="7511" y="2004"/>
                  </a:lnTo>
                  <a:lnTo>
                    <a:pt x="7512" y="1986"/>
                  </a:lnTo>
                  <a:lnTo>
                    <a:pt x="7513" y="1971"/>
                  </a:lnTo>
                  <a:lnTo>
                    <a:pt x="7514" y="1960"/>
                  </a:lnTo>
                  <a:lnTo>
                    <a:pt x="7516" y="1953"/>
                  </a:lnTo>
                  <a:lnTo>
                    <a:pt x="7354" y="2262"/>
                  </a:lnTo>
                  <a:lnTo>
                    <a:pt x="7275" y="2262"/>
                  </a:lnTo>
                  <a:lnTo>
                    <a:pt x="7275" y="1876"/>
                  </a:lnTo>
                  <a:lnTo>
                    <a:pt x="7340" y="1876"/>
                  </a:lnTo>
                  <a:lnTo>
                    <a:pt x="7340" y="2051"/>
                  </a:lnTo>
                  <a:lnTo>
                    <a:pt x="7340" y="2070"/>
                  </a:lnTo>
                  <a:lnTo>
                    <a:pt x="7340" y="2090"/>
                  </a:lnTo>
                  <a:lnTo>
                    <a:pt x="7339" y="2110"/>
                  </a:lnTo>
                  <a:lnTo>
                    <a:pt x="7338" y="2131"/>
                  </a:lnTo>
                  <a:lnTo>
                    <a:pt x="7336" y="2149"/>
                  </a:lnTo>
                  <a:lnTo>
                    <a:pt x="7335" y="2164"/>
                  </a:lnTo>
                  <a:lnTo>
                    <a:pt x="7334" y="2176"/>
                  </a:lnTo>
                  <a:lnTo>
                    <a:pt x="7334" y="2184"/>
                  </a:lnTo>
                  <a:lnTo>
                    <a:pt x="7493" y="1876"/>
                  </a:lnTo>
                  <a:lnTo>
                    <a:pt x="7575" y="1876"/>
                  </a:lnTo>
                  <a:lnTo>
                    <a:pt x="7575" y="2262"/>
                  </a:lnTo>
                  <a:close/>
                  <a:moveTo>
                    <a:pt x="8014" y="2262"/>
                  </a:moveTo>
                  <a:lnTo>
                    <a:pt x="7947" y="2262"/>
                  </a:lnTo>
                  <a:lnTo>
                    <a:pt x="7947" y="2088"/>
                  </a:lnTo>
                  <a:lnTo>
                    <a:pt x="7947" y="2066"/>
                  </a:lnTo>
                  <a:lnTo>
                    <a:pt x="7948" y="2044"/>
                  </a:lnTo>
                  <a:lnTo>
                    <a:pt x="7948" y="2024"/>
                  </a:lnTo>
                  <a:lnTo>
                    <a:pt x="7950" y="2004"/>
                  </a:lnTo>
                  <a:lnTo>
                    <a:pt x="7951" y="1986"/>
                  </a:lnTo>
                  <a:lnTo>
                    <a:pt x="7952" y="1971"/>
                  </a:lnTo>
                  <a:lnTo>
                    <a:pt x="7953" y="1960"/>
                  </a:lnTo>
                  <a:lnTo>
                    <a:pt x="7954" y="1953"/>
                  </a:lnTo>
                  <a:lnTo>
                    <a:pt x="7794" y="2262"/>
                  </a:lnTo>
                  <a:lnTo>
                    <a:pt x="7714" y="2262"/>
                  </a:lnTo>
                  <a:lnTo>
                    <a:pt x="7714" y="1876"/>
                  </a:lnTo>
                  <a:lnTo>
                    <a:pt x="7780" y="1876"/>
                  </a:lnTo>
                  <a:lnTo>
                    <a:pt x="7780" y="2051"/>
                  </a:lnTo>
                  <a:lnTo>
                    <a:pt x="7780" y="2070"/>
                  </a:lnTo>
                  <a:lnTo>
                    <a:pt x="7780" y="2090"/>
                  </a:lnTo>
                  <a:lnTo>
                    <a:pt x="7778" y="2110"/>
                  </a:lnTo>
                  <a:lnTo>
                    <a:pt x="7777" y="2131"/>
                  </a:lnTo>
                  <a:lnTo>
                    <a:pt x="7775" y="2149"/>
                  </a:lnTo>
                  <a:lnTo>
                    <a:pt x="7774" y="2164"/>
                  </a:lnTo>
                  <a:lnTo>
                    <a:pt x="7773" y="2176"/>
                  </a:lnTo>
                  <a:lnTo>
                    <a:pt x="7773" y="2184"/>
                  </a:lnTo>
                  <a:lnTo>
                    <a:pt x="7932" y="1876"/>
                  </a:lnTo>
                  <a:lnTo>
                    <a:pt x="8014" y="1876"/>
                  </a:lnTo>
                  <a:lnTo>
                    <a:pt x="8014" y="22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40" name="Freeform 5">
            <a:extLst>
              <a:ext uri="{FF2B5EF4-FFF2-40B4-BE49-F238E27FC236}">
                <a16:creationId xmlns:a16="http://schemas.microsoft.com/office/drawing/2014/main" xmlns="" id="{947DDADA-E808-495C-BBB1-8DDBD78B0E50}"/>
              </a:ext>
            </a:extLst>
          </p:cNvPr>
          <p:cNvSpPr>
            <a:spLocks noEditPoints="1"/>
          </p:cNvSpPr>
          <p:nvPr/>
        </p:nvSpPr>
        <p:spPr bwMode="auto">
          <a:xfrm>
            <a:off x="1982386" y="333629"/>
            <a:ext cx="1234717" cy="484723"/>
          </a:xfrm>
          <a:custGeom>
            <a:avLst/>
            <a:gdLst>
              <a:gd name="T0" fmla="*/ 17159 w 23040"/>
              <a:gd name="T1" fmla="*/ 8967 h 9045"/>
              <a:gd name="T2" fmla="*/ 16926 w 23040"/>
              <a:gd name="T3" fmla="*/ 8734 h 9045"/>
              <a:gd name="T4" fmla="*/ 16821 w 23040"/>
              <a:gd name="T5" fmla="*/ 8385 h 9045"/>
              <a:gd name="T6" fmla="*/ 16829 w 23040"/>
              <a:gd name="T7" fmla="*/ 7910 h 9045"/>
              <a:gd name="T8" fmla="*/ 16949 w 23040"/>
              <a:gd name="T9" fmla="*/ 7500 h 9045"/>
              <a:gd name="T10" fmla="*/ 17266 w 23040"/>
              <a:gd name="T11" fmla="*/ 7257 h 9045"/>
              <a:gd name="T12" fmla="*/ 17663 w 23040"/>
              <a:gd name="T13" fmla="*/ 7168 h 9045"/>
              <a:gd name="T14" fmla="*/ 18063 w 23040"/>
              <a:gd name="T15" fmla="*/ 7116 h 9045"/>
              <a:gd name="T16" fmla="*/ 17999 w 23040"/>
              <a:gd name="T17" fmla="*/ 7504 h 9045"/>
              <a:gd name="T18" fmla="*/ 17804 w 23040"/>
              <a:gd name="T19" fmla="*/ 7520 h 9045"/>
              <a:gd name="T20" fmla="*/ 17466 w 23040"/>
              <a:gd name="T21" fmla="*/ 7560 h 9045"/>
              <a:gd name="T22" fmla="*/ 17218 w 23040"/>
              <a:gd name="T23" fmla="*/ 7700 h 9045"/>
              <a:gd name="T24" fmla="*/ 17132 w 23040"/>
              <a:gd name="T25" fmla="*/ 7981 h 9045"/>
              <a:gd name="T26" fmla="*/ 17437 w 23040"/>
              <a:gd name="T27" fmla="*/ 7769 h 9045"/>
              <a:gd name="T28" fmla="*/ 17726 w 23040"/>
              <a:gd name="T29" fmla="*/ 7766 h 9045"/>
              <a:gd name="T30" fmla="*/ 17944 w 23040"/>
              <a:gd name="T31" fmla="*/ 7861 h 9045"/>
              <a:gd name="T32" fmla="*/ 18138 w 23040"/>
              <a:gd name="T33" fmla="*/ 8140 h 9045"/>
              <a:gd name="T34" fmla="*/ 18148 w 23040"/>
              <a:gd name="T35" fmla="*/ 8579 h 9045"/>
              <a:gd name="T36" fmla="*/ 18013 w 23040"/>
              <a:gd name="T37" fmla="*/ 8852 h 9045"/>
              <a:gd name="T38" fmla="*/ 17775 w 23040"/>
              <a:gd name="T39" fmla="*/ 9009 h 9045"/>
              <a:gd name="T40" fmla="*/ 17620 w 23040"/>
              <a:gd name="T41" fmla="*/ 8706 h 9045"/>
              <a:gd name="T42" fmla="*/ 17788 w 23040"/>
              <a:gd name="T43" fmla="*/ 8532 h 9045"/>
              <a:gd name="T44" fmla="*/ 17800 w 23040"/>
              <a:gd name="T45" fmla="*/ 8287 h 9045"/>
              <a:gd name="T46" fmla="*/ 17660 w 23040"/>
              <a:gd name="T47" fmla="*/ 8104 h 9045"/>
              <a:gd name="T48" fmla="*/ 17391 w 23040"/>
              <a:gd name="T49" fmla="*/ 8085 h 9045"/>
              <a:gd name="T50" fmla="*/ 17217 w 23040"/>
              <a:gd name="T51" fmla="*/ 8249 h 9045"/>
              <a:gd name="T52" fmla="*/ 17198 w 23040"/>
              <a:gd name="T53" fmla="*/ 8490 h 9045"/>
              <a:gd name="T54" fmla="*/ 17338 w 23040"/>
              <a:gd name="T55" fmla="*/ 8689 h 9045"/>
              <a:gd name="T56" fmla="*/ 20985 w 23040"/>
              <a:gd name="T57" fmla="*/ 8145 h 9045"/>
              <a:gd name="T58" fmla="*/ 22039 w 23040"/>
              <a:gd name="T59" fmla="*/ 8145 h 9045"/>
              <a:gd name="T60" fmla="*/ 18992 w 23040"/>
              <a:gd name="T61" fmla="*/ 9045 h 9045"/>
              <a:gd name="T62" fmla="*/ 18600 w 23040"/>
              <a:gd name="T63" fmla="*/ 8924 h 9045"/>
              <a:gd name="T64" fmla="*/ 18390 w 23040"/>
              <a:gd name="T65" fmla="*/ 8600 h 9045"/>
              <a:gd name="T66" fmla="*/ 18369 w 23040"/>
              <a:gd name="T67" fmla="*/ 8109 h 9045"/>
              <a:gd name="T68" fmla="*/ 18500 w 23040"/>
              <a:gd name="T69" fmla="*/ 7811 h 9045"/>
              <a:gd name="T70" fmla="*/ 18703 w 23040"/>
              <a:gd name="T71" fmla="*/ 7638 h 9045"/>
              <a:gd name="T72" fmla="*/ 18979 w 23040"/>
              <a:gd name="T73" fmla="*/ 7567 h 9045"/>
              <a:gd name="T74" fmla="*/ 19300 w 23040"/>
              <a:gd name="T75" fmla="*/ 7626 h 9045"/>
              <a:gd name="T76" fmla="*/ 19400 w 23040"/>
              <a:gd name="T77" fmla="*/ 8908 h 9045"/>
              <a:gd name="T78" fmla="*/ 19079 w 23040"/>
              <a:gd name="T79" fmla="*/ 9041 h 9045"/>
              <a:gd name="T80" fmla="*/ 19266 w 23040"/>
              <a:gd name="T81" fmla="*/ 8654 h 9045"/>
              <a:gd name="T82" fmla="*/ 19411 w 23040"/>
              <a:gd name="T83" fmla="*/ 8421 h 9045"/>
              <a:gd name="T84" fmla="*/ 19382 w 23040"/>
              <a:gd name="T85" fmla="*/ 8122 h 9045"/>
              <a:gd name="T86" fmla="*/ 19176 w 23040"/>
              <a:gd name="T87" fmla="*/ 7942 h 9045"/>
              <a:gd name="T88" fmla="*/ 18874 w 23040"/>
              <a:gd name="T89" fmla="*/ 7981 h 9045"/>
              <a:gd name="T90" fmla="*/ 18740 w 23040"/>
              <a:gd name="T91" fmla="*/ 8213 h 9045"/>
              <a:gd name="T92" fmla="*/ 18785 w 23040"/>
              <a:gd name="T93" fmla="*/ 8549 h 9045"/>
              <a:gd name="T94" fmla="*/ 19017 w 23040"/>
              <a:gd name="T95" fmla="*/ 8706 h 9045"/>
              <a:gd name="T96" fmla="*/ 21617 w 23040"/>
              <a:gd name="T97" fmla="*/ 6408 h 9045"/>
              <a:gd name="T98" fmla="*/ 10698 w 23040"/>
              <a:gd name="T99" fmla="*/ 1481 h 9045"/>
              <a:gd name="T100" fmla="*/ 9750 w 23040"/>
              <a:gd name="T101" fmla="*/ 2204 h 9045"/>
              <a:gd name="T102" fmla="*/ 9441 w 23040"/>
              <a:gd name="T103" fmla="*/ 3450 h 9045"/>
              <a:gd name="T104" fmla="*/ 9491 w 23040"/>
              <a:gd name="T105" fmla="*/ 4824 h 9045"/>
              <a:gd name="T106" fmla="*/ 9978 w 23040"/>
              <a:gd name="T107" fmla="*/ 5944 h 9045"/>
              <a:gd name="T108" fmla="*/ 11208 w 23040"/>
              <a:gd name="T109" fmla="*/ 6408 h 9045"/>
              <a:gd name="T110" fmla="*/ 11180 w 23040"/>
              <a:gd name="T111" fmla="*/ 4900 h 9045"/>
              <a:gd name="T112" fmla="*/ 10932 w 23040"/>
              <a:gd name="T113" fmla="*/ 4589 h 9045"/>
              <a:gd name="T114" fmla="*/ 10856 w 23040"/>
              <a:gd name="T115" fmla="*/ 4152 h 9045"/>
              <a:gd name="T116" fmla="*/ 10869 w 23040"/>
              <a:gd name="T117" fmla="*/ 3448 h 9045"/>
              <a:gd name="T118" fmla="*/ 11028 w 23040"/>
              <a:gd name="T119" fmla="*/ 3071 h 9045"/>
              <a:gd name="T120" fmla="*/ 11352 w 23040"/>
              <a:gd name="T121" fmla="*/ 2859 h 9045"/>
              <a:gd name="T122" fmla="*/ 4267 w 23040"/>
              <a:gd name="T123" fmla="*/ 4984 h 90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040" h="9045">
                <a:moveTo>
                  <a:pt x="17499" y="9045"/>
                </a:moveTo>
                <a:lnTo>
                  <a:pt x="17464" y="9045"/>
                </a:lnTo>
                <a:lnTo>
                  <a:pt x="17430" y="9042"/>
                </a:lnTo>
                <a:lnTo>
                  <a:pt x="17397" y="9039"/>
                </a:lnTo>
                <a:lnTo>
                  <a:pt x="17364" y="9035"/>
                </a:lnTo>
                <a:lnTo>
                  <a:pt x="17332" y="9029"/>
                </a:lnTo>
                <a:lnTo>
                  <a:pt x="17302" y="9022"/>
                </a:lnTo>
                <a:lnTo>
                  <a:pt x="17270" y="9015"/>
                </a:lnTo>
                <a:lnTo>
                  <a:pt x="17241" y="9006"/>
                </a:lnTo>
                <a:lnTo>
                  <a:pt x="17212" y="8993"/>
                </a:lnTo>
                <a:lnTo>
                  <a:pt x="17185" y="8982"/>
                </a:lnTo>
                <a:lnTo>
                  <a:pt x="17159" y="8967"/>
                </a:lnTo>
                <a:lnTo>
                  <a:pt x="17135" y="8953"/>
                </a:lnTo>
                <a:lnTo>
                  <a:pt x="17110" y="8938"/>
                </a:lnTo>
                <a:lnTo>
                  <a:pt x="17088" y="8922"/>
                </a:lnTo>
                <a:lnTo>
                  <a:pt x="17067" y="8905"/>
                </a:lnTo>
                <a:lnTo>
                  <a:pt x="17045" y="8888"/>
                </a:lnTo>
                <a:lnTo>
                  <a:pt x="17025" y="8868"/>
                </a:lnTo>
                <a:lnTo>
                  <a:pt x="17006" y="8847"/>
                </a:lnTo>
                <a:lnTo>
                  <a:pt x="16988" y="8826"/>
                </a:lnTo>
                <a:lnTo>
                  <a:pt x="16970" y="8804"/>
                </a:lnTo>
                <a:lnTo>
                  <a:pt x="16955" y="8783"/>
                </a:lnTo>
                <a:lnTo>
                  <a:pt x="16939" y="8758"/>
                </a:lnTo>
                <a:lnTo>
                  <a:pt x="16926" y="8734"/>
                </a:lnTo>
                <a:lnTo>
                  <a:pt x="16913" y="8709"/>
                </a:lnTo>
                <a:lnTo>
                  <a:pt x="16898" y="8682"/>
                </a:lnTo>
                <a:lnTo>
                  <a:pt x="16887" y="8654"/>
                </a:lnTo>
                <a:lnTo>
                  <a:pt x="16875" y="8627"/>
                </a:lnTo>
                <a:lnTo>
                  <a:pt x="16865" y="8598"/>
                </a:lnTo>
                <a:lnTo>
                  <a:pt x="16855" y="8569"/>
                </a:lnTo>
                <a:lnTo>
                  <a:pt x="16848" y="8540"/>
                </a:lnTo>
                <a:lnTo>
                  <a:pt x="16841" y="8512"/>
                </a:lnTo>
                <a:lnTo>
                  <a:pt x="16835" y="8481"/>
                </a:lnTo>
                <a:lnTo>
                  <a:pt x="16829" y="8450"/>
                </a:lnTo>
                <a:lnTo>
                  <a:pt x="16825" y="8416"/>
                </a:lnTo>
                <a:lnTo>
                  <a:pt x="16821" y="8385"/>
                </a:lnTo>
                <a:lnTo>
                  <a:pt x="16816" y="8353"/>
                </a:lnTo>
                <a:lnTo>
                  <a:pt x="16815" y="8320"/>
                </a:lnTo>
                <a:lnTo>
                  <a:pt x="16812" y="8288"/>
                </a:lnTo>
                <a:lnTo>
                  <a:pt x="16812" y="8256"/>
                </a:lnTo>
                <a:lnTo>
                  <a:pt x="16811" y="8223"/>
                </a:lnTo>
                <a:lnTo>
                  <a:pt x="16812" y="8174"/>
                </a:lnTo>
                <a:lnTo>
                  <a:pt x="16812" y="8127"/>
                </a:lnTo>
                <a:lnTo>
                  <a:pt x="16815" y="8081"/>
                </a:lnTo>
                <a:lnTo>
                  <a:pt x="16816" y="8036"/>
                </a:lnTo>
                <a:lnTo>
                  <a:pt x="16821" y="7993"/>
                </a:lnTo>
                <a:lnTo>
                  <a:pt x="16825" y="7951"/>
                </a:lnTo>
                <a:lnTo>
                  <a:pt x="16829" y="7910"/>
                </a:lnTo>
                <a:lnTo>
                  <a:pt x="16835" y="7871"/>
                </a:lnTo>
                <a:lnTo>
                  <a:pt x="16841" y="7831"/>
                </a:lnTo>
                <a:lnTo>
                  <a:pt x="16848" y="7792"/>
                </a:lnTo>
                <a:lnTo>
                  <a:pt x="16855" y="7755"/>
                </a:lnTo>
                <a:lnTo>
                  <a:pt x="16864" y="7719"/>
                </a:lnTo>
                <a:lnTo>
                  <a:pt x="16872" y="7684"/>
                </a:lnTo>
                <a:lnTo>
                  <a:pt x="16883" y="7651"/>
                </a:lnTo>
                <a:lnTo>
                  <a:pt x="16894" y="7619"/>
                </a:lnTo>
                <a:lnTo>
                  <a:pt x="16904" y="7590"/>
                </a:lnTo>
                <a:lnTo>
                  <a:pt x="16917" y="7559"/>
                </a:lnTo>
                <a:lnTo>
                  <a:pt x="16933" y="7528"/>
                </a:lnTo>
                <a:lnTo>
                  <a:pt x="16949" y="7500"/>
                </a:lnTo>
                <a:lnTo>
                  <a:pt x="16968" y="7472"/>
                </a:lnTo>
                <a:lnTo>
                  <a:pt x="16988" y="7446"/>
                </a:lnTo>
                <a:lnTo>
                  <a:pt x="17008" y="7423"/>
                </a:lnTo>
                <a:lnTo>
                  <a:pt x="17031" y="7400"/>
                </a:lnTo>
                <a:lnTo>
                  <a:pt x="17054" y="7378"/>
                </a:lnTo>
                <a:lnTo>
                  <a:pt x="17078" y="7358"/>
                </a:lnTo>
                <a:lnTo>
                  <a:pt x="17104" y="7340"/>
                </a:lnTo>
                <a:lnTo>
                  <a:pt x="17133" y="7321"/>
                </a:lnTo>
                <a:lnTo>
                  <a:pt x="17163" y="7303"/>
                </a:lnTo>
                <a:lnTo>
                  <a:pt x="17196" y="7286"/>
                </a:lnTo>
                <a:lnTo>
                  <a:pt x="17230" y="7272"/>
                </a:lnTo>
                <a:lnTo>
                  <a:pt x="17266" y="7257"/>
                </a:lnTo>
                <a:lnTo>
                  <a:pt x="17303" y="7246"/>
                </a:lnTo>
                <a:lnTo>
                  <a:pt x="17328" y="7237"/>
                </a:lnTo>
                <a:lnTo>
                  <a:pt x="17352" y="7229"/>
                </a:lnTo>
                <a:lnTo>
                  <a:pt x="17376" y="7221"/>
                </a:lnTo>
                <a:lnTo>
                  <a:pt x="17402" y="7216"/>
                </a:lnTo>
                <a:lnTo>
                  <a:pt x="17457" y="7203"/>
                </a:lnTo>
                <a:lnTo>
                  <a:pt x="17515" y="7191"/>
                </a:lnTo>
                <a:lnTo>
                  <a:pt x="17544" y="7185"/>
                </a:lnTo>
                <a:lnTo>
                  <a:pt x="17574" y="7181"/>
                </a:lnTo>
                <a:lnTo>
                  <a:pt x="17603" y="7177"/>
                </a:lnTo>
                <a:lnTo>
                  <a:pt x="17633" y="7172"/>
                </a:lnTo>
                <a:lnTo>
                  <a:pt x="17663" y="7168"/>
                </a:lnTo>
                <a:lnTo>
                  <a:pt x="17693" y="7165"/>
                </a:lnTo>
                <a:lnTo>
                  <a:pt x="17725" y="7162"/>
                </a:lnTo>
                <a:lnTo>
                  <a:pt x="17757" y="7159"/>
                </a:lnTo>
                <a:lnTo>
                  <a:pt x="17813" y="7154"/>
                </a:lnTo>
                <a:lnTo>
                  <a:pt x="17862" y="7148"/>
                </a:lnTo>
                <a:lnTo>
                  <a:pt x="17904" y="7142"/>
                </a:lnTo>
                <a:lnTo>
                  <a:pt x="17937" y="7136"/>
                </a:lnTo>
                <a:lnTo>
                  <a:pt x="17968" y="7132"/>
                </a:lnTo>
                <a:lnTo>
                  <a:pt x="17997" y="7128"/>
                </a:lnTo>
                <a:lnTo>
                  <a:pt x="18022" y="7125"/>
                </a:lnTo>
                <a:lnTo>
                  <a:pt x="18046" y="7120"/>
                </a:lnTo>
                <a:lnTo>
                  <a:pt x="18063" y="7116"/>
                </a:lnTo>
                <a:lnTo>
                  <a:pt x="18081" y="7113"/>
                </a:lnTo>
                <a:lnTo>
                  <a:pt x="18099" y="7113"/>
                </a:lnTo>
                <a:lnTo>
                  <a:pt x="18117" y="7112"/>
                </a:lnTo>
                <a:lnTo>
                  <a:pt x="18117" y="7488"/>
                </a:lnTo>
                <a:lnTo>
                  <a:pt x="18105" y="7489"/>
                </a:lnTo>
                <a:lnTo>
                  <a:pt x="18092" y="7492"/>
                </a:lnTo>
                <a:lnTo>
                  <a:pt x="18078" y="7495"/>
                </a:lnTo>
                <a:lnTo>
                  <a:pt x="18062" y="7495"/>
                </a:lnTo>
                <a:lnTo>
                  <a:pt x="18045" y="7497"/>
                </a:lnTo>
                <a:lnTo>
                  <a:pt x="18030" y="7500"/>
                </a:lnTo>
                <a:lnTo>
                  <a:pt x="18016" y="7502"/>
                </a:lnTo>
                <a:lnTo>
                  <a:pt x="17999" y="7504"/>
                </a:lnTo>
                <a:lnTo>
                  <a:pt x="17983" y="7505"/>
                </a:lnTo>
                <a:lnTo>
                  <a:pt x="17968" y="7508"/>
                </a:lnTo>
                <a:lnTo>
                  <a:pt x="17952" y="7510"/>
                </a:lnTo>
                <a:lnTo>
                  <a:pt x="17937" y="7511"/>
                </a:lnTo>
                <a:lnTo>
                  <a:pt x="17919" y="7511"/>
                </a:lnTo>
                <a:lnTo>
                  <a:pt x="17901" y="7511"/>
                </a:lnTo>
                <a:lnTo>
                  <a:pt x="17883" y="7511"/>
                </a:lnTo>
                <a:lnTo>
                  <a:pt x="17866" y="7511"/>
                </a:lnTo>
                <a:lnTo>
                  <a:pt x="17849" y="7511"/>
                </a:lnTo>
                <a:lnTo>
                  <a:pt x="17832" y="7513"/>
                </a:lnTo>
                <a:lnTo>
                  <a:pt x="17817" y="7515"/>
                </a:lnTo>
                <a:lnTo>
                  <a:pt x="17804" y="7520"/>
                </a:lnTo>
                <a:lnTo>
                  <a:pt x="17777" y="7523"/>
                </a:lnTo>
                <a:lnTo>
                  <a:pt x="17749" y="7525"/>
                </a:lnTo>
                <a:lnTo>
                  <a:pt x="17722" y="7528"/>
                </a:lnTo>
                <a:lnTo>
                  <a:pt x="17693" y="7531"/>
                </a:lnTo>
                <a:lnTo>
                  <a:pt x="17664" y="7534"/>
                </a:lnTo>
                <a:lnTo>
                  <a:pt x="17636" y="7537"/>
                </a:lnTo>
                <a:lnTo>
                  <a:pt x="17607" y="7540"/>
                </a:lnTo>
                <a:lnTo>
                  <a:pt x="17577" y="7543"/>
                </a:lnTo>
                <a:lnTo>
                  <a:pt x="17548" y="7546"/>
                </a:lnTo>
                <a:lnTo>
                  <a:pt x="17520" y="7550"/>
                </a:lnTo>
                <a:lnTo>
                  <a:pt x="17492" y="7554"/>
                </a:lnTo>
                <a:lnTo>
                  <a:pt x="17466" y="7560"/>
                </a:lnTo>
                <a:lnTo>
                  <a:pt x="17440" y="7567"/>
                </a:lnTo>
                <a:lnTo>
                  <a:pt x="17414" y="7573"/>
                </a:lnTo>
                <a:lnTo>
                  <a:pt x="17389" y="7582"/>
                </a:lnTo>
                <a:lnTo>
                  <a:pt x="17366" y="7590"/>
                </a:lnTo>
                <a:lnTo>
                  <a:pt x="17343" y="7599"/>
                </a:lnTo>
                <a:lnTo>
                  <a:pt x="17320" y="7609"/>
                </a:lnTo>
                <a:lnTo>
                  <a:pt x="17300" y="7621"/>
                </a:lnTo>
                <a:lnTo>
                  <a:pt x="17280" y="7632"/>
                </a:lnTo>
                <a:lnTo>
                  <a:pt x="17261" y="7647"/>
                </a:lnTo>
                <a:lnTo>
                  <a:pt x="17245" y="7662"/>
                </a:lnTo>
                <a:lnTo>
                  <a:pt x="17230" y="7680"/>
                </a:lnTo>
                <a:lnTo>
                  <a:pt x="17218" y="7700"/>
                </a:lnTo>
                <a:lnTo>
                  <a:pt x="17207" y="7717"/>
                </a:lnTo>
                <a:lnTo>
                  <a:pt x="17198" y="7736"/>
                </a:lnTo>
                <a:lnTo>
                  <a:pt x="17189" y="7755"/>
                </a:lnTo>
                <a:lnTo>
                  <a:pt x="17178" y="7778"/>
                </a:lnTo>
                <a:lnTo>
                  <a:pt x="17168" y="7801"/>
                </a:lnTo>
                <a:lnTo>
                  <a:pt x="17160" y="7824"/>
                </a:lnTo>
                <a:lnTo>
                  <a:pt x="17153" y="7848"/>
                </a:lnTo>
                <a:lnTo>
                  <a:pt x="17148" y="7871"/>
                </a:lnTo>
                <a:lnTo>
                  <a:pt x="17143" y="7896"/>
                </a:lnTo>
                <a:lnTo>
                  <a:pt x="17139" y="7923"/>
                </a:lnTo>
                <a:lnTo>
                  <a:pt x="17136" y="7952"/>
                </a:lnTo>
                <a:lnTo>
                  <a:pt x="17132" y="7981"/>
                </a:lnTo>
                <a:lnTo>
                  <a:pt x="17146" y="7958"/>
                </a:lnTo>
                <a:lnTo>
                  <a:pt x="17162" y="7938"/>
                </a:lnTo>
                <a:lnTo>
                  <a:pt x="17179" y="7919"/>
                </a:lnTo>
                <a:lnTo>
                  <a:pt x="17196" y="7902"/>
                </a:lnTo>
                <a:lnTo>
                  <a:pt x="17214" y="7886"/>
                </a:lnTo>
                <a:lnTo>
                  <a:pt x="17232" y="7870"/>
                </a:lnTo>
                <a:lnTo>
                  <a:pt x="17253" y="7854"/>
                </a:lnTo>
                <a:lnTo>
                  <a:pt x="17273" y="7840"/>
                </a:lnTo>
                <a:lnTo>
                  <a:pt x="17313" y="7818"/>
                </a:lnTo>
                <a:lnTo>
                  <a:pt x="17355" y="7799"/>
                </a:lnTo>
                <a:lnTo>
                  <a:pt x="17395" y="7784"/>
                </a:lnTo>
                <a:lnTo>
                  <a:pt x="17437" y="7769"/>
                </a:lnTo>
                <a:lnTo>
                  <a:pt x="17457" y="7765"/>
                </a:lnTo>
                <a:lnTo>
                  <a:pt x="17477" y="7760"/>
                </a:lnTo>
                <a:lnTo>
                  <a:pt x="17497" y="7758"/>
                </a:lnTo>
                <a:lnTo>
                  <a:pt x="17518" y="7756"/>
                </a:lnTo>
                <a:lnTo>
                  <a:pt x="17556" y="7755"/>
                </a:lnTo>
                <a:lnTo>
                  <a:pt x="17592" y="7755"/>
                </a:lnTo>
                <a:lnTo>
                  <a:pt x="17616" y="7755"/>
                </a:lnTo>
                <a:lnTo>
                  <a:pt x="17639" y="7756"/>
                </a:lnTo>
                <a:lnTo>
                  <a:pt x="17662" y="7758"/>
                </a:lnTo>
                <a:lnTo>
                  <a:pt x="17683" y="7759"/>
                </a:lnTo>
                <a:lnTo>
                  <a:pt x="17705" y="7763"/>
                </a:lnTo>
                <a:lnTo>
                  <a:pt x="17726" y="7766"/>
                </a:lnTo>
                <a:lnTo>
                  <a:pt x="17747" y="7772"/>
                </a:lnTo>
                <a:lnTo>
                  <a:pt x="17768" y="7776"/>
                </a:lnTo>
                <a:lnTo>
                  <a:pt x="17787" y="7782"/>
                </a:lnTo>
                <a:lnTo>
                  <a:pt x="17807" y="7789"/>
                </a:lnTo>
                <a:lnTo>
                  <a:pt x="17826" y="7797"/>
                </a:lnTo>
                <a:lnTo>
                  <a:pt x="17844" y="7804"/>
                </a:lnTo>
                <a:lnTo>
                  <a:pt x="17862" y="7812"/>
                </a:lnTo>
                <a:lnTo>
                  <a:pt x="17879" y="7821"/>
                </a:lnTo>
                <a:lnTo>
                  <a:pt x="17896" y="7830"/>
                </a:lnTo>
                <a:lnTo>
                  <a:pt x="17914" y="7840"/>
                </a:lnTo>
                <a:lnTo>
                  <a:pt x="17929" y="7851"/>
                </a:lnTo>
                <a:lnTo>
                  <a:pt x="17944" y="7861"/>
                </a:lnTo>
                <a:lnTo>
                  <a:pt x="17960" y="7873"/>
                </a:lnTo>
                <a:lnTo>
                  <a:pt x="17973" y="7886"/>
                </a:lnTo>
                <a:lnTo>
                  <a:pt x="18000" y="7912"/>
                </a:lnTo>
                <a:lnTo>
                  <a:pt x="18026" y="7939"/>
                </a:lnTo>
                <a:lnTo>
                  <a:pt x="18049" y="7968"/>
                </a:lnTo>
                <a:lnTo>
                  <a:pt x="18071" y="8000"/>
                </a:lnTo>
                <a:lnTo>
                  <a:pt x="18091" y="8033"/>
                </a:lnTo>
                <a:lnTo>
                  <a:pt x="18108" y="8068"/>
                </a:lnTo>
                <a:lnTo>
                  <a:pt x="18117" y="8085"/>
                </a:lnTo>
                <a:lnTo>
                  <a:pt x="18125" y="8104"/>
                </a:lnTo>
                <a:lnTo>
                  <a:pt x="18131" y="8121"/>
                </a:lnTo>
                <a:lnTo>
                  <a:pt x="18138" y="8140"/>
                </a:lnTo>
                <a:lnTo>
                  <a:pt x="18148" y="8179"/>
                </a:lnTo>
                <a:lnTo>
                  <a:pt x="18157" y="8219"/>
                </a:lnTo>
                <a:lnTo>
                  <a:pt x="18164" y="8259"/>
                </a:lnTo>
                <a:lnTo>
                  <a:pt x="18168" y="8301"/>
                </a:lnTo>
                <a:lnTo>
                  <a:pt x="18170" y="8344"/>
                </a:lnTo>
                <a:lnTo>
                  <a:pt x="18171" y="8388"/>
                </a:lnTo>
                <a:lnTo>
                  <a:pt x="18170" y="8412"/>
                </a:lnTo>
                <a:lnTo>
                  <a:pt x="18170" y="8437"/>
                </a:lnTo>
                <a:lnTo>
                  <a:pt x="18167" y="8461"/>
                </a:lnTo>
                <a:lnTo>
                  <a:pt x="18166" y="8486"/>
                </a:lnTo>
                <a:lnTo>
                  <a:pt x="18158" y="8533"/>
                </a:lnTo>
                <a:lnTo>
                  <a:pt x="18148" y="8579"/>
                </a:lnTo>
                <a:lnTo>
                  <a:pt x="18137" y="8624"/>
                </a:lnTo>
                <a:lnTo>
                  <a:pt x="18121" y="8667"/>
                </a:lnTo>
                <a:lnTo>
                  <a:pt x="18114" y="8687"/>
                </a:lnTo>
                <a:lnTo>
                  <a:pt x="18105" y="8709"/>
                </a:lnTo>
                <a:lnTo>
                  <a:pt x="18095" y="8728"/>
                </a:lnTo>
                <a:lnTo>
                  <a:pt x="18085" y="8748"/>
                </a:lnTo>
                <a:lnTo>
                  <a:pt x="18075" y="8767"/>
                </a:lnTo>
                <a:lnTo>
                  <a:pt x="18063" y="8784"/>
                </a:lnTo>
                <a:lnTo>
                  <a:pt x="18052" y="8803"/>
                </a:lnTo>
                <a:lnTo>
                  <a:pt x="18039" y="8820"/>
                </a:lnTo>
                <a:lnTo>
                  <a:pt x="18027" y="8836"/>
                </a:lnTo>
                <a:lnTo>
                  <a:pt x="18013" y="8852"/>
                </a:lnTo>
                <a:lnTo>
                  <a:pt x="18000" y="8868"/>
                </a:lnTo>
                <a:lnTo>
                  <a:pt x="17986" y="8882"/>
                </a:lnTo>
                <a:lnTo>
                  <a:pt x="17970" y="8897"/>
                </a:lnTo>
                <a:lnTo>
                  <a:pt x="17955" y="8911"/>
                </a:lnTo>
                <a:lnTo>
                  <a:pt x="17940" y="8924"/>
                </a:lnTo>
                <a:lnTo>
                  <a:pt x="17922" y="8937"/>
                </a:lnTo>
                <a:lnTo>
                  <a:pt x="17905" y="8950"/>
                </a:lnTo>
                <a:lnTo>
                  <a:pt x="17888" y="8961"/>
                </a:lnTo>
                <a:lnTo>
                  <a:pt x="17869" y="8971"/>
                </a:lnTo>
                <a:lnTo>
                  <a:pt x="17850" y="8983"/>
                </a:lnTo>
                <a:lnTo>
                  <a:pt x="17814" y="8996"/>
                </a:lnTo>
                <a:lnTo>
                  <a:pt x="17775" y="9009"/>
                </a:lnTo>
                <a:lnTo>
                  <a:pt x="17734" y="9019"/>
                </a:lnTo>
                <a:lnTo>
                  <a:pt x="17689" y="9028"/>
                </a:lnTo>
                <a:lnTo>
                  <a:pt x="17644" y="9035"/>
                </a:lnTo>
                <a:lnTo>
                  <a:pt x="17597" y="9041"/>
                </a:lnTo>
                <a:lnTo>
                  <a:pt x="17548" y="9044"/>
                </a:lnTo>
                <a:lnTo>
                  <a:pt x="17499" y="9045"/>
                </a:lnTo>
                <a:close/>
                <a:moveTo>
                  <a:pt x="17499" y="8724"/>
                </a:moveTo>
                <a:lnTo>
                  <a:pt x="17525" y="8724"/>
                </a:lnTo>
                <a:lnTo>
                  <a:pt x="17549" y="8721"/>
                </a:lnTo>
                <a:lnTo>
                  <a:pt x="17574" y="8718"/>
                </a:lnTo>
                <a:lnTo>
                  <a:pt x="17597" y="8712"/>
                </a:lnTo>
                <a:lnTo>
                  <a:pt x="17620" y="8706"/>
                </a:lnTo>
                <a:lnTo>
                  <a:pt x="17640" y="8698"/>
                </a:lnTo>
                <a:lnTo>
                  <a:pt x="17660" y="8689"/>
                </a:lnTo>
                <a:lnTo>
                  <a:pt x="17679" y="8677"/>
                </a:lnTo>
                <a:lnTo>
                  <a:pt x="17696" y="8666"/>
                </a:lnTo>
                <a:lnTo>
                  <a:pt x="17711" y="8653"/>
                </a:lnTo>
                <a:lnTo>
                  <a:pt x="17725" y="8638"/>
                </a:lnTo>
                <a:lnTo>
                  <a:pt x="17738" y="8624"/>
                </a:lnTo>
                <a:lnTo>
                  <a:pt x="17749" y="8608"/>
                </a:lnTo>
                <a:lnTo>
                  <a:pt x="17761" y="8591"/>
                </a:lnTo>
                <a:lnTo>
                  <a:pt x="17771" y="8572"/>
                </a:lnTo>
                <a:lnTo>
                  <a:pt x="17780" y="8552"/>
                </a:lnTo>
                <a:lnTo>
                  <a:pt x="17788" y="8532"/>
                </a:lnTo>
                <a:lnTo>
                  <a:pt x="17796" y="8512"/>
                </a:lnTo>
                <a:lnTo>
                  <a:pt x="17800" y="8490"/>
                </a:lnTo>
                <a:lnTo>
                  <a:pt x="17804" y="8470"/>
                </a:lnTo>
                <a:lnTo>
                  <a:pt x="17807" y="8450"/>
                </a:lnTo>
                <a:lnTo>
                  <a:pt x="17810" y="8429"/>
                </a:lnTo>
                <a:lnTo>
                  <a:pt x="17811" y="8408"/>
                </a:lnTo>
                <a:lnTo>
                  <a:pt x="17811" y="8388"/>
                </a:lnTo>
                <a:lnTo>
                  <a:pt x="17811" y="8367"/>
                </a:lnTo>
                <a:lnTo>
                  <a:pt x="17810" y="8347"/>
                </a:lnTo>
                <a:lnTo>
                  <a:pt x="17807" y="8327"/>
                </a:lnTo>
                <a:lnTo>
                  <a:pt x="17804" y="8307"/>
                </a:lnTo>
                <a:lnTo>
                  <a:pt x="17800" y="8287"/>
                </a:lnTo>
                <a:lnTo>
                  <a:pt x="17796" y="8268"/>
                </a:lnTo>
                <a:lnTo>
                  <a:pt x="17788" y="8249"/>
                </a:lnTo>
                <a:lnTo>
                  <a:pt x="17780" y="8232"/>
                </a:lnTo>
                <a:lnTo>
                  <a:pt x="17771" y="8215"/>
                </a:lnTo>
                <a:lnTo>
                  <a:pt x="17761" y="8197"/>
                </a:lnTo>
                <a:lnTo>
                  <a:pt x="17749" y="8181"/>
                </a:lnTo>
                <a:lnTo>
                  <a:pt x="17738" y="8167"/>
                </a:lnTo>
                <a:lnTo>
                  <a:pt x="17725" y="8153"/>
                </a:lnTo>
                <a:lnTo>
                  <a:pt x="17711" y="8138"/>
                </a:lnTo>
                <a:lnTo>
                  <a:pt x="17696" y="8127"/>
                </a:lnTo>
                <a:lnTo>
                  <a:pt x="17679" y="8114"/>
                </a:lnTo>
                <a:lnTo>
                  <a:pt x="17660" y="8104"/>
                </a:lnTo>
                <a:lnTo>
                  <a:pt x="17641" y="8094"/>
                </a:lnTo>
                <a:lnTo>
                  <a:pt x="17623" y="8085"/>
                </a:lnTo>
                <a:lnTo>
                  <a:pt x="17601" y="8079"/>
                </a:lnTo>
                <a:lnTo>
                  <a:pt x="17580" y="8073"/>
                </a:lnTo>
                <a:lnTo>
                  <a:pt x="17556" y="8070"/>
                </a:lnTo>
                <a:lnTo>
                  <a:pt x="17532" y="8068"/>
                </a:lnTo>
                <a:lnTo>
                  <a:pt x="17506" y="8068"/>
                </a:lnTo>
                <a:lnTo>
                  <a:pt x="17482" y="8068"/>
                </a:lnTo>
                <a:lnTo>
                  <a:pt x="17457" y="8070"/>
                </a:lnTo>
                <a:lnTo>
                  <a:pt x="17434" y="8073"/>
                </a:lnTo>
                <a:lnTo>
                  <a:pt x="17412" y="8079"/>
                </a:lnTo>
                <a:lnTo>
                  <a:pt x="17391" y="8085"/>
                </a:lnTo>
                <a:lnTo>
                  <a:pt x="17372" y="8094"/>
                </a:lnTo>
                <a:lnTo>
                  <a:pt x="17352" y="8104"/>
                </a:lnTo>
                <a:lnTo>
                  <a:pt x="17335" y="8114"/>
                </a:lnTo>
                <a:lnTo>
                  <a:pt x="17317" y="8127"/>
                </a:lnTo>
                <a:lnTo>
                  <a:pt x="17302" y="8138"/>
                </a:lnTo>
                <a:lnTo>
                  <a:pt x="17286" y="8153"/>
                </a:lnTo>
                <a:lnTo>
                  <a:pt x="17271" y="8167"/>
                </a:lnTo>
                <a:lnTo>
                  <a:pt x="17258" y="8181"/>
                </a:lnTo>
                <a:lnTo>
                  <a:pt x="17245" y="8197"/>
                </a:lnTo>
                <a:lnTo>
                  <a:pt x="17235" y="8215"/>
                </a:lnTo>
                <a:lnTo>
                  <a:pt x="17225" y="8232"/>
                </a:lnTo>
                <a:lnTo>
                  <a:pt x="17217" y="8249"/>
                </a:lnTo>
                <a:lnTo>
                  <a:pt x="17209" y="8268"/>
                </a:lnTo>
                <a:lnTo>
                  <a:pt x="17202" y="8287"/>
                </a:lnTo>
                <a:lnTo>
                  <a:pt x="17196" y="8307"/>
                </a:lnTo>
                <a:lnTo>
                  <a:pt x="17192" y="8327"/>
                </a:lnTo>
                <a:lnTo>
                  <a:pt x="17189" y="8347"/>
                </a:lnTo>
                <a:lnTo>
                  <a:pt x="17186" y="8367"/>
                </a:lnTo>
                <a:lnTo>
                  <a:pt x="17186" y="8388"/>
                </a:lnTo>
                <a:lnTo>
                  <a:pt x="17186" y="8408"/>
                </a:lnTo>
                <a:lnTo>
                  <a:pt x="17188" y="8429"/>
                </a:lnTo>
                <a:lnTo>
                  <a:pt x="17189" y="8450"/>
                </a:lnTo>
                <a:lnTo>
                  <a:pt x="17194" y="8470"/>
                </a:lnTo>
                <a:lnTo>
                  <a:pt x="17198" y="8490"/>
                </a:lnTo>
                <a:lnTo>
                  <a:pt x="17202" y="8512"/>
                </a:lnTo>
                <a:lnTo>
                  <a:pt x="17209" y="8532"/>
                </a:lnTo>
                <a:lnTo>
                  <a:pt x="17218" y="8552"/>
                </a:lnTo>
                <a:lnTo>
                  <a:pt x="17227" y="8572"/>
                </a:lnTo>
                <a:lnTo>
                  <a:pt x="17237" y="8591"/>
                </a:lnTo>
                <a:lnTo>
                  <a:pt x="17247" y="8608"/>
                </a:lnTo>
                <a:lnTo>
                  <a:pt x="17260" y="8624"/>
                </a:lnTo>
                <a:lnTo>
                  <a:pt x="17273" y="8638"/>
                </a:lnTo>
                <a:lnTo>
                  <a:pt x="17287" y="8653"/>
                </a:lnTo>
                <a:lnTo>
                  <a:pt x="17302" y="8666"/>
                </a:lnTo>
                <a:lnTo>
                  <a:pt x="17319" y="8677"/>
                </a:lnTo>
                <a:lnTo>
                  <a:pt x="17338" y="8689"/>
                </a:lnTo>
                <a:lnTo>
                  <a:pt x="17358" y="8698"/>
                </a:lnTo>
                <a:lnTo>
                  <a:pt x="17378" y="8706"/>
                </a:lnTo>
                <a:lnTo>
                  <a:pt x="17400" y="8712"/>
                </a:lnTo>
                <a:lnTo>
                  <a:pt x="17424" y="8718"/>
                </a:lnTo>
                <a:lnTo>
                  <a:pt x="17447" y="8721"/>
                </a:lnTo>
                <a:lnTo>
                  <a:pt x="17473" y="8724"/>
                </a:lnTo>
                <a:lnTo>
                  <a:pt x="17499" y="8724"/>
                </a:lnTo>
                <a:close/>
                <a:moveTo>
                  <a:pt x="20071" y="9022"/>
                </a:moveTo>
                <a:lnTo>
                  <a:pt x="20071" y="7598"/>
                </a:lnTo>
                <a:lnTo>
                  <a:pt x="20445" y="7598"/>
                </a:lnTo>
                <a:lnTo>
                  <a:pt x="20445" y="8145"/>
                </a:lnTo>
                <a:lnTo>
                  <a:pt x="20985" y="8145"/>
                </a:lnTo>
                <a:lnTo>
                  <a:pt x="20985" y="7598"/>
                </a:lnTo>
                <a:lnTo>
                  <a:pt x="21360" y="7598"/>
                </a:lnTo>
                <a:lnTo>
                  <a:pt x="21360" y="9022"/>
                </a:lnTo>
                <a:lnTo>
                  <a:pt x="20985" y="9022"/>
                </a:lnTo>
                <a:lnTo>
                  <a:pt x="20985" y="8481"/>
                </a:lnTo>
                <a:lnTo>
                  <a:pt x="20445" y="8481"/>
                </a:lnTo>
                <a:lnTo>
                  <a:pt x="20445" y="9022"/>
                </a:lnTo>
                <a:lnTo>
                  <a:pt x="20071" y="9022"/>
                </a:lnTo>
                <a:close/>
                <a:moveTo>
                  <a:pt x="21665" y="9022"/>
                </a:moveTo>
                <a:lnTo>
                  <a:pt x="21665" y="7598"/>
                </a:lnTo>
                <a:lnTo>
                  <a:pt x="22039" y="7598"/>
                </a:lnTo>
                <a:lnTo>
                  <a:pt x="22039" y="8145"/>
                </a:lnTo>
                <a:lnTo>
                  <a:pt x="22258" y="8145"/>
                </a:lnTo>
                <a:lnTo>
                  <a:pt x="22609" y="7598"/>
                </a:lnTo>
                <a:lnTo>
                  <a:pt x="23040" y="7598"/>
                </a:lnTo>
                <a:lnTo>
                  <a:pt x="22595" y="8271"/>
                </a:lnTo>
                <a:lnTo>
                  <a:pt x="23040" y="9029"/>
                </a:lnTo>
                <a:lnTo>
                  <a:pt x="22602" y="9029"/>
                </a:lnTo>
                <a:lnTo>
                  <a:pt x="22283" y="8490"/>
                </a:lnTo>
                <a:lnTo>
                  <a:pt x="22048" y="8490"/>
                </a:lnTo>
                <a:lnTo>
                  <a:pt x="22048" y="9029"/>
                </a:lnTo>
                <a:lnTo>
                  <a:pt x="21665" y="9029"/>
                </a:lnTo>
                <a:lnTo>
                  <a:pt x="21665" y="9022"/>
                </a:lnTo>
                <a:close/>
                <a:moveTo>
                  <a:pt x="18992" y="9045"/>
                </a:moveTo>
                <a:lnTo>
                  <a:pt x="18952" y="9044"/>
                </a:lnTo>
                <a:lnTo>
                  <a:pt x="18913" y="9042"/>
                </a:lnTo>
                <a:lnTo>
                  <a:pt x="18876" y="9038"/>
                </a:lnTo>
                <a:lnTo>
                  <a:pt x="18840" y="9032"/>
                </a:lnTo>
                <a:lnTo>
                  <a:pt x="18805" y="9025"/>
                </a:lnTo>
                <a:lnTo>
                  <a:pt x="18772" y="9015"/>
                </a:lnTo>
                <a:lnTo>
                  <a:pt x="18740" y="9003"/>
                </a:lnTo>
                <a:lnTo>
                  <a:pt x="18710" y="8990"/>
                </a:lnTo>
                <a:lnTo>
                  <a:pt x="18681" y="8976"/>
                </a:lnTo>
                <a:lnTo>
                  <a:pt x="18654" y="8959"/>
                </a:lnTo>
                <a:lnTo>
                  <a:pt x="18626" y="8943"/>
                </a:lnTo>
                <a:lnTo>
                  <a:pt x="18600" y="8924"/>
                </a:lnTo>
                <a:lnTo>
                  <a:pt x="18575" y="8904"/>
                </a:lnTo>
                <a:lnTo>
                  <a:pt x="18552" y="8882"/>
                </a:lnTo>
                <a:lnTo>
                  <a:pt x="18528" y="8859"/>
                </a:lnTo>
                <a:lnTo>
                  <a:pt x="18507" y="8833"/>
                </a:lnTo>
                <a:lnTo>
                  <a:pt x="18487" y="8810"/>
                </a:lnTo>
                <a:lnTo>
                  <a:pt x="18469" y="8784"/>
                </a:lnTo>
                <a:lnTo>
                  <a:pt x="18452" y="8757"/>
                </a:lnTo>
                <a:lnTo>
                  <a:pt x="18436" y="8728"/>
                </a:lnTo>
                <a:lnTo>
                  <a:pt x="18423" y="8698"/>
                </a:lnTo>
                <a:lnTo>
                  <a:pt x="18410" y="8666"/>
                </a:lnTo>
                <a:lnTo>
                  <a:pt x="18399" y="8634"/>
                </a:lnTo>
                <a:lnTo>
                  <a:pt x="18390" y="8600"/>
                </a:lnTo>
                <a:lnTo>
                  <a:pt x="18382" y="8566"/>
                </a:lnTo>
                <a:lnTo>
                  <a:pt x="18374" y="8533"/>
                </a:lnTo>
                <a:lnTo>
                  <a:pt x="18367" y="8499"/>
                </a:lnTo>
                <a:lnTo>
                  <a:pt x="18361" y="8464"/>
                </a:lnTo>
                <a:lnTo>
                  <a:pt x="18357" y="8428"/>
                </a:lnTo>
                <a:lnTo>
                  <a:pt x="18354" y="8392"/>
                </a:lnTo>
                <a:lnTo>
                  <a:pt x="18351" y="8354"/>
                </a:lnTo>
                <a:lnTo>
                  <a:pt x="18351" y="8317"/>
                </a:lnTo>
                <a:lnTo>
                  <a:pt x="18351" y="8262"/>
                </a:lnTo>
                <a:lnTo>
                  <a:pt x="18356" y="8210"/>
                </a:lnTo>
                <a:lnTo>
                  <a:pt x="18361" y="8160"/>
                </a:lnTo>
                <a:lnTo>
                  <a:pt x="18369" y="8109"/>
                </a:lnTo>
                <a:lnTo>
                  <a:pt x="18374" y="8086"/>
                </a:lnTo>
                <a:lnTo>
                  <a:pt x="18380" y="8062"/>
                </a:lnTo>
                <a:lnTo>
                  <a:pt x="18386" y="8039"/>
                </a:lnTo>
                <a:lnTo>
                  <a:pt x="18393" y="8016"/>
                </a:lnTo>
                <a:lnTo>
                  <a:pt x="18402" y="7993"/>
                </a:lnTo>
                <a:lnTo>
                  <a:pt x="18410" y="7971"/>
                </a:lnTo>
                <a:lnTo>
                  <a:pt x="18419" y="7948"/>
                </a:lnTo>
                <a:lnTo>
                  <a:pt x="18429" y="7926"/>
                </a:lnTo>
                <a:lnTo>
                  <a:pt x="18451" y="7886"/>
                </a:lnTo>
                <a:lnTo>
                  <a:pt x="18474" y="7847"/>
                </a:lnTo>
                <a:lnTo>
                  <a:pt x="18487" y="7828"/>
                </a:lnTo>
                <a:lnTo>
                  <a:pt x="18500" y="7811"/>
                </a:lnTo>
                <a:lnTo>
                  <a:pt x="18514" y="7792"/>
                </a:lnTo>
                <a:lnTo>
                  <a:pt x="18528" y="7775"/>
                </a:lnTo>
                <a:lnTo>
                  <a:pt x="18543" y="7759"/>
                </a:lnTo>
                <a:lnTo>
                  <a:pt x="18559" y="7743"/>
                </a:lnTo>
                <a:lnTo>
                  <a:pt x="18575" y="7727"/>
                </a:lnTo>
                <a:lnTo>
                  <a:pt x="18592" y="7713"/>
                </a:lnTo>
                <a:lnTo>
                  <a:pt x="18609" y="7698"/>
                </a:lnTo>
                <a:lnTo>
                  <a:pt x="18626" y="7686"/>
                </a:lnTo>
                <a:lnTo>
                  <a:pt x="18645" y="7673"/>
                </a:lnTo>
                <a:lnTo>
                  <a:pt x="18664" y="7660"/>
                </a:lnTo>
                <a:lnTo>
                  <a:pt x="18683" y="7648"/>
                </a:lnTo>
                <a:lnTo>
                  <a:pt x="18703" y="7638"/>
                </a:lnTo>
                <a:lnTo>
                  <a:pt x="18723" y="7628"/>
                </a:lnTo>
                <a:lnTo>
                  <a:pt x="18744" y="7619"/>
                </a:lnTo>
                <a:lnTo>
                  <a:pt x="18765" y="7611"/>
                </a:lnTo>
                <a:lnTo>
                  <a:pt x="18788" y="7603"/>
                </a:lnTo>
                <a:lnTo>
                  <a:pt x="18809" y="7596"/>
                </a:lnTo>
                <a:lnTo>
                  <a:pt x="18832" y="7590"/>
                </a:lnTo>
                <a:lnTo>
                  <a:pt x="18855" y="7585"/>
                </a:lnTo>
                <a:lnTo>
                  <a:pt x="18880" y="7579"/>
                </a:lnTo>
                <a:lnTo>
                  <a:pt x="18903" y="7576"/>
                </a:lnTo>
                <a:lnTo>
                  <a:pt x="18929" y="7572"/>
                </a:lnTo>
                <a:lnTo>
                  <a:pt x="18953" y="7570"/>
                </a:lnTo>
                <a:lnTo>
                  <a:pt x="18979" y="7567"/>
                </a:lnTo>
                <a:lnTo>
                  <a:pt x="19005" y="7566"/>
                </a:lnTo>
                <a:lnTo>
                  <a:pt x="19031" y="7566"/>
                </a:lnTo>
                <a:lnTo>
                  <a:pt x="19060" y="7567"/>
                </a:lnTo>
                <a:lnTo>
                  <a:pt x="19089" y="7569"/>
                </a:lnTo>
                <a:lnTo>
                  <a:pt x="19116" y="7573"/>
                </a:lnTo>
                <a:lnTo>
                  <a:pt x="19143" y="7577"/>
                </a:lnTo>
                <a:lnTo>
                  <a:pt x="19169" y="7583"/>
                </a:lnTo>
                <a:lnTo>
                  <a:pt x="19197" y="7589"/>
                </a:lnTo>
                <a:lnTo>
                  <a:pt x="19223" y="7598"/>
                </a:lnTo>
                <a:lnTo>
                  <a:pt x="19250" y="7605"/>
                </a:lnTo>
                <a:lnTo>
                  <a:pt x="19276" y="7615"/>
                </a:lnTo>
                <a:lnTo>
                  <a:pt x="19300" y="7626"/>
                </a:lnTo>
                <a:lnTo>
                  <a:pt x="19325" y="7639"/>
                </a:lnTo>
                <a:lnTo>
                  <a:pt x="19348" y="7654"/>
                </a:lnTo>
                <a:lnTo>
                  <a:pt x="19368" y="7670"/>
                </a:lnTo>
                <a:lnTo>
                  <a:pt x="19388" y="7688"/>
                </a:lnTo>
                <a:lnTo>
                  <a:pt x="19405" y="7709"/>
                </a:lnTo>
                <a:lnTo>
                  <a:pt x="19421" y="7730"/>
                </a:lnTo>
                <a:lnTo>
                  <a:pt x="19437" y="7598"/>
                </a:lnTo>
                <a:lnTo>
                  <a:pt x="19797" y="7598"/>
                </a:lnTo>
                <a:lnTo>
                  <a:pt x="19797" y="9029"/>
                </a:lnTo>
                <a:lnTo>
                  <a:pt x="19430" y="9029"/>
                </a:lnTo>
                <a:lnTo>
                  <a:pt x="19421" y="8888"/>
                </a:lnTo>
                <a:lnTo>
                  <a:pt x="19400" y="8908"/>
                </a:lnTo>
                <a:lnTo>
                  <a:pt x="19378" y="8927"/>
                </a:lnTo>
                <a:lnTo>
                  <a:pt x="19354" y="8944"/>
                </a:lnTo>
                <a:lnTo>
                  <a:pt x="19329" y="8960"/>
                </a:lnTo>
                <a:lnTo>
                  <a:pt x="19302" y="8974"/>
                </a:lnTo>
                <a:lnTo>
                  <a:pt x="19276" y="8989"/>
                </a:lnTo>
                <a:lnTo>
                  <a:pt x="19247" y="9002"/>
                </a:lnTo>
                <a:lnTo>
                  <a:pt x="19218" y="9013"/>
                </a:lnTo>
                <a:lnTo>
                  <a:pt x="19191" y="9022"/>
                </a:lnTo>
                <a:lnTo>
                  <a:pt x="19164" y="9029"/>
                </a:lnTo>
                <a:lnTo>
                  <a:pt x="19136" y="9033"/>
                </a:lnTo>
                <a:lnTo>
                  <a:pt x="19107" y="9038"/>
                </a:lnTo>
                <a:lnTo>
                  <a:pt x="19079" y="9041"/>
                </a:lnTo>
                <a:lnTo>
                  <a:pt x="19050" y="9044"/>
                </a:lnTo>
                <a:lnTo>
                  <a:pt x="19021" y="9045"/>
                </a:lnTo>
                <a:lnTo>
                  <a:pt x="18992" y="9045"/>
                </a:lnTo>
                <a:close/>
                <a:moveTo>
                  <a:pt x="19077" y="8709"/>
                </a:moveTo>
                <a:lnTo>
                  <a:pt x="19106" y="8708"/>
                </a:lnTo>
                <a:lnTo>
                  <a:pt x="19133" y="8706"/>
                </a:lnTo>
                <a:lnTo>
                  <a:pt x="19159" y="8702"/>
                </a:lnTo>
                <a:lnTo>
                  <a:pt x="19184" y="8696"/>
                </a:lnTo>
                <a:lnTo>
                  <a:pt x="19205" y="8689"/>
                </a:lnTo>
                <a:lnTo>
                  <a:pt x="19227" y="8679"/>
                </a:lnTo>
                <a:lnTo>
                  <a:pt x="19247" y="8667"/>
                </a:lnTo>
                <a:lnTo>
                  <a:pt x="19266" y="8654"/>
                </a:lnTo>
                <a:lnTo>
                  <a:pt x="19284" y="8638"/>
                </a:lnTo>
                <a:lnTo>
                  <a:pt x="19303" y="8623"/>
                </a:lnTo>
                <a:lnTo>
                  <a:pt x="19320" y="8607"/>
                </a:lnTo>
                <a:lnTo>
                  <a:pt x="19335" y="8589"/>
                </a:lnTo>
                <a:lnTo>
                  <a:pt x="19349" y="8571"/>
                </a:lnTo>
                <a:lnTo>
                  <a:pt x="19362" y="8552"/>
                </a:lnTo>
                <a:lnTo>
                  <a:pt x="19372" y="8533"/>
                </a:lnTo>
                <a:lnTo>
                  <a:pt x="19382" y="8513"/>
                </a:lnTo>
                <a:lnTo>
                  <a:pt x="19391" y="8491"/>
                </a:lnTo>
                <a:lnTo>
                  <a:pt x="19398" y="8470"/>
                </a:lnTo>
                <a:lnTo>
                  <a:pt x="19405" y="8445"/>
                </a:lnTo>
                <a:lnTo>
                  <a:pt x="19411" y="8421"/>
                </a:lnTo>
                <a:lnTo>
                  <a:pt x="19416" y="8396"/>
                </a:lnTo>
                <a:lnTo>
                  <a:pt x="19418" y="8370"/>
                </a:lnTo>
                <a:lnTo>
                  <a:pt x="19421" y="8344"/>
                </a:lnTo>
                <a:lnTo>
                  <a:pt x="19421" y="8317"/>
                </a:lnTo>
                <a:lnTo>
                  <a:pt x="19421" y="8291"/>
                </a:lnTo>
                <a:lnTo>
                  <a:pt x="19418" y="8265"/>
                </a:lnTo>
                <a:lnTo>
                  <a:pt x="19416" y="8239"/>
                </a:lnTo>
                <a:lnTo>
                  <a:pt x="19411" y="8213"/>
                </a:lnTo>
                <a:lnTo>
                  <a:pt x="19405" y="8189"/>
                </a:lnTo>
                <a:lnTo>
                  <a:pt x="19398" y="8166"/>
                </a:lnTo>
                <a:lnTo>
                  <a:pt x="19391" y="8143"/>
                </a:lnTo>
                <a:lnTo>
                  <a:pt x="19382" y="8122"/>
                </a:lnTo>
                <a:lnTo>
                  <a:pt x="19372" y="8102"/>
                </a:lnTo>
                <a:lnTo>
                  <a:pt x="19362" y="8082"/>
                </a:lnTo>
                <a:lnTo>
                  <a:pt x="19349" y="8063"/>
                </a:lnTo>
                <a:lnTo>
                  <a:pt x="19335" y="8046"/>
                </a:lnTo>
                <a:lnTo>
                  <a:pt x="19320" y="8029"/>
                </a:lnTo>
                <a:lnTo>
                  <a:pt x="19303" y="8011"/>
                </a:lnTo>
                <a:lnTo>
                  <a:pt x="19284" y="7995"/>
                </a:lnTo>
                <a:lnTo>
                  <a:pt x="19266" y="7981"/>
                </a:lnTo>
                <a:lnTo>
                  <a:pt x="19244" y="7970"/>
                </a:lnTo>
                <a:lnTo>
                  <a:pt x="19223" y="7959"/>
                </a:lnTo>
                <a:lnTo>
                  <a:pt x="19200" y="7949"/>
                </a:lnTo>
                <a:lnTo>
                  <a:pt x="19176" y="7942"/>
                </a:lnTo>
                <a:lnTo>
                  <a:pt x="19152" y="7935"/>
                </a:lnTo>
                <a:lnTo>
                  <a:pt x="19126" y="7931"/>
                </a:lnTo>
                <a:lnTo>
                  <a:pt x="19099" y="7928"/>
                </a:lnTo>
                <a:lnTo>
                  <a:pt x="19070" y="7926"/>
                </a:lnTo>
                <a:lnTo>
                  <a:pt x="19041" y="7926"/>
                </a:lnTo>
                <a:lnTo>
                  <a:pt x="19014" y="7929"/>
                </a:lnTo>
                <a:lnTo>
                  <a:pt x="18988" y="7933"/>
                </a:lnTo>
                <a:lnTo>
                  <a:pt x="18963" y="7939"/>
                </a:lnTo>
                <a:lnTo>
                  <a:pt x="18939" y="7946"/>
                </a:lnTo>
                <a:lnTo>
                  <a:pt x="18917" y="7955"/>
                </a:lnTo>
                <a:lnTo>
                  <a:pt x="18896" y="7967"/>
                </a:lnTo>
                <a:lnTo>
                  <a:pt x="18874" y="7981"/>
                </a:lnTo>
                <a:lnTo>
                  <a:pt x="18855" y="7995"/>
                </a:lnTo>
                <a:lnTo>
                  <a:pt x="18838" y="8011"/>
                </a:lnTo>
                <a:lnTo>
                  <a:pt x="18822" y="8029"/>
                </a:lnTo>
                <a:lnTo>
                  <a:pt x="18808" y="8046"/>
                </a:lnTo>
                <a:lnTo>
                  <a:pt x="18795" y="8063"/>
                </a:lnTo>
                <a:lnTo>
                  <a:pt x="18785" y="8082"/>
                </a:lnTo>
                <a:lnTo>
                  <a:pt x="18775" y="8102"/>
                </a:lnTo>
                <a:lnTo>
                  <a:pt x="18765" y="8122"/>
                </a:lnTo>
                <a:lnTo>
                  <a:pt x="18757" y="8143"/>
                </a:lnTo>
                <a:lnTo>
                  <a:pt x="18750" y="8166"/>
                </a:lnTo>
                <a:lnTo>
                  <a:pt x="18744" y="8189"/>
                </a:lnTo>
                <a:lnTo>
                  <a:pt x="18740" y="8213"/>
                </a:lnTo>
                <a:lnTo>
                  <a:pt x="18737" y="8238"/>
                </a:lnTo>
                <a:lnTo>
                  <a:pt x="18736" y="8262"/>
                </a:lnTo>
                <a:lnTo>
                  <a:pt x="18734" y="8285"/>
                </a:lnTo>
                <a:lnTo>
                  <a:pt x="18733" y="8310"/>
                </a:lnTo>
                <a:lnTo>
                  <a:pt x="18734" y="8336"/>
                </a:lnTo>
                <a:lnTo>
                  <a:pt x="18736" y="8362"/>
                </a:lnTo>
                <a:lnTo>
                  <a:pt x="18739" y="8386"/>
                </a:lnTo>
                <a:lnTo>
                  <a:pt x="18743" y="8411"/>
                </a:lnTo>
                <a:lnTo>
                  <a:pt x="18753" y="8458"/>
                </a:lnTo>
                <a:lnTo>
                  <a:pt x="18765" y="8506"/>
                </a:lnTo>
                <a:lnTo>
                  <a:pt x="18775" y="8527"/>
                </a:lnTo>
                <a:lnTo>
                  <a:pt x="18785" y="8549"/>
                </a:lnTo>
                <a:lnTo>
                  <a:pt x="18798" y="8569"/>
                </a:lnTo>
                <a:lnTo>
                  <a:pt x="18811" y="8588"/>
                </a:lnTo>
                <a:lnTo>
                  <a:pt x="18825" y="8607"/>
                </a:lnTo>
                <a:lnTo>
                  <a:pt x="18841" y="8623"/>
                </a:lnTo>
                <a:lnTo>
                  <a:pt x="18857" y="8638"/>
                </a:lnTo>
                <a:lnTo>
                  <a:pt x="18874" y="8654"/>
                </a:lnTo>
                <a:lnTo>
                  <a:pt x="18896" y="8667"/>
                </a:lnTo>
                <a:lnTo>
                  <a:pt x="18917" y="8679"/>
                </a:lnTo>
                <a:lnTo>
                  <a:pt x="18940" y="8689"/>
                </a:lnTo>
                <a:lnTo>
                  <a:pt x="18965" y="8696"/>
                </a:lnTo>
                <a:lnTo>
                  <a:pt x="18989" y="8702"/>
                </a:lnTo>
                <a:lnTo>
                  <a:pt x="19017" y="8706"/>
                </a:lnTo>
                <a:lnTo>
                  <a:pt x="19047" y="8708"/>
                </a:lnTo>
                <a:lnTo>
                  <a:pt x="19077" y="8709"/>
                </a:lnTo>
                <a:close/>
                <a:moveTo>
                  <a:pt x="17405" y="2849"/>
                </a:moveTo>
                <a:lnTo>
                  <a:pt x="15998" y="2849"/>
                </a:lnTo>
                <a:lnTo>
                  <a:pt x="15998" y="6408"/>
                </a:lnTo>
                <a:lnTo>
                  <a:pt x="17405" y="6408"/>
                </a:lnTo>
                <a:lnTo>
                  <a:pt x="17405" y="2849"/>
                </a:lnTo>
                <a:close/>
                <a:moveTo>
                  <a:pt x="23040" y="1424"/>
                </a:moveTo>
                <a:lnTo>
                  <a:pt x="17405" y="1424"/>
                </a:lnTo>
                <a:lnTo>
                  <a:pt x="17405" y="2849"/>
                </a:lnTo>
                <a:lnTo>
                  <a:pt x="21617" y="2849"/>
                </a:lnTo>
                <a:lnTo>
                  <a:pt x="21617" y="6408"/>
                </a:lnTo>
                <a:lnTo>
                  <a:pt x="23040" y="6408"/>
                </a:lnTo>
                <a:lnTo>
                  <a:pt x="23040" y="6408"/>
                </a:lnTo>
                <a:lnTo>
                  <a:pt x="23040" y="1424"/>
                </a:lnTo>
                <a:lnTo>
                  <a:pt x="23040" y="1424"/>
                </a:lnTo>
                <a:close/>
                <a:moveTo>
                  <a:pt x="11458" y="2849"/>
                </a:moveTo>
                <a:lnTo>
                  <a:pt x="15116" y="2849"/>
                </a:lnTo>
                <a:lnTo>
                  <a:pt x="15116" y="1424"/>
                </a:lnTo>
                <a:lnTo>
                  <a:pt x="11208" y="1424"/>
                </a:lnTo>
                <a:lnTo>
                  <a:pt x="11069" y="1427"/>
                </a:lnTo>
                <a:lnTo>
                  <a:pt x="10938" y="1439"/>
                </a:lnTo>
                <a:lnTo>
                  <a:pt x="10814" y="1456"/>
                </a:lnTo>
                <a:lnTo>
                  <a:pt x="10698" y="1481"/>
                </a:lnTo>
                <a:lnTo>
                  <a:pt x="10587" y="1511"/>
                </a:lnTo>
                <a:lnTo>
                  <a:pt x="10483" y="1548"/>
                </a:lnTo>
                <a:lnTo>
                  <a:pt x="10385" y="1590"/>
                </a:lnTo>
                <a:lnTo>
                  <a:pt x="10293" y="1639"/>
                </a:lnTo>
                <a:lnTo>
                  <a:pt x="10207" y="1693"/>
                </a:lnTo>
                <a:lnTo>
                  <a:pt x="10126" y="1752"/>
                </a:lnTo>
                <a:lnTo>
                  <a:pt x="10051" y="1816"/>
                </a:lnTo>
                <a:lnTo>
                  <a:pt x="9981" y="1886"/>
                </a:lnTo>
                <a:lnTo>
                  <a:pt x="9916" y="1959"/>
                </a:lnTo>
                <a:lnTo>
                  <a:pt x="9857" y="2037"/>
                </a:lnTo>
                <a:lnTo>
                  <a:pt x="9801" y="2119"/>
                </a:lnTo>
                <a:lnTo>
                  <a:pt x="9750" y="2204"/>
                </a:lnTo>
                <a:lnTo>
                  <a:pt x="9704" y="2294"/>
                </a:lnTo>
                <a:lnTo>
                  <a:pt x="9662" y="2387"/>
                </a:lnTo>
                <a:lnTo>
                  <a:pt x="9625" y="2483"/>
                </a:lnTo>
                <a:lnTo>
                  <a:pt x="9592" y="2582"/>
                </a:lnTo>
                <a:lnTo>
                  <a:pt x="9562" y="2683"/>
                </a:lnTo>
                <a:lnTo>
                  <a:pt x="9534" y="2787"/>
                </a:lnTo>
                <a:lnTo>
                  <a:pt x="9511" y="2893"/>
                </a:lnTo>
                <a:lnTo>
                  <a:pt x="9491" y="3002"/>
                </a:lnTo>
                <a:lnTo>
                  <a:pt x="9475" y="3113"/>
                </a:lnTo>
                <a:lnTo>
                  <a:pt x="9461" y="3224"/>
                </a:lnTo>
                <a:lnTo>
                  <a:pt x="9449" y="3336"/>
                </a:lnTo>
                <a:lnTo>
                  <a:pt x="9441" y="3450"/>
                </a:lnTo>
                <a:lnTo>
                  <a:pt x="9433" y="3565"/>
                </a:lnTo>
                <a:lnTo>
                  <a:pt x="9429" y="3681"/>
                </a:lnTo>
                <a:lnTo>
                  <a:pt x="9426" y="3796"/>
                </a:lnTo>
                <a:lnTo>
                  <a:pt x="9425" y="3913"/>
                </a:lnTo>
                <a:lnTo>
                  <a:pt x="9426" y="4028"/>
                </a:lnTo>
                <a:lnTo>
                  <a:pt x="9429" y="4143"/>
                </a:lnTo>
                <a:lnTo>
                  <a:pt x="9433" y="4260"/>
                </a:lnTo>
                <a:lnTo>
                  <a:pt x="9439" y="4374"/>
                </a:lnTo>
                <a:lnTo>
                  <a:pt x="9449" y="4488"/>
                </a:lnTo>
                <a:lnTo>
                  <a:pt x="9459" y="4602"/>
                </a:lnTo>
                <a:lnTo>
                  <a:pt x="9474" y="4713"/>
                </a:lnTo>
                <a:lnTo>
                  <a:pt x="9491" y="4824"/>
                </a:lnTo>
                <a:lnTo>
                  <a:pt x="9510" y="4932"/>
                </a:lnTo>
                <a:lnTo>
                  <a:pt x="9533" y="5039"/>
                </a:lnTo>
                <a:lnTo>
                  <a:pt x="9560" y="5144"/>
                </a:lnTo>
                <a:lnTo>
                  <a:pt x="9589" y="5245"/>
                </a:lnTo>
                <a:lnTo>
                  <a:pt x="9624" y="5344"/>
                </a:lnTo>
                <a:lnTo>
                  <a:pt x="9661" y="5441"/>
                </a:lnTo>
                <a:lnTo>
                  <a:pt x="9703" y="5535"/>
                </a:lnTo>
                <a:lnTo>
                  <a:pt x="9747" y="5624"/>
                </a:lnTo>
                <a:lnTo>
                  <a:pt x="9798" y="5710"/>
                </a:lnTo>
                <a:lnTo>
                  <a:pt x="9852" y="5793"/>
                </a:lnTo>
                <a:lnTo>
                  <a:pt x="9913" y="5870"/>
                </a:lnTo>
                <a:lnTo>
                  <a:pt x="9978" y="5944"/>
                </a:lnTo>
                <a:lnTo>
                  <a:pt x="10047" y="6013"/>
                </a:lnTo>
                <a:lnTo>
                  <a:pt x="10122" y="6078"/>
                </a:lnTo>
                <a:lnTo>
                  <a:pt x="10202" y="6137"/>
                </a:lnTo>
                <a:lnTo>
                  <a:pt x="10289" y="6192"/>
                </a:lnTo>
                <a:lnTo>
                  <a:pt x="10381" y="6241"/>
                </a:lnTo>
                <a:lnTo>
                  <a:pt x="10480" y="6284"/>
                </a:lnTo>
                <a:lnTo>
                  <a:pt x="10584" y="6320"/>
                </a:lnTo>
                <a:lnTo>
                  <a:pt x="10695" y="6352"/>
                </a:lnTo>
                <a:lnTo>
                  <a:pt x="10813" y="6376"/>
                </a:lnTo>
                <a:lnTo>
                  <a:pt x="10937" y="6394"/>
                </a:lnTo>
                <a:lnTo>
                  <a:pt x="11069" y="6404"/>
                </a:lnTo>
                <a:lnTo>
                  <a:pt x="11208" y="6408"/>
                </a:lnTo>
                <a:lnTo>
                  <a:pt x="15123" y="6408"/>
                </a:lnTo>
                <a:lnTo>
                  <a:pt x="15123" y="4984"/>
                </a:lnTo>
                <a:lnTo>
                  <a:pt x="11465" y="4984"/>
                </a:lnTo>
                <a:lnTo>
                  <a:pt x="11429" y="4982"/>
                </a:lnTo>
                <a:lnTo>
                  <a:pt x="11395" y="4980"/>
                </a:lnTo>
                <a:lnTo>
                  <a:pt x="11362" y="4974"/>
                </a:lnTo>
                <a:lnTo>
                  <a:pt x="11328" y="4967"/>
                </a:lnTo>
                <a:lnTo>
                  <a:pt x="11297" y="4956"/>
                </a:lnTo>
                <a:lnTo>
                  <a:pt x="11267" y="4945"/>
                </a:lnTo>
                <a:lnTo>
                  <a:pt x="11238" y="4932"/>
                </a:lnTo>
                <a:lnTo>
                  <a:pt x="11209" y="4918"/>
                </a:lnTo>
                <a:lnTo>
                  <a:pt x="11180" y="4900"/>
                </a:lnTo>
                <a:lnTo>
                  <a:pt x="11154" y="4881"/>
                </a:lnTo>
                <a:lnTo>
                  <a:pt x="11128" y="4861"/>
                </a:lnTo>
                <a:lnTo>
                  <a:pt x="11104" y="4840"/>
                </a:lnTo>
                <a:lnTo>
                  <a:pt x="11081" y="4817"/>
                </a:lnTo>
                <a:lnTo>
                  <a:pt x="11058" y="4792"/>
                </a:lnTo>
                <a:lnTo>
                  <a:pt x="11038" y="4766"/>
                </a:lnTo>
                <a:lnTo>
                  <a:pt x="11017" y="4740"/>
                </a:lnTo>
                <a:lnTo>
                  <a:pt x="10997" y="4711"/>
                </a:lnTo>
                <a:lnTo>
                  <a:pt x="10980" y="4683"/>
                </a:lnTo>
                <a:lnTo>
                  <a:pt x="10963" y="4652"/>
                </a:lnTo>
                <a:lnTo>
                  <a:pt x="10947" y="4621"/>
                </a:lnTo>
                <a:lnTo>
                  <a:pt x="10932" y="4589"/>
                </a:lnTo>
                <a:lnTo>
                  <a:pt x="10920" y="4557"/>
                </a:lnTo>
                <a:lnTo>
                  <a:pt x="10908" y="4523"/>
                </a:lnTo>
                <a:lnTo>
                  <a:pt x="10896" y="4489"/>
                </a:lnTo>
                <a:lnTo>
                  <a:pt x="10888" y="4455"/>
                </a:lnTo>
                <a:lnTo>
                  <a:pt x="10879" y="4419"/>
                </a:lnTo>
                <a:lnTo>
                  <a:pt x="10872" y="4384"/>
                </a:lnTo>
                <a:lnTo>
                  <a:pt x="10866" y="4348"/>
                </a:lnTo>
                <a:lnTo>
                  <a:pt x="10862" y="4312"/>
                </a:lnTo>
                <a:lnTo>
                  <a:pt x="10859" y="4275"/>
                </a:lnTo>
                <a:lnTo>
                  <a:pt x="10856" y="4238"/>
                </a:lnTo>
                <a:lnTo>
                  <a:pt x="10856" y="4201"/>
                </a:lnTo>
                <a:lnTo>
                  <a:pt x="10856" y="4152"/>
                </a:lnTo>
                <a:lnTo>
                  <a:pt x="10856" y="4084"/>
                </a:lnTo>
                <a:lnTo>
                  <a:pt x="10856" y="4002"/>
                </a:lnTo>
                <a:lnTo>
                  <a:pt x="10856" y="3916"/>
                </a:lnTo>
                <a:lnTo>
                  <a:pt x="10856" y="3828"/>
                </a:lnTo>
                <a:lnTo>
                  <a:pt x="10856" y="3745"/>
                </a:lnTo>
                <a:lnTo>
                  <a:pt x="10856" y="3675"/>
                </a:lnTo>
                <a:lnTo>
                  <a:pt x="10856" y="3623"/>
                </a:lnTo>
                <a:lnTo>
                  <a:pt x="10856" y="3588"/>
                </a:lnTo>
                <a:lnTo>
                  <a:pt x="10856" y="3554"/>
                </a:lnTo>
                <a:lnTo>
                  <a:pt x="10859" y="3519"/>
                </a:lnTo>
                <a:lnTo>
                  <a:pt x="10863" y="3485"/>
                </a:lnTo>
                <a:lnTo>
                  <a:pt x="10869" y="3448"/>
                </a:lnTo>
                <a:lnTo>
                  <a:pt x="10875" y="3415"/>
                </a:lnTo>
                <a:lnTo>
                  <a:pt x="10882" y="3381"/>
                </a:lnTo>
                <a:lnTo>
                  <a:pt x="10892" y="3346"/>
                </a:lnTo>
                <a:lnTo>
                  <a:pt x="10902" y="3313"/>
                </a:lnTo>
                <a:lnTo>
                  <a:pt x="10914" y="3280"/>
                </a:lnTo>
                <a:lnTo>
                  <a:pt x="10925" y="3248"/>
                </a:lnTo>
                <a:lnTo>
                  <a:pt x="10940" y="3216"/>
                </a:lnTo>
                <a:lnTo>
                  <a:pt x="10954" y="3185"/>
                </a:lnTo>
                <a:lnTo>
                  <a:pt x="10971" y="3154"/>
                </a:lnTo>
                <a:lnTo>
                  <a:pt x="10989" y="3126"/>
                </a:lnTo>
                <a:lnTo>
                  <a:pt x="11007" y="3098"/>
                </a:lnTo>
                <a:lnTo>
                  <a:pt x="11028" y="3071"/>
                </a:lnTo>
                <a:lnTo>
                  <a:pt x="11048" y="3045"/>
                </a:lnTo>
                <a:lnTo>
                  <a:pt x="11071" y="3020"/>
                </a:lnTo>
                <a:lnTo>
                  <a:pt x="11094" y="2996"/>
                </a:lnTo>
                <a:lnTo>
                  <a:pt x="11118" y="2974"/>
                </a:lnTo>
                <a:lnTo>
                  <a:pt x="11143" y="2954"/>
                </a:lnTo>
                <a:lnTo>
                  <a:pt x="11170" y="2935"/>
                </a:lnTo>
                <a:lnTo>
                  <a:pt x="11197" y="2918"/>
                </a:lnTo>
                <a:lnTo>
                  <a:pt x="11226" y="2902"/>
                </a:lnTo>
                <a:lnTo>
                  <a:pt x="11256" y="2888"/>
                </a:lnTo>
                <a:lnTo>
                  <a:pt x="11287" y="2876"/>
                </a:lnTo>
                <a:lnTo>
                  <a:pt x="11318" y="2866"/>
                </a:lnTo>
                <a:lnTo>
                  <a:pt x="11352" y="2859"/>
                </a:lnTo>
                <a:lnTo>
                  <a:pt x="11386" y="2853"/>
                </a:lnTo>
                <a:lnTo>
                  <a:pt x="11421" y="2849"/>
                </a:lnTo>
                <a:lnTo>
                  <a:pt x="11458" y="2849"/>
                </a:lnTo>
                <a:close/>
                <a:moveTo>
                  <a:pt x="8535" y="1424"/>
                </a:moveTo>
                <a:lnTo>
                  <a:pt x="6401" y="1424"/>
                </a:lnTo>
                <a:lnTo>
                  <a:pt x="4978" y="3559"/>
                </a:lnTo>
                <a:lnTo>
                  <a:pt x="3555" y="1424"/>
                </a:lnTo>
                <a:lnTo>
                  <a:pt x="1423" y="1424"/>
                </a:lnTo>
                <a:lnTo>
                  <a:pt x="1423" y="6408"/>
                </a:lnTo>
                <a:lnTo>
                  <a:pt x="2845" y="6408"/>
                </a:lnTo>
                <a:lnTo>
                  <a:pt x="2845" y="2833"/>
                </a:lnTo>
                <a:lnTo>
                  <a:pt x="4267" y="4984"/>
                </a:lnTo>
                <a:lnTo>
                  <a:pt x="5698" y="4984"/>
                </a:lnTo>
                <a:lnTo>
                  <a:pt x="7112" y="2833"/>
                </a:lnTo>
                <a:lnTo>
                  <a:pt x="7112" y="6408"/>
                </a:lnTo>
                <a:lnTo>
                  <a:pt x="8535" y="6408"/>
                </a:lnTo>
                <a:lnTo>
                  <a:pt x="8535" y="1424"/>
                </a:lnTo>
                <a:close/>
                <a:moveTo>
                  <a:pt x="1423" y="0"/>
                </a:moveTo>
                <a:lnTo>
                  <a:pt x="0" y="0"/>
                </a:lnTo>
                <a:lnTo>
                  <a:pt x="0" y="1424"/>
                </a:lnTo>
                <a:lnTo>
                  <a:pt x="1423" y="1424"/>
                </a:lnTo>
                <a:lnTo>
                  <a:pt x="1423" y="0"/>
                </a:lnTo>
                <a:close/>
              </a:path>
            </a:pathLst>
          </a:custGeom>
          <a:solidFill>
            <a:srgbClr val="00D1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48" name="Рисунок 11">
            <a:extLst>
              <a:ext uri="{FF2B5EF4-FFF2-40B4-BE49-F238E27FC236}">
                <a16:creationId xmlns:a16="http://schemas.microsoft.com/office/drawing/2014/main" xmlns="" id="{A2FADEAC-806A-4996-AC22-27A1AA1B0AD7}"/>
              </a:ext>
            </a:extLst>
          </p:cNvPr>
          <p:cNvGrpSpPr/>
          <p:nvPr/>
        </p:nvGrpSpPr>
        <p:grpSpPr>
          <a:xfrm>
            <a:off x="334483" y="335756"/>
            <a:ext cx="1234717" cy="523120"/>
            <a:chOff x="10051268" y="-2071367"/>
            <a:chExt cx="2807968" cy="1189671"/>
          </a:xfrm>
          <a:solidFill>
            <a:srgbClr val="443D81"/>
          </a:solidFill>
        </p:grpSpPr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xmlns="" id="{9B4955E4-F7C0-48EB-9CA6-FCC3A4A9D808}"/>
                </a:ext>
              </a:extLst>
            </p:cNvPr>
            <p:cNvSpPr/>
            <p:nvPr/>
          </p:nvSpPr>
          <p:spPr>
            <a:xfrm>
              <a:off x="10224622" y="-1207450"/>
              <a:ext cx="229551" cy="237172"/>
            </a:xfrm>
            <a:custGeom>
              <a:avLst/>
              <a:gdLst>
                <a:gd name="connsiteX0" fmla="*/ 0 w 229552"/>
                <a:gd name="connsiteY0" fmla="*/ 237173 h 237172"/>
                <a:gd name="connsiteX1" fmla="*/ 0 w 229552"/>
                <a:gd name="connsiteY1" fmla="*/ 0 h 237172"/>
                <a:gd name="connsiteX2" fmla="*/ 62865 w 229552"/>
                <a:gd name="connsiteY2" fmla="*/ 0 h 237172"/>
                <a:gd name="connsiteX3" fmla="*/ 62865 w 229552"/>
                <a:gd name="connsiteY3" fmla="*/ 91440 h 237172"/>
                <a:gd name="connsiteX4" fmla="*/ 99060 w 229552"/>
                <a:gd name="connsiteY4" fmla="*/ 91440 h 237172"/>
                <a:gd name="connsiteX5" fmla="*/ 157163 w 229552"/>
                <a:gd name="connsiteY5" fmla="*/ 0 h 237172"/>
                <a:gd name="connsiteX6" fmla="*/ 228600 w 229552"/>
                <a:gd name="connsiteY6" fmla="*/ 0 h 237172"/>
                <a:gd name="connsiteX7" fmla="*/ 154305 w 229552"/>
                <a:gd name="connsiteY7" fmla="*/ 111442 h 237172"/>
                <a:gd name="connsiteX8" fmla="*/ 229552 w 229552"/>
                <a:gd name="connsiteY8" fmla="*/ 237173 h 237172"/>
                <a:gd name="connsiteX9" fmla="*/ 157163 w 229552"/>
                <a:gd name="connsiteY9" fmla="*/ 237173 h 237172"/>
                <a:gd name="connsiteX10" fmla="*/ 103822 w 229552"/>
                <a:gd name="connsiteY10" fmla="*/ 146685 h 237172"/>
                <a:gd name="connsiteX11" fmla="*/ 63817 w 229552"/>
                <a:gd name="connsiteY11" fmla="*/ 146685 h 237172"/>
                <a:gd name="connsiteX12" fmla="*/ 63817 w 229552"/>
                <a:gd name="connsiteY12" fmla="*/ 237173 h 237172"/>
                <a:gd name="connsiteX13" fmla="*/ 0 w 229552"/>
                <a:gd name="connsiteY13" fmla="*/ 237173 h 2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9552" h="237172">
                  <a:moveTo>
                    <a:pt x="0" y="237173"/>
                  </a:moveTo>
                  <a:lnTo>
                    <a:pt x="0" y="0"/>
                  </a:lnTo>
                  <a:lnTo>
                    <a:pt x="62865" y="0"/>
                  </a:lnTo>
                  <a:lnTo>
                    <a:pt x="62865" y="91440"/>
                  </a:lnTo>
                  <a:lnTo>
                    <a:pt x="99060" y="91440"/>
                  </a:lnTo>
                  <a:lnTo>
                    <a:pt x="157163" y="0"/>
                  </a:lnTo>
                  <a:lnTo>
                    <a:pt x="228600" y="0"/>
                  </a:lnTo>
                  <a:lnTo>
                    <a:pt x="154305" y="111442"/>
                  </a:lnTo>
                  <a:lnTo>
                    <a:pt x="229552" y="237173"/>
                  </a:lnTo>
                  <a:lnTo>
                    <a:pt x="157163" y="237173"/>
                  </a:lnTo>
                  <a:lnTo>
                    <a:pt x="103822" y="146685"/>
                  </a:lnTo>
                  <a:lnTo>
                    <a:pt x="63817" y="146685"/>
                  </a:lnTo>
                  <a:lnTo>
                    <a:pt x="63817" y="237173"/>
                  </a:lnTo>
                  <a:lnTo>
                    <a:pt x="0" y="2371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xmlns="" id="{5B6F49A9-DFB6-41FD-BFA5-B308ADF3A383}"/>
                </a:ext>
              </a:extLst>
            </p:cNvPr>
            <p:cNvSpPr/>
            <p:nvPr/>
          </p:nvSpPr>
          <p:spPr>
            <a:xfrm>
              <a:off x="10459890" y="-1212212"/>
              <a:ext cx="238125" cy="244791"/>
            </a:xfrm>
            <a:custGeom>
              <a:avLst/>
              <a:gdLst>
                <a:gd name="connsiteX0" fmla="*/ 120015 w 238125"/>
                <a:gd name="connsiteY0" fmla="*/ 244793 h 244792"/>
                <a:gd name="connsiteX1" fmla="*/ 57150 w 238125"/>
                <a:gd name="connsiteY1" fmla="*/ 230505 h 244792"/>
                <a:gd name="connsiteX2" fmla="*/ 15240 w 238125"/>
                <a:gd name="connsiteY2" fmla="*/ 188595 h 244792"/>
                <a:gd name="connsiteX3" fmla="*/ 0 w 238125"/>
                <a:gd name="connsiteY3" fmla="*/ 123825 h 244792"/>
                <a:gd name="connsiteX4" fmla="*/ 15240 w 238125"/>
                <a:gd name="connsiteY4" fmla="*/ 58102 h 244792"/>
                <a:gd name="connsiteX5" fmla="*/ 57150 w 238125"/>
                <a:gd name="connsiteY5" fmla="*/ 15240 h 244792"/>
                <a:gd name="connsiteX6" fmla="*/ 119063 w 238125"/>
                <a:gd name="connsiteY6" fmla="*/ 0 h 244792"/>
                <a:gd name="connsiteX7" fmla="*/ 181927 w 238125"/>
                <a:gd name="connsiteY7" fmla="*/ 15240 h 244792"/>
                <a:gd name="connsiteX8" fmla="*/ 222885 w 238125"/>
                <a:gd name="connsiteY8" fmla="*/ 58102 h 244792"/>
                <a:gd name="connsiteX9" fmla="*/ 238125 w 238125"/>
                <a:gd name="connsiteY9" fmla="*/ 123825 h 244792"/>
                <a:gd name="connsiteX10" fmla="*/ 223838 w 238125"/>
                <a:gd name="connsiteY10" fmla="*/ 188595 h 244792"/>
                <a:gd name="connsiteX11" fmla="*/ 182880 w 238125"/>
                <a:gd name="connsiteY11" fmla="*/ 230505 h 244792"/>
                <a:gd name="connsiteX12" fmla="*/ 120015 w 238125"/>
                <a:gd name="connsiteY12" fmla="*/ 244793 h 244792"/>
                <a:gd name="connsiteX13" fmla="*/ 119063 w 238125"/>
                <a:gd name="connsiteY13" fmla="*/ 187643 h 244792"/>
                <a:gd name="connsiteX14" fmla="*/ 152400 w 238125"/>
                <a:gd name="connsiteY14" fmla="*/ 179070 h 244792"/>
                <a:gd name="connsiteX15" fmla="*/ 170498 w 238125"/>
                <a:gd name="connsiteY15" fmla="*/ 155257 h 244792"/>
                <a:gd name="connsiteX16" fmla="*/ 176213 w 238125"/>
                <a:gd name="connsiteY16" fmla="*/ 124777 h 244792"/>
                <a:gd name="connsiteX17" fmla="*/ 170498 w 238125"/>
                <a:gd name="connsiteY17" fmla="*/ 93345 h 244792"/>
                <a:gd name="connsiteX18" fmla="*/ 152400 w 238125"/>
                <a:gd name="connsiteY18" fmla="*/ 68580 h 244792"/>
                <a:gd name="connsiteX19" fmla="*/ 119063 w 238125"/>
                <a:gd name="connsiteY19" fmla="*/ 59055 h 244792"/>
                <a:gd name="connsiteX20" fmla="*/ 86677 w 238125"/>
                <a:gd name="connsiteY20" fmla="*/ 68580 h 244792"/>
                <a:gd name="connsiteX21" fmla="*/ 68580 w 238125"/>
                <a:gd name="connsiteY21" fmla="*/ 93345 h 244792"/>
                <a:gd name="connsiteX22" fmla="*/ 62865 w 238125"/>
                <a:gd name="connsiteY22" fmla="*/ 124777 h 244792"/>
                <a:gd name="connsiteX23" fmla="*/ 68580 w 238125"/>
                <a:gd name="connsiteY23" fmla="*/ 155257 h 244792"/>
                <a:gd name="connsiteX24" fmla="*/ 86677 w 238125"/>
                <a:gd name="connsiteY24" fmla="*/ 179070 h 244792"/>
                <a:gd name="connsiteX25" fmla="*/ 119063 w 238125"/>
                <a:gd name="connsiteY25" fmla="*/ 187643 h 244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8125" h="244792">
                  <a:moveTo>
                    <a:pt x="120015" y="244793"/>
                  </a:moveTo>
                  <a:cubicBezTo>
                    <a:pt x="96202" y="244793"/>
                    <a:pt x="75248" y="240030"/>
                    <a:pt x="57150" y="230505"/>
                  </a:cubicBezTo>
                  <a:cubicBezTo>
                    <a:pt x="39052" y="220980"/>
                    <a:pt x="24765" y="206693"/>
                    <a:pt x="15240" y="188595"/>
                  </a:cubicBezTo>
                  <a:cubicBezTo>
                    <a:pt x="5715" y="170498"/>
                    <a:pt x="0" y="148590"/>
                    <a:pt x="0" y="123825"/>
                  </a:cubicBezTo>
                  <a:cubicBezTo>
                    <a:pt x="0" y="98107"/>
                    <a:pt x="4763" y="76200"/>
                    <a:pt x="15240" y="58102"/>
                  </a:cubicBezTo>
                  <a:cubicBezTo>
                    <a:pt x="25718" y="39052"/>
                    <a:pt x="39052" y="25717"/>
                    <a:pt x="57150" y="15240"/>
                  </a:cubicBezTo>
                  <a:cubicBezTo>
                    <a:pt x="75248" y="5715"/>
                    <a:pt x="96202" y="0"/>
                    <a:pt x="119063" y="0"/>
                  </a:cubicBezTo>
                  <a:cubicBezTo>
                    <a:pt x="142875" y="0"/>
                    <a:pt x="163830" y="5715"/>
                    <a:pt x="181927" y="15240"/>
                  </a:cubicBezTo>
                  <a:cubicBezTo>
                    <a:pt x="200025" y="25717"/>
                    <a:pt x="213360" y="39052"/>
                    <a:pt x="222885" y="58102"/>
                  </a:cubicBezTo>
                  <a:cubicBezTo>
                    <a:pt x="232410" y="76200"/>
                    <a:pt x="238125" y="98107"/>
                    <a:pt x="238125" y="123825"/>
                  </a:cubicBezTo>
                  <a:cubicBezTo>
                    <a:pt x="238125" y="148590"/>
                    <a:pt x="233363" y="170498"/>
                    <a:pt x="223838" y="188595"/>
                  </a:cubicBezTo>
                  <a:cubicBezTo>
                    <a:pt x="214313" y="206693"/>
                    <a:pt x="200025" y="220980"/>
                    <a:pt x="182880" y="230505"/>
                  </a:cubicBezTo>
                  <a:cubicBezTo>
                    <a:pt x="164783" y="240030"/>
                    <a:pt x="143827" y="244793"/>
                    <a:pt x="120015" y="244793"/>
                  </a:cubicBezTo>
                  <a:close/>
                  <a:moveTo>
                    <a:pt x="119063" y="187643"/>
                  </a:moveTo>
                  <a:cubicBezTo>
                    <a:pt x="133350" y="187643"/>
                    <a:pt x="143827" y="184785"/>
                    <a:pt x="152400" y="179070"/>
                  </a:cubicBezTo>
                  <a:cubicBezTo>
                    <a:pt x="160020" y="173355"/>
                    <a:pt x="166688" y="165735"/>
                    <a:pt x="170498" y="155257"/>
                  </a:cubicBezTo>
                  <a:cubicBezTo>
                    <a:pt x="174308" y="145732"/>
                    <a:pt x="176213" y="135255"/>
                    <a:pt x="176213" y="124777"/>
                  </a:cubicBezTo>
                  <a:cubicBezTo>
                    <a:pt x="176213" y="114300"/>
                    <a:pt x="174308" y="103823"/>
                    <a:pt x="170498" y="93345"/>
                  </a:cubicBezTo>
                  <a:cubicBezTo>
                    <a:pt x="166688" y="82867"/>
                    <a:pt x="160973" y="75248"/>
                    <a:pt x="152400" y="68580"/>
                  </a:cubicBezTo>
                  <a:cubicBezTo>
                    <a:pt x="144780" y="61913"/>
                    <a:pt x="133350" y="59055"/>
                    <a:pt x="119063" y="59055"/>
                  </a:cubicBezTo>
                  <a:cubicBezTo>
                    <a:pt x="105727" y="59055"/>
                    <a:pt x="95250" y="61913"/>
                    <a:pt x="86677" y="68580"/>
                  </a:cubicBezTo>
                  <a:cubicBezTo>
                    <a:pt x="78105" y="75248"/>
                    <a:pt x="72390" y="82867"/>
                    <a:pt x="68580" y="93345"/>
                  </a:cubicBezTo>
                  <a:cubicBezTo>
                    <a:pt x="64770" y="102870"/>
                    <a:pt x="62865" y="113348"/>
                    <a:pt x="62865" y="124777"/>
                  </a:cubicBezTo>
                  <a:cubicBezTo>
                    <a:pt x="62865" y="135255"/>
                    <a:pt x="64770" y="145732"/>
                    <a:pt x="68580" y="155257"/>
                  </a:cubicBezTo>
                  <a:cubicBezTo>
                    <a:pt x="72390" y="164782"/>
                    <a:pt x="78105" y="172402"/>
                    <a:pt x="86677" y="179070"/>
                  </a:cubicBezTo>
                  <a:cubicBezTo>
                    <a:pt x="94298" y="183832"/>
                    <a:pt x="105727" y="187643"/>
                    <a:pt x="119063" y="18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xmlns="" id="{8B89FA85-05C2-495B-96CB-2FBDD27531E1}"/>
                </a:ext>
              </a:extLst>
            </p:cNvPr>
            <p:cNvSpPr/>
            <p:nvPr/>
          </p:nvSpPr>
          <p:spPr>
            <a:xfrm>
              <a:off x="10736114" y="-1211262"/>
              <a:ext cx="240031" cy="329566"/>
            </a:xfrm>
            <a:custGeom>
              <a:avLst/>
              <a:gdLst>
                <a:gd name="connsiteX0" fmla="*/ 0 w 240030"/>
                <a:gd name="connsiteY0" fmla="*/ 329565 h 329565"/>
                <a:gd name="connsiteX1" fmla="*/ 0 w 240030"/>
                <a:gd name="connsiteY1" fmla="*/ 3810 h 329565"/>
                <a:gd name="connsiteX2" fmla="*/ 59055 w 240030"/>
                <a:gd name="connsiteY2" fmla="*/ 3810 h 329565"/>
                <a:gd name="connsiteX3" fmla="*/ 61913 w 240030"/>
                <a:gd name="connsiteY3" fmla="*/ 34290 h 329565"/>
                <a:gd name="connsiteX4" fmla="*/ 96202 w 240030"/>
                <a:gd name="connsiteY4" fmla="*/ 7620 h 329565"/>
                <a:gd name="connsiteX5" fmla="*/ 138113 w 240030"/>
                <a:gd name="connsiteY5" fmla="*/ 0 h 329565"/>
                <a:gd name="connsiteX6" fmla="*/ 194310 w 240030"/>
                <a:gd name="connsiteY6" fmla="*/ 16192 h 329565"/>
                <a:gd name="connsiteX7" fmla="*/ 228600 w 240030"/>
                <a:gd name="connsiteY7" fmla="*/ 60008 h 329565"/>
                <a:gd name="connsiteX8" fmla="*/ 240030 w 240030"/>
                <a:gd name="connsiteY8" fmla="*/ 121920 h 329565"/>
                <a:gd name="connsiteX9" fmla="*/ 228600 w 240030"/>
                <a:gd name="connsiteY9" fmla="*/ 183833 h 329565"/>
                <a:gd name="connsiteX10" fmla="*/ 193358 w 240030"/>
                <a:gd name="connsiteY10" fmla="*/ 226695 h 329565"/>
                <a:gd name="connsiteX11" fmla="*/ 133350 w 240030"/>
                <a:gd name="connsiteY11" fmla="*/ 242888 h 329565"/>
                <a:gd name="connsiteX12" fmla="*/ 103823 w 240030"/>
                <a:gd name="connsiteY12" fmla="*/ 239078 h 329565"/>
                <a:gd name="connsiteX13" fmla="*/ 80963 w 240030"/>
                <a:gd name="connsiteY13" fmla="*/ 229553 h 329565"/>
                <a:gd name="connsiteX14" fmla="*/ 63818 w 240030"/>
                <a:gd name="connsiteY14" fmla="*/ 216217 h 329565"/>
                <a:gd name="connsiteX15" fmla="*/ 63818 w 240030"/>
                <a:gd name="connsiteY15" fmla="*/ 328613 h 329565"/>
                <a:gd name="connsiteX16" fmla="*/ 0 w 240030"/>
                <a:gd name="connsiteY16" fmla="*/ 329565 h 329565"/>
                <a:gd name="connsiteX17" fmla="*/ 0 w 240030"/>
                <a:gd name="connsiteY17" fmla="*/ 329565 h 329565"/>
                <a:gd name="connsiteX18" fmla="*/ 121920 w 240030"/>
                <a:gd name="connsiteY18" fmla="*/ 186690 h 329565"/>
                <a:gd name="connsiteX19" fmla="*/ 155258 w 240030"/>
                <a:gd name="connsiteY19" fmla="*/ 177165 h 329565"/>
                <a:gd name="connsiteX20" fmla="*/ 172402 w 240030"/>
                <a:gd name="connsiteY20" fmla="*/ 153352 h 329565"/>
                <a:gd name="connsiteX21" fmla="*/ 177165 w 240030"/>
                <a:gd name="connsiteY21" fmla="*/ 122873 h 329565"/>
                <a:gd name="connsiteX22" fmla="*/ 171450 w 240030"/>
                <a:gd name="connsiteY22" fmla="*/ 90488 h 329565"/>
                <a:gd name="connsiteX23" fmla="*/ 153352 w 240030"/>
                <a:gd name="connsiteY23" fmla="*/ 65723 h 329565"/>
                <a:gd name="connsiteX24" fmla="*/ 120015 w 240030"/>
                <a:gd name="connsiteY24" fmla="*/ 56198 h 329565"/>
                <a:gd name="connsiteX25" fmla="*/ 87630 w 240030"/>
                <a:gd name="connsiteY25" fmla="*/ 65723 h 329565"/>
                <a:gd name="connsiteX26" fmla="*/ 67627 w 240030"/>
                <a:gd name="connsiteY26" fmla="*/ 89535 h 329565"/>
                <a:gd name="connsiteX27" fmla="*/ 60960 w 240030"/>
                <a:gd name="connsiteY27" fmla="*/ 121920 h 329565"/>
                <a:gd name="connsiteX28" fmla="*/ 67627 w 240030"/>
                <a:gd name="connsiteY28" fmla="*/ 154305 h 329565"/>
                <a:gd name="connsiteX29" fmla="*/ 87630 w 240030"/>
                <a:gd name="connsiteY29" fmla="*/ 178117 h 329565"/>
                <a:gd name="connsiteX30" fmla="*/ 121920 w 240030"/>
                <a:gd name="connsiteY30" fmla="*/ 186690 h 32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0030" h="329565">
                  <a:moveTo>
                    <a:pt x="0" y="329565"/>
                  </a:moveTo>
                  <a:lnTo>
                    <a:pt x="0" y="3810"/>
                  </a:lnTo>
                  <a:lnTo>
                    <a:pt x="59055" y="3810"/>
                  </a:lnTo>
                  <a:lnTo>
                    <a:pt x="61913" y="34290"/>
                  </a:lnTo>
                  <a:cubicBezTo>
                    <a:pt x="71438" y="21908"/>
                    <a:pt x="82868" y="12383"/>
                    <a:pt x="96202" y="7620"/>
                  </a:cubicBezTo>
                  <a:cubicBezTo>
                    <a:pt x="109538" y="2858"/>
                    <a:pt x="122873" y="0"/>
                    <a:pt x="138113" y="0"/>
                  </a:cubicBezTo>
                  <a:cubicBezTo>
                    <a:pt x="160973" y="0"/>
                    <a:pt x="179070" y="5715"/>
                    <a:pt x="194310" y="16192"/>
                  </a:cubicBezTo>
                  <a:cubicBezTo>
                    <a:pt x="209550" y="26670"/>
                    <a:pt x="220980" y="41910"/>
                    <a:pt x="228600" y="60008"/>
                  </a:cubicBezTo>
                  <a:cubicBezTo>
                    <a:pt x="236220" y="79058"/>
                    <a:pt x="240030" y="99060"/>
                    <a:pt x="240030" y="121920"/>
                  </a:cubicBezTo>
                  <a:cubicBezTo>
                    <a:pt x="240030" y="144780"/>
                    <a:pt x="236220" y="165735"/>
                    <a:pt x="228600" y="183833"/>
                  </a:cubicBezTo>
                  <a:cubicBezTo>
                    <a:pt x="220980" y="202883"/>
                    <a:pt x="208598" y="216217"/>
                    <a:pt x="193358" y="226695"/>
                  </a:cubicBezTo>
                  <a:cubicBezTo>
                    <a:pt x="177165" y="237172"/>
                    <a:pt x="157163" y="242888"/>
                    <a:pt x="133350" y="242888"/>
                  </a:cubicBezTo>
                  <a:cubicBezTo>
                    <a:pt x="122873" y="242888"/>
                    <a:pt x="112395" y="241935"/>
                    <a:pt x="103823" y="239078"/>
                  </a:cubicBezTo>
                  <a:cubicBezTo>
                    <a:pt x="95250" y="236220"/>
                    <a:pt x="87630" y="233363"/>
                    <a:pt x="80963" y="229553"/>
                  </a:cubicBezTo>
                  <a:cubicBezTo>
                    <a:pt x="74295" y="225742"/>
                    <a:pt x="68580" y="220980"/>
                    <a:pt x="63818" y="216217"/>
                  </a:cubicBezTo>
                  <a:lnTo>
                    <a:pt x="63818" y="328613"/>
                  </a:lnTo>
                  <a:lnTo>
                    <a:pt x="0" y="329565"/>
                  </a:lnTo>
                  <a:lnTo>
                    <a:pt x="0" y="329565"/>
                  </a:lnTo>
                  <a:close/>
                  <a:moveTo>
                    <a:pt x="121920" y="186690"/>
                  </a:moveTo>
                  <a:cubicBezTo>
                    <a:pt x="136208" y="186690"/>
                    <a:pt x="146685" y="183833"/>
                    <a:pt x="155258" y="177165"/>
                  </a:cubicBezTo>
                  <a:cubicBezTo>
                    <a:pt x="162877" y="170498"/>
                    <a:pt x="168593" y="162877"/>
                    <a:pt x="172402" y="153352"/>
                  </a:cubicBezTo>
                  <a:cubicBezTo>
                    <a:pt x="175260" y="143827"/>
                    <a:pt x="177165" y="133350"/>
                    <a:pt x="177165" y="122873"/>
                  </a:cubicBezTo>
                  <a:cubicBezTo>
                    <a:pt x="177165" y="111442"/>
                    <a:pt x="175260" y="100965"/>
                    <a:pt x="171450" y="90488"/>
                  </a:cubicBezTo>
                  <a:cubicBezTo>
                    <a:pt x="167640" y="80010"/>
                    <a:pt x="161925" y="72390"/>
                    <a:pt x="153352" y="65723"/>
                  </a:cubicBezTo>
                  <a:cubicBezTo>
                    <a:pt x="145733" y="60008"/>
                    <a:pt x="134302" y="56198"/>
                    <a:pt x="120015" y="56198"/>
                  </a:cubicBezTo>
                  <a:cubicBezTo>
                    <a:pt x="107633" y="56198"/>
                    <a:pt x="96202" y="59055"/>
                    <a:pt x="87630" y="65723"/>
                  </a:cubicBezTo>
                  <a:cubicBezTo>
                    <a:pt x="79058" y="71438"/>
                    <a:pt x="72390" y="80010"/>
                    <a:pt x="67627" y="89535"/>
                  </a:cubicBezTo>
                  <a:cubicBezTo>
                    <a:pt x="62865" y="99060"/>
                    <a:pt x="60960" y="110490"/>
                    <a:pt x="60960" y="121920"/>
                  </a:cubicBezTo>
                  <a:cubicBezTo>
                    <a:pt x="60960" y="133350"/>
                    <a:pt x="62865" y="143827"/>
                    <a:pt x="67627" y="154305"/>
                  </a:cubicBezTo>
                  <a:cubicBezTo>
                    <a:pt x="72390" y="163830"/>
                    <a:pt x="78105" y="172402"/>
                    <a:pt x="87630" y="178117"/>
                  </a:cubicBezTo>
                  <a:cubicBezTo>
                    <a:pt x="98108" y="183833"/>
                    <a:pt x="108585" y="186690"/>
                    <a:pt x="121920" y="186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2" name="Полилиния: фигура 51">
              <a:extLst>
                <a:ext uri="{FF2B5EF4-FFF2-40B4-BE49-F238E27FC236}">
                  <a16:creationId xmlns:a16="http://schemas.microsoft.com/office/drawing/2014/main" xmlns="" id="{7C1E11D0-6D21-43A2-BEE8-2AC003E1B114}"/>
                </a:ext>
              </a:extLst>
            </p:cNvPr>
            <p:cNvSpPr/>
            <p:nvPr/>
          </p:nvSpPr>
          <p:spPr>
            <a:xfrm>
              <a:off x="11014244" y="-1207450"/>
              <a:ext cx="215265" cy="237172"/>
            </a:xfrm>
            <a:custGeom>
              <a:avLst/>
              <a:gdLst>
                <a:gd name="connsiteX0" fmla="*/ 0 w 215264"/>
                <a:gd name="connsiteY0" fmla="*/ 237173 h 237172"/>
                <a:gd name="connsiteX1" fmla="*/ 0 w 215264"/>
                <a:gd name="connsiteY1" fmla="*/ 0 h 237172"/>
                <a:gd name="connsiteX2" fmla="*/ 215265 w 215264"/>
                <a:gd name="connsiteY2" fmla="*/ 0 h 237172"/>
                <a:gd name="connsiteX3" fmla="*/ 215265 w 215264"/>
                <a:gd name="connsiteY3" fmla="*/ 237173 h 237172"/>
                <a:gd name="connsiteX4" fmla="*/ 152400 w 215264"/>
                <a:gd name="connsiteY4" fmla="*/ 237173 h 237172"/>
                <a:gd name="connsiteX5" fmla="*/ 152400 w 215264"/>
                <a:gd name="connsiteY5" fmla="*/ 56198 h 237172"/>
                <a:gd name="connsiteX6" fmla="*/ 63817 w 215264"/>
                <a:gd name="connsiteY6" fmla="*/ 56198 h 237172"/>
                <a:gd name="connsiteX7" fmla="*/ 63817 w 215264"/>
                <a:gd name="connsiteY7" fmla="*/ 237173 h 237172"/>
                <a:gd name="connsiteX8" fmla="*/ 0 w 215264"/>
                <a:gd name="connsiteY8" fmla="*/ 237173 h 2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264" h="237172">
                  <a:moveTo>
                    <a:pt x="0" y="237173"/>
                  </a:moveTo>
                  <a:lnTo>
                    <a:pt x="0" y="0"/>
                  </a:lnTo>
                  <a:lnTo>
                    <a:pt x="215265" y="0"/>
                  </a:lnTo>
                  <a:lnTo>
                    <a:pt x="215265" y="237173"/>
                  </a:lnTo>
                  <a:lnTo>
                    <a:pt x="152400" y="237173"/>
                  </a:lnTo>
                  <a:lnTo>
                    <a:pt x="152400" y="56198"/>
                  </a:lnTo>
                  <a:lnTo>
                    <a:pt x="63817" y="56198"/>
                  </a:lnTo>
                  <a:lnTo>
                    <a:pt x="63817" y="237173"/>
                  </a:lnTo>
                  <a:lnTo>
                    <a:pt x="0" y="2371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3" name="Полилиния: фигура 52">
              <a:extLst>
                <a:ext uri="{FF2B5EF4-FFF2-40B4-BE49-F238E27FC236}">
                  <a16:creationId xmlns:a16="http://schemas.microsoft.com/office/drawing/2014/main" xmlns="" id="{8BC2C799-A262-47F2-98DE-66C84FFEE9D8}"/>
                </a:ext>
              </a:extLst>
            </p:cNvPr>
            <p:cNvSpPr/>
            <p:nvPr/>
          </p:nvSpPr>
          <p:spPr>
            <a:xfrm>
              <a:off x="11268563" y="-1212212"/>
              <a:ext cx="238125" cy="244791"/>
            </a:xfrm>
            <a:custGeom>
              <a:avLst/>
              <a:gdLst>
                <a:gd name="connsiteX0" fmla="*/ 120015 w 238125"/>
                <a:gd name="connsiteY0" fmla="*/ 244793 h 244792"/>
                <a:gd name="connsiteX1" fmla="*/ 57150 w 238125"/>
                <a:gd name="connsiteY1" fmla="*/ 230505 h 244792"/>
                <a:gd name="connsiteX2" fmla="*/ 15240 w 238125"/>
                <a:gd name="connsiteY2" fmla="*/ 188595 h 244792"/>
                <a:gd name="connsiteX3" fmla="*/ 0 w 238125"/>
                <a:gd name="connsiteY3" fmla="*/ 123825 h 244792"/>
                <a:gd name="connsiteX4" fmla="*/ 15240 w 238125"/>
                <a:gd name="connsiteY4" fmla="*/ 58102 h 244792"/>
                <a:gd name="connsiteX5" fmla="*/ 57150 w 238125"/>
                <a:gd name="connsiteY5" fmla="*/ 15240 h 244792"/>
                <a:gd name="connsiteX6" fmla="*/ 119063 w 238125"/>
                <a:gd name="connsiteY6" fmla="*/ 0 h 244792"/>
                <a:gd name="connsiteX7" fmla="*/ 181928 w 238125"/>
                <a:gd name="connsiteY7" fmla="*/ 15240 h 244792"/>
                <a:gd name="connsiteX8" fmla="*/ 222885 w 238125"/>
                <a:gd name="connsiteY8" fmla="*/ 58102 h 244792"/>
                <a:gd name="connsiteX9" fmla="*/ 238125 w 238125"/>
                <a:gd name="connsiteY9" fmla="*/ 123825 h 244792"/>
                <a:gd name="connsiteX10" fmla="*/ 223838 w 238125"/>
                <a:gd name="connsiteY10" fmla="*/ 188595 h 244792"/>
                <a:gd name="connsiteX11" fmla="*/ 182880 w 238125"/>
                <a:gd name="connsiteY11" fmla="*/ 230505 h 244792"/>
                <a:gd name="connsiteX12" fmla="*/ 120015 w 238125"/>
                <a:gd name="connsiteY12" fmla="*/ 244793 h 244792"/>
                <a:gd name="connsiteX13" fmla="*/ 119063 w 238125"/>
                <a:gd name="connsiteY13" fmla="*/ 187643 h 244792"/>
                <a:gd name="connsiteX14" fmla="*/ 152400 w 238125"/>
                <a:gd name="connsiteY14" fmla="*/ 179070 h 244792"/>
                <a:gd name="connsiteX15" fmla="*/ 170497 w 238125"/>
                <a:gd name="connsiteY15" fmla="*/ 155257 h 244792"/>
                <a:gd name="connsiteX16" fmla="*/ 176213 w 238125"/>
                <a:gd name="connsiteY16" fmla="*/ 124777 h 244792"/>
                <a:gd name="connsiteX17" fmla="*/ 170497 w 238125"/>
                <a:gd name="connsiteY17" fmla="*/ 93345 h 244792"/>
                <a:gd name="connsiteX18" fmla="*/ 152400 w 238125"/>
                <a:gd name="connsiteY18" fmla="*/ 68580 h 244792"/>
                <a:gd name="connsiteX19" fmla="*/ 119063 w 238125"/>
                <a:gd name="connsiteY19" fmla="*/ 59055 h 244792"/>
                <a:gd name="connsiteX20" fmla="*/ 86678 w 238125"/>
                <a:gd name="connsiteY20" fmla="*/ 68580 h 244792"/>
                <a:gd name="connsiteX21" fmla="*/ 68580 w 238125"/>
                <a:gd name="connsiteY21" fmla="*/ 93345 h 244792"/>
                <a:gd name="connsiteX22" fmla="*/ 62865 w 238125"/>
                <a:gd name="connsiteY22" fmla="*/ 124777 h 244792"/>
                <a:gd name="connsiteX23" fmla="*/ 68580 w 238125"/>
                <a:gd name="connsiteY23" fmla="*/ 155257 h 244792"/>
                <a:gd name="connsiteX24" fmla="*/ 86678 w 238125"/>
                <a:gd name="connsiteY24" fmla="*/ 179070 h 244792"/>
                <a:gd name="connsiteX25" fmla="*/ 119063 w 238125"/>
                <a:gd name="connsiteY25" fmla="*/ 187643 h 244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8125" h="244792">
                  <a:moveTo>
                    <a:pt x="120015" y="244793"/>
                  </a:moveTo>
                  <a:cubicBezTo>
                    <a:pt x="96203" y="244793"/>
                    <a:pt x="75247" y="240030"/>
                    <a:pt x="57150" y="230505"/>
                  </a:cubicBezTo>
                  <a:cubicBezTo>
                    <a:pt x="39053" y="220980"/>
                    <a:pt x="24765" y="206693"/>
                    <a:pt x="15240" y="188595"/>
                  </a:cubicBezTo>
                  <a:cubicBezTo>
                    <a:pt x="5715" y="170498"/>
                    <a:pt x="0" y="148590"/>
                    <a:pt x="0" y="123825"/>
                  </a:cubicBezTo>
                  <a:cubicBezTo>
                    <a:pt x="0" y="98107"/>
                    <a:pt x="4763" y="76200"/>
                    <a:pt x="15240" y="58102"/>
                  </a:cubicBezTo>
                  <a:cubicBezTo>
                    <a:pt x="25717" y="39052"/>
                    <a:pt x="39053" y="25717"/>
                    <a:pt x="57150" y="15240"/>
                  </a:cubicBezTo>
                  <a:cubicBezTo>
                    <a:pt x="75247" y="5715"/>
                    <a:pt x="96203" y="0"/>
                    <a:pt x="119063" y="0"/>
                  </a:cubicBezTo>
                  <a:cubicBezTo>
                    <a:pt x="142875" y="0"/>
                    <a:pt x="163830" y="5715"/>
                    <a:pt x="181928" y="15240"/>
                  </a:cubicBezTo>
                  <a:cubicBezTo>
                    <a:pt x="200025" y="25717"/>
                    <a:pt x="213360" y="39052"/>
                    <a:pt x="222885" y="58102"/>
                  </a:cubicBezTo>
                  <a:cubicBezTo>
                    <a:pt x="232410" y="76200"/>
                    <a:pt x="238125" y="98107"/>
                    <a:pt x="238125" y="123825"/>
                  </a:cubicBezTo>
                  <a:cubicBezTo>
                    <a:pt x="238125" y="148590"/>
                    <a:pt x="233363" y="170498"/>
                    <a:pt x="223838" y="188595"/>
                  </a:cubicBezTo>
                  <a:cubicBezTo>
                    <a:pt x="214313" y="206693"/>
                    <a:pt x="200025" y="220980"/>
                    <a:pt x="182880" y="230505"/>
                  </a:cubicBezTo>
                  <a:cubicBezTo>
                    <a:pt x="165735" y="240030"/>
                    <a:pt x="144780" y="244793"/>
                    <a:pt x="120015" y="244793"/>
                  </a:cubicBezTo>
                  <a:close/>
                  <a:moveTo>
                    <a:pt x="119063" y="187643"/>
                  </a:moveTo>
                  <a:cubicBezTo>
                    <a:pt x="133350" y="187643"/>
                    <a:pt x="143828" y="184785"/>
                    <a:pt x="152400" y="179070"/>
                  </a:cubicBezTo>
                  <a:cubicBezTo>
                    <a:pt x="160020" y="173355"/>
                    <a:pt x="166688" y="165735"/>
                    <a:pt x="170497" y="155257"/>
                  </a:cubicBezTo>
                  <a:cubicBezTo>
                    <a:pt x="174308" y="145732"/>
                    <a:pt x="176213" y="135255"/>
                    <a:pt x="176213" y="124777"/>
                  </a:cubicBezTo>
                  <a:cubicBezTo>
                    <a:pt x="176213" y="114300"/>
                    <a:pt x="174308" y="103823"/>
                    <a:pt x="170497" y="93345"/>
                  </a:cubicBezTo>
                  <a:cubicBezTo>
                    <a:pt x="166688" y="82867"/>
                    <a:pt x="160972" y="75248"/>
                    <a:pt x="152400" y="68580"/>
                  </a:cubicBezTo>
                  <a:cubicBezTo>
                    <a:pt x="144780" y="61913"/>
                    <a:pt x="133350" y="59055"/>
                    <a:pt x="119063" y="59055"/>
                  </a:cubicBezTo>
                  <a:cubicBezTo>
                    <a:pt x="105728" y="59055"/>
                    <a:pt x="95250" y="61913"/>
                    <a:pt x="86678" y="68580"/>
                  </a:cubicBezTo>
                  <a:cubicBezTo>
                    <a:pt x="78105" y="75248"/>
                    <a:pt x="72390" y="82867"/>
                    <a:pt x="68580" y="93345"/>
                  </a:cubicBezTo>
                  <a:cubicBezTo>
                    <a:pt x="64770" y="102870"/>
                    <a:pt x="62865" y="113348"/>
                    <a:pt x="62865" y="124777"/>
                  </a:cubicBezTo>
                  <a:cubicBezTo>
                    <a:pt x="62865" y="135255"/>
                    <a:pt x="64770" y="145732"/>
                    <a:pt x="68580" y="155257"/>
                  </a:cubicBezTo>
                  <a:cubicBezTo>
                    <a:pt x="72390" y="164782"/>
                    <a:pt x="78105" y="172402"/>
                    <a:pt x="86678" y="179070"/>
                  </a:cubicBezTo>
                  <a:cubicBezTo>
                    <a:pt x="95250" y="183832"/>
                    <a:pt x="105728" y="187643"/>
                    <a:pt x="119063" y="18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xmlns="" id="{AD15EF36-1141-44B9-9A36-1CFAFFD900B5}"/>
                </a:ext>
              </a:extLst>
            </p:cNvPr>
            <p:cNvSpPr/>
            <p:nvPr/>
          </p:nvSpPr>
          <p:spPr>
            <a:xfrm>
              <a:off x="11545740" y="-1211262"/>
              <a:ext cx="240028" cy="329566"/>
            </a:xfrm>
            <a:custGeom>
              <a:avLst/>
              <a:gdLst>
                <a:gd name="connsiteX0" fmla="*/ 0 w 240029"/>
                <a:gd name="connsiteY0" fmla="*/ 329565 h 329565"/>
                <a:gd name="connsiteX1" fmla="*/ 0 w 240029"/>
                <a:gd name="connsiteY1" fmla="*/ 3810 h 329565"/>
                <a:gd name="connsiteX2" fmla="*/ 59055 w 240029"/>
                <a:gd name="connsiteY2" fmla="*/ 3810 h 329565"/>
                <a:gd name="connsiteX3" fmla="*/ 61913 w 240029"/>
                <a:gd name="connsiteY3" fmla="*/ 34290 h 329565"/>
                <a:gd name="connsiteX4" fmla="*/ 96202 w 240029"/>
                <a:gd name="connsiteY4" fmla="*/ 7620 h 329565"/>
                <a:gd name="connsiteX5" fmla="*/ 138113 w 240029"/>
                <a:gd name="connsiteY5" fmla="*/ 0 h 329565"/>
                <a:gd name="connsiteX6" fmla="*/ 194310 w 240029"/>
                <a:gd name="connsiteY6" fmla="*/ 16192 h 329565"/>
                <a:gd name="connsiteX7" fmla="*/ 228600 w 240029"/>
                <a:gd name="connsiteY7" fmla="*/ 60008 h 329565"/>
                <a:gd name="connsiteX8" fmla="*/ 240030 w 240029"/>
                <a:gd name="connsiteY8" fmla="*/ 121920 h 329565"/>
                <a:gd name="connsiteX9" fmla="*/ 228600 w 240029"/>
                <a:gd name="connsiteY9" fmla="*/ 183833 h 329565"/>
                <a:gd name="connsiteX10" fmla="*/ 193357 w 240029"/>
                <a:gd name="connsiteY10" fmla="*/ 226695 h 329565"/>
                <a:gd name="connsiteX11" fmla="*/ 133350 w 240029"/>
                <a:gd name="connsiteY11" fmla="*/ 242888 h 329565"/>
                <a:gd name="connsiteX12" fmla="*/ 103822 w 240029"/>
                <a:gd name="connsiteY12" fmla="*/ 239078 h 329565"/>
                <a:gd name="connsiteX13" fmla="*/ 80963 w 240029"/>
                <a:gd name="connsiteY13" fmla="*/ 229553 h 329565"/>
                <a:gd name="connsiteX14" fmla="*/ 63817 w 240029"/>
                <a:gd name="connsiteY14" fmla="*/ 216217 h 329565"/>
                <a:gd name="connsiteX15" fmla="*/ 63817 w 240029"/>
                <a:gd name="connsiteY15" fmla="*/ 328613 h 329565"/>
                <a:gd name="connsiteX16" fmla="*/ 0 w 240029"/>
                <a:gd name="connsiteY16" fmla="*/ 329565 h 329565"/>
                <a:gd name="connsiteX17" fmla="*/ 0 w 240029"/>
                <a:gd name="connsiteY17" fmla="*/ 329565 h 329565"/>
                <a:gd name="connsiteX18" fmla="*/ 121920 w 240029"/>
                <a:gd name="connsiteY18" fmla="*/ 186690 h 329565"/>
                <a:gd name="connsiteX19" fmla="*/ 155257 w 240029"/>
                <a:gd name="connsiteY19" fmla="*/ 177165 h 329565"/>
                <a:gd name="connsiteX20" fmla="*/ 172402 w 240029"/>
                <a:gd name="connsiteY20" fmla="*/ 153352 h 329565"/>
                <a:gd name="connsiteX21" fmla="*/ 177165 w 240029"/>
                <a:gd name="connsiteY21" fmla="*/ 122873 h 329565"/>
                <a:gd name="connsiteX22" fmla="*/ 171450 w 240029"/>
                <a:gd name="connsiteY22" fmla="*/ 90488 h 329565"/>
                <a:gd name="connsiteX23" fmla="*/ 153352 w 240029"/>
                <a:gd name="connsiteY23" fmla="*/ 65723 h 329565"/>
                <a:gd name="connsiteX24" fmla="*/ 120015 w 240029"/>
                <a:gd name="connsiteY24" fmla="*/ 56198 h 329565"/>
                <a:gd name="connsiteX25" fmla="*/ 87630 w 240029"/>
                <a:gd name="connsiteY25" fmla="*/ 65723 h 329565"/>
                <a:gd name="connsiteX26" fmla="*/ 67627 w 240029"/>
                <a:gd name="connsiteY26" fmla="*/ 89535 h 329565"/>
                <a:gd name="connsiteX27" fmla="*/ 60960 w 240029"/>
                <a:gd name="connsiteY27" fmla="*/ 121920 h 329565"/>
                <a:gd name="connsiteX28" fmla="*/ 67627 w 240029"/>
                <a:gd name="connsiteY28" fmla="*/ 154305 h 329565"/>
                <a:gd name="connsiteX29" fmla="*/ 87630 w 240029"/>
                <a:gd name="connsiteY29" fmla="*/ 178117 h 329565"/>
                <a:gd name="connsiteX30" fmla="*/ 121920 w 240029"/>
                <a:gd name="connsiteY30" fmla="*/ 186690 h 32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0029" h="329565">
                  <a:moveTo>
                    <a:pt x="0" y="329565"/>
                  </a:moveTo>
                  <a:lnTo>
                    <a:pt x="0" y="3810"/>
                  </a:lnTo>
                  <a:lnTo>
                    <a:pt x="59055" y="3810"/>
                  </a:lnTo>
                  <a:lnTo>
                    <a:pt x="61913" y="34290"/>
                  </a:lnTo>
                  <a:cubicBezTo>
                    <a:pt x="71438" y="21908"/>
                    <a:pt x="82867" y="12383"/>
                    <a:pt x="96202" y="7620"/>
                  </a:cubicBezTo>
                  <a:cubicBezTo>
                    <a:pt x="109538" y="2858"/>
                    <a:pt x="122872" y="0"/>
                    <a:pt x="138113" y="0"/>
                  </a:cubicBezTo>
                  <a:cubicBezTo>
                    <a:pt x="160972" y="0"/>
                    <a:pt x="179070" y="5715"/>
                    <a:pt x="194310" y="16192"/>
                  </a:cubicBezTo>
                  <a:cubicBezTo>
                    <a:pt x="209550" y="26670"/>
                    <a:pt x="220980" y="41910"/>
                    <a:pt x="228600" y="60008"/>
                  </a:cubicBezTo>
                  <a:cubicBezTo>
                    <a:pt x="236220" y="79058"/>
                    <a:pt x="240030" y="99060"/>
                    <a:pt x="240030" y="121920"/>
                  </a:cubicBezTo>
                  <a:cubicBezTo>
                    <a:pt x="240030" y="144780"/>
                    <a:pt x="236220" y="165735"/>
                    <a:pt x="228600" y="183833"/>
                  </a:cubicBezTo>
                  <a:cubicBezTo>
                    <a:pt x="220980" y="202883"/>
                    <a:pt x="208597" y="216217"/>
                    <a:pt x="193357" y="226695"/>
                  </a:cubicBezTo>
                  <a:cubicBezTo>
                    <a:pt x="177165" y="237172"/>
                    <a:pt x="157163" y="242888"/>
                    <a:pt x="133350" y="242888"/>
                  </a:cubicBezTo>
                  <a:cubicBezTo>
                    <a:pt x="122872" y="242888"/>
                    <a:pt x="112395" y="241935"/>
                    <a:pt x="103822" y="239078"/>
                  </a:cubicBezTo>
                  <a:cubicBezTo>
                    <a:pt x="95250" y="236220"/>
                    <a:pt x="87630" y="233363"/>
                    <a:pt x="80963" y="229553"/>
                  </a:cubicBezTo>
                  <a:cubicBezTo>
                    <a:pt x="74295" y="225742"/>
                    <a:pt x="68580" y="220980"/>
                    <a:pt x="63817" y="216217"/>
                  </a:cubicBezTo>
                  <a:lnTo>
                    <a:pt x="63817" y="328613"/>
                  </a:lnTo>
                  <a:lnTo>
                    <a:pt x="0" y="329565"/>
                  </a:lnTo>
                  <a:lnTo>
                    <a:pt x="0" y="329565"/>
                  </a:lnTo>
                  <a:close/>
                  <a:moveTo>
                    <a:pt x="121920" y="186690"/>
                  </a:moveTo>
                  <a:cubicBezTo>
                    <a:pt x="136207" y="186690"/>
                    <a:pt x="146685" y="183833"/>
                    <a:pt x="155257" y="177165"/>
                  </a:cubicBezTo>
                  <a:cubicBezTo>
                    <a:pt x="163830" y="170498"/>
                    <a:pt x="168592" y="162877"/>
                    <a:pt x="172402" y="153352"/>
                  </a:cubicBezTo>
                  <a:cubicBezTo>
                    <a:pt x="175260" y="143827"/>
                    <a:pt x="177165" y="133350"/>
                    <a:pt x="177165" y="122873"/>
                  </a:cubicBezTo>
                  <a:cubicBezTo>
                    <a:pt x="177165" y="111442"/>
                    <a:pt x="175260" y="100965"/>
                    <a:pt x="171450" y="90488"/>
                  </a:cubicBezTo>
                  <a:cubicBezTo>
                    <a:pt x="167640" y="80010"/>
                    <a:pt x="161925" y="72390"/>
                    <a:pt x="153352" y="65723"/>
                  </a:cubicBezTo>
                  <a:cubicBezTo>
                    <a:pt x="145732" y="60008"/>
                    <a:pt x="134302" y="56198"/>
                    <a:pt x="120015" y="56198"/>
                  </a:cubicBezTo>
                  <a:cubicBezTo>
                    <a:pt x="107632" y="56198"/>
                    <a:pt x="96202" y="59055"/>
                    <a:pt x="87630" y="65723"/>
                  </a:cubicBezTo>
                  <a:cubicBezTo>
                    <a:pt x="79057" y="71438"/>
                    <a:pt x="72390" y="80010"/>
                    <a:pt x="67627" y="89535"/>
                  </a:cubicBezTo>
                  <a:cubicBezTo>
                    <a:pt x="62865" y="99060"/>
                    <a:pt x="60960" y="110490"/>
                    <a:pt x="60960" y="121920"/>
                  </a:cubicBezTo>
                  <a:cubicBezTo>
                    <a:pt x="60960" y="133350"/>
                    <a:pt x="62865" y="143827"/>
                    <a:pt x="67627" y="154305"/>
                  </a:cubicBezTo>
                  <a:cubicBezTo>
                    <a:pt x="72390" y="163830"/>
                    <a:pt x="78105" y="172402"/>
                    <a:pt x="87630" y="178117"/>
                  </a:cubicBezTo>
                  <a:cubicBezTo>
                    <a:pt x="97155" y="183833"/>
                    <a:pt x="108585" y="186690"/>
                    <a:pt x="121920" y="186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xmlns="" id="{E463962F-CCBC-4AA7-B606-4143F1D4EBBF}"/>
                </a:ext>
              </a:extLst>
            </p:cNvPr>
            <p:cNvSpPr/>
            <p:nvPr/>
          </p:nvSpPr>
          <p:spPr>
            <a:xfrm>
              <a:off x="11813391" y="-1213165"/>
              <a:ext cx="240981" cy="245744"/>
            </a:xfrm>
            <a:custGeom>
              <a:avLst/>
              <a:gdLst>
                <a:gd name="connsiteX0" fmla="*/ 106680 w 240982"/>
                <a:gd name="connsiteY0" fmla="*/ 245745 h 245745"/>
                <a:gd name="connsiteX1" fmla="*/ 60008 w 240982"/>
                <a:gd name="connsiteY1" fmla="*/ 236220 h 245745"/>
                <a:gd name="connsiteX2" fmla="*/ 26670 w 240982"/>
                <a:gd name="connsiteY2" fmla="*/ 210502 h 245745"/>
                <a:gd name="connsiteX3" fmla="*/ 6667 w 240982"/>
                <a:gd name="connsiteY3" fmla="*/ 172402 h 245745"/>
                <a:gd name="connsiteX4" fmla="*/ 0 w 240982"/>
                <a:gd name="connsiteY4" fmla="*/ 124777 h 245745"/>
                <a:gd name="connsiteX5" fmla="*/ 13335 w 240982"/>
                <a:gd name="connsiteY5" fmla="*/ 60007 h 245745"/>
                <a:gd name="connsiteX6" fmla="*/ 51435 w 240982"/>
                <a:gd name="connsiteY6" fmla="*/ 16192 h 245745"/>
                <a:gd name="connsiteX7" fmla="*/ 112395 w 240982"/>
                <a:gd name="connsiteY7" fmla="*/ 0 h 245745"/>
                <a:gd name="connsiteX8" fmla="*/ 149542 w 240982"/>
                <a:gd name="connsiteY8" fmla="*/ 6667 h 245745"/>
                <a:gd name="connsiteX9" fmla="*/ 179070 w 240982"/>
                <a:gd name="connsiteY9" fmla="*/ 26670 h 245745"/>
                <a:gd name="connsiteX10" fmla="*/ 181928 w 240982"/>
                <a:gd name="connsiteY10" fmla="*/ 3810 h 245745"/>
                <a:gd name="connsiteX11" fmla="*/ 240983 w 240982"/>
                <a:gd name="connsiteY11" fmla="*/ 3810 h 245745"/>
                <a:gd name="connsiteX12" fmla="*/ 240983 w 240982"/>
                <a:gd name="connsiteY12" fmla="*/ 240983 h 245745"/>
                <a:gd name="connsiteX13" fmla="*/ 180023 w 240982"/>
                <a:gd name="connsiteY13" fmla="*/ 240983 h 245745"/>
                <a:gd name="connsiteX14" fmla="*/ 179070 w 240982"/>
                <a:gd name="connsiteY14" fmla="*/ 217170 h 245745"/>
                <a:gd name="connsiteX15" fmla="*/ 145733 w 240982"/>
                <a:gd name="connsiteY15" fmla="*/ 237172 h 245745"/>
                <a:gd name="connsiteX16" fmla="*/ 106680 w 240982"/>
                <a:gd name="connsiteY16" fmla="*/ 245745 h 245745"/>
                <a:gd name="connsiteX17" fmla="*/ 120967 w 240982"/>
                <a:gd name="connsiteY17" fmla="*/ 188595 h 245745"/>
                <a:gd name="connsiteX18" fmla="*/ 152400 w 240982"/>
                <a:gd name="connsiteY18" fmla="*/ 180022 h 245745"/>
                <a:gd name="connsiteX19" fmla="*/ 171450 w 240982"/>
                <a:gd name="connsiteY19" fmla="*/ 156210 h 245745"/>
                <a:gd name="connsiteX20" fmla="*/ 178117 w 240982"/>
                <a:gd name="connsiteY20" fmla="*/ 123825 h 245745"/>
                <a:gd name="connsiteX21" fmla="*/ 171450 w 240982"/>
                <a:gd name="connsiteY21" fmla="*/ 91440 h 245745"/>
                <a:gd name="connsiteX22" fmla="*/ 152400 w 240982"/>
                <a:gd name="connsiteY22" fmla="*/ 67627 h 245745"/>
                <a:gd name="connsiteX23" fmla="*/ 120015 w 240982"/>
                <a:gd name="connsiteY23" fmla="*/ 59055 h 245745"/>
                <a:gd name="connsiteX24" fmla="*/ 87630 w 240982"/>
                <a:gd name="connsiteY24" fmla="*/ 67627 h 245745"/>
                <a:gd name="connsiteX25" fmla="*/ 68580 w 240982"/>
                <a:gd name="connsiteY25" fmla="*/ 91440 h 245745"/>
                <a:gd name="connsiteX26" fmla="*/ 62865 w 240982"/>
                <a:gd name="connsiteY26" fmla="*/ 122872 h 245745"/>
                <a:gd name="connsiteX27" fmla="*/ 68580 w 240982"/>
                <a:gd name="connsiteY27" fmla="*/ 155257 h 245745"/>
                <a:gd name="connsiteX28" fmla="*/ 87630 w 240982"/>
                <a:gd name="connsiteY28" fmla="*/ 179070 h 245745"/>
                <a:gd name="connsiteX29" fmla="*/ 120967 w 240982"/>
                <a:gd name="connsiteY29" fmla="*/ 188595 h 245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40982" h="245745">
                  <a:moveTo>
                    <a:pt x="106680" y="245745"/>
                  </a:moveTo>
                  <a:cubicBezTo>
                    <a:pt x="88583" y="245745"/>
                    <a:pt x="73342" y="242888"/>
                    <a:pt x="60008" y="236220"/>
                  </a:cubicBezTo>
                  <a:cubicBezTo>
                    <a:pt x="46673" y="230505"/>
                    <a:pt x="36195" y="221933"/>
                    <a:pt x="26670" y="210502"/>
                  </a:cubicBezTo>
                  <a:cubicBezTo>
                    <a:pt x="18098" y="200025"/>
                    <a:pt x="11430" y="186690"/>
                    <a:pt x="6667" y="172402"/>
                  </a:cubicBezTo>
                  <a:cubicBezTo>
                    <a:pt x="1905" y="158115"/>
                    <a:pt x="0" y="141922"/>
                    <a:pt x="0" y="124777"/>
                  </a:cubicBezTo>
                  <a:cubicBezTo>
                    <a:pt x="0" y="100965"/>
                    <a:pt x="4763" y="79057"/>
                    <a:pt x="13335" y="60007"/>
                  </a:cubicBezTo>
                  <a:cubicBezTo>
                    <a:pt x="21908" y="40957"/>
                    <a:pt x="35242" y="26670"/>
                    <a:pt x="51435" y="16192"/>
                  </a:cubicBezTo>
                  <a:cubicBezTo>
                    <a:pt x="68580" y="5715"/>
                    <a:pt x="88583" y="0"/>
                    <a:pt x="112395" y="0"/>
                  </a:cubicBezTo>
                  <a:cubicBezTo>
                    <a:pt x="125730" y="0"/>
                    <a:pt x="137160" y="1905"/>
                    <a:pt x="149542" y="6667"/>
                  </a:cubicBezTo>
                  <a:cubicBezTo>
                    <a:pt x="160973" y="11430"/>
                    <a:pt x="171450" y="17145"/>
                    <a:pt x="179070" y="26670"/>
                  </a:cubicBezTo>
                  <a:lnTo>
                    <a:pt x="181928" y="3810"/>
                  </a:lnTo>
                  <a:lnTo>
                    <a:pt x="240983" y="3810"/>
                  </a:lnTo>
                  <a:lnTo>
                    <a:pt x="240983" y="240983"/>
                  </a:lnTo>
                  <a:lnTo>
                    <a:pt x="180023" y="240983"/>
                  </a:lnTo>
                  <a:lnTo>
                    <a:pt x="179070" y="217170"/>
                  </a:lnTo>
                  <a:cubicBezTo>
                    <a:pt x="169545" y="226695"/>
                    <a:pt x="158115" y="233363"/>
                    <a:pt x="145733" y="237172"/>
                  </a:cubicBezTo>
                  <a:cubicBezTo>
                    <a:pt x="133350" y="243840"/>
                    <a:pt x="120015" y="245745"/>
                    <a:pt x="106680" y="245745"/>
                  </a:cubicBezTo>
                  <a:close/>
                  <a:moveTo>
                    <a:pt x="120967" y="188595"/>
                  </a:moveTo>
                  <a:cubicBezTo>
                    <a:pt x="133350" y="188595"/>
                    <a:pt x="143828" y="185738"/>
                    <a:pt x="152400" y="180022"/>
                  </a:cubicBezTo>
                  <a:cubicBezTo>
                    <a:pt x="160973" y="174307"/>
                    <a:pt x="167640" y="165735"/>
                    <a:pt x="171450" y="156210"/>
                  </a:cubicBezTo>
                  <a:cubicBezTo>
                    <a:pt x="176213" y="146685"/>
                    <a:pt x="178117" y="135255"/>
                    <a:pt x="178117" y="123825"/>
                  </a:cubicBezTo>
                  <a:cubicBezTo>
                    <a:pt x="178117" y="111442"/>
                    <a:pt x="176213" y="100965"/>
                    <a:pt x="171450" y="91440"/>
                  </a:cubicBezTo>
                  <a:cubicBezTo>
                    <a:pt x="166688" y="81915"/>
                    <a:pt x="160973" y="74295"/>
                    <a:pt x="152400" y="67627"/>
                  </a:cubicBezTo>
                  <a:cubicBezTo>
                    <a:pt x="143828" y="61913"/>
                    <a:pt x="133350" y="59055"/>
                    <a:pt x="120015" y="59055"/>
                  </a:cubicBezTo>
                  <a:cubicBezTo>
                    <a:pt x="106680" y="59055"/>
                    <a:pt x="96203" y="61913"/>
                    <a:pt x="87630" y="67627"/>
                  </a:cubicBezTo>
                  <a:cubicBezTo>
                    <a:pt x="79058" y="73342"/>
                    <a:pt x="73342" y="80963"/>
                    <a:pt x="68580" y="91440"/>
                  </a:cubicBezTo>
                  <a:cubicBezTo>
                    <a:pt x="64770" y="100965"/>
                    <a:pt x="62865" y="111442"/>
                    <a:pt x="62865" y="122872"/>
                  </a:cubicBezTo>
                  <a:cubicBezTo>
                    <a:pt x="62865" y="134302"/>
                    <a:pt x="64770" y="144780"/>
                    <a:pt x="68580" y="155257"/>
                  </a:cubicBezTo>
                  <a:cubicBezTo>
                    <a:pt x="72390" y="165735"/>
                    <a:pt x="79058" y="173355"/>
                    <a:pt x="87630" y="179070"/>
                  </a:cubicBezTo>
                  <a:cubicBezTo>
                    <a:pt x="96203" y="185738"/>
                    <a:pt x="107633" y="188595"/>
                    <a:pt x="120967" y="1885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xmlns="" id="{08587C36-BC6D-497D-9859-594497B1DE3A}"/>
                </a:ext>
              </a:extLst>
            </p:cNvPr>
            <p:cNvSpPr/>
            <p:nvPr/>
          </p:nvSpPr>
          <p:spPr>
            <a:xfrm>
              <a:off x="12103904" y="-1207448"/>
              <a:ext cx="244793" cy="303847"/>
            </a:xfrm>
            <a:custGeom>
              <a:avLst/>
              <a:gdLst>
                <a:gd name="connsiteX0" fmla="*/ 181928 w 244792"/>
                <a:gd name="connsiteY0" fmla="*/ 303848 h 303847"/>
                <a:gd name="connsiteX1" fmla="*/ 181928 w 244792"/>
                <a:gd name="connsiteY1" fmla="*/ 237173 h 303847"/>
                <a:gd name="connsiteX2" fmla="*/ 0 w 244792"/>
                <a:gd name="connsiteY2" fmla="*/ 237173 h 303847"/>
                <a:gd name="connsiteX3" fmla="*/ 0 w 244792"/>
                <a:gd name="connsiteY3" fmla="*/ 0 h 303847"/>
                <a:gd name="connsiteX4" fmla="*/ 62865 w 244792"/>
                <a:gd name="connsiteY4" fmla="*/ 0 h 303847"/>
                <a:gd name="connsiteX5" fmla="*/ 62865 w 244792"/>
                <a:gd name="connsiteY5" fmla="*/ 180975 h 303847"/>
                <a:gd name="connsiteX6" fmla="*/ 150495 w 244792"/>
                <a:gd name="connsiteY6" fmla="*/ 180975 h 303847"/>
                <a:gd name="connsiteX7" fmla="*/ 150495 w 244792"/>
                <a:gd name="connsiteY7" fmla="*/ 0 h 303847"/>
                <a:gd name="connsiteX8" fmla="*/ 214313 w 244792"/>
                <a:gd name="connsiteY8" fmla="*/ 0 h 303847"/>
                <a:gd name="connsiteX9" fmla="*/ 214313 w 244792"/>
                <a:gd name="connsiteY9" fmla="*/ 180975 h 303847"/>
                <a:gd name="connsiteX10" fmla="*/ 244792 w 244792"/>
                <a:gd name="connsiteY10" fmla="*/ 180975 h 303847"/>
                <a:gd name="connsiteX11" fmla="*/ 244792 w 244792"/>
                <a:gd name="connsiteY11" fmla="*/ 303848 h 303847"/>
                <a:gd name="connsiteX12" fmla="*/ 181928 w 244792"/>
                <a:gd name="connsiteY12" fmla="*/ 303848 h 30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4792" h="303847">
                  <a:moveTo>
                    <a:pt x="181928" y="303848"/>
                  </a:moveTo>
                  <a:lnTo>
                    <a:pt x="181928" y="237173"/>
                  </a:lnTo>
                  <a:lnTo>
                    <a:pt x="0" y="237173"/>
                  </a:lnTo>
                  <a:lnTo>
                    <a:pt x="0" y="0"/>
                  </a:lnTo>
                  <a:lnTo>
                    <a:pt x="62865" y="0"/>
                  </a:lnTo>
                  <a:lnTo>
                    <a:pt x="62865" y="180975"/>
                  </a:lnTo>
                  <a:lnTo>
                    <a:pt x="150495" y="180975"/>
                  </a:lnTo>
                  <a:lnTo>
                    <a:pt x="150495" y="0"/>
                  </a:lnTo>
                  <a:lnTo>
                    <a:pt x="214313" y="0"/>
                  </a:lnTo>
                  <a:lnTo>
                    <a:pt x="214313" y="180975"/>
                  </a:lnTo>
                  <a:lnTo>
                    <a:pt x="244792" y="180975"/>
                  </a:lnTo>
                  <a:lnTo>
                    <a:pt x="244792" y="303848"/>
                  </a:lnTo>
                  <a:lnTo>
                    <a:pt x="181928" y="30384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xmlns="" id="{2D6A9336-2D46-4937-91CC-9AE80908599D}"/>
                </a:ext>
              </a:extLst>
            </p:cNvPr>
            <p:cNvSpPr/>
            <p:nvPr/>
          </p:nvSpPr>
          <p:spPr>
            <a:xfrm>
              <a:off x="12378224" y="-1208401"/>
              <a:ext cx="226695" cy="238125"/>
            </a:xfrm>
            <a:custGeom>
              <a:avLst/>
              <a:gdLst>
                <a:gd name="connsiteX0" fmla="*/ 0 w 226694"/>
                <a:gd name="connsiteY0" fmla="*/ 238125 h 238125"/>
                <a:gd name="connsiteX1" fmla="*/ 0 w 226694"/>
                <a:gd name="connsiteY1" fmla="*/ 952 h 238125"/>
                <a:gd name="connsiteX2" fmla="*/ 62865 w 226694"/>
                <a:gd name="connsiteY2" fmla="*/ 952 h 238125"/>
                <a:gd name="connsiteX3" fmla="*/ 62865 w 226694"/>
                <a:gd name="connsiteY3" fmla="*/ 140970 h 238125"/>
                <a:gd name="connsiteX4" fmla="*/ 69532 w 226694"/>
                <a:gd name="connsiteY4" fmla="*/ 131445 h 238125"/>
                <a:gd name="connsiteX5" fmla="*/ 76200 w 226694"/>
                <a:gd name="connsiteY5" fmla="*/ 122872 h 238125"/>
                <a:gd name="connsiteX6" fmla="*/ 171450 w 226694"/>
                <a:gd name="connsiteY6" fmla="*/ 0 h 238125"/>
                <a:gd name="connsiteX7" fmla="*/ 226695 w 226694"/>
                <a:gd name="connsiteY7" fmla="*/ 0 h 238125"/>
                <a:gd name="connsiteX8" fmla="*/ 226695 w 226694"/>
                <a:gd name="connsiteY8" fmla="*/ 238125 h 238125"/>
                <a:gd name="connsiteX9" fmla="*/ 162878 w 226694"/>
                <a:gd name="connsiteY9" fmla="*/ 238125 h 238125"/>
                <a:gd name="connsiteX10" fmla="*/ 162878 w 226694"/>
                <a:gd name="connsiteY10" fmla="*/ 100013 h 238125"/>
                <a:gd name="connsiteX11" fmla="*/ 156210 w 226694"/>
                <a:gd name="connsiteY11" fmla="*/ 109538 h 238125"/>
                <a:gd name="connsiteX12" fmla="*/ 148590 w 226694"/>
                <a:gd name="connsiteY12" fmla="*/ 119063 h 238125"/>
                <a:gd name="connsiteX13" fmla="*/ 56197 w 226694"/>
                <a:gd name="connsiteY13" fmla="*/ 238125 h 238125"/>
                <a:gd name="connsiteX14" fmla="*/ 0 w 226694"/>
                <a:gd name="connsiteY14" fmla="*/ 238125 h 238125"/>
                <a:gd name="connsiteX15" fmla="*/ 0 w 226694"/>
                <a:gd name="connsiteY15" fmla="*/ 238125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6694" h="238125">
                  <a:moveTo>
                    <a:pt x="0" y="238125"/>
                  </a:moveTo>
                  <a:lnTo>
                    <a:pt x="0" y="952"/>
                  </a:lnTo>
                  <a:lnTo>
                    <a:pt x="62865" y="952"/>
                  </a:lnTo>
                  <a:lnTo>
                    <a:pt x="62865" y="140970"/>
                  </a:lnTo>
                  <a:cubicBezTo>
                    <a:pt x="64770" y="138113"/>
                    <a:pt x="67628" y="135255"/>
                    <a:pt x="69532" y="131445"/>
                  </a:cubicBezTo>
                  <a:cubicBezTo>
                    <a:pt x="72390" y="128588"/>
                    <a:pt x="74295" y="125730"/>
                    <a:pt x="76200" y="122872"/>
                  </a:cubicBezTo>
                  <a:lnTo>
                    <a:pt x="171450" y="0"/>
                  </a:lnTo>
                  <a:lnTo>
                    <a:pt x="226695" y="0"/>
                  </a:lnTo>
                  <a:lnTo>
                    <a:pt x="226695" y="238125"/>
                  </a:lnTo>
                  <a:lnTo>
                    <a:pt x="162878" y="238125"/>
                  </a:lnTo>
                  <a:lnTo>
                    <a:pt x="162878" y="100013"/>
                  </a:lnTo>
                  <a:cubicBezTo>
                    <a:pt x="160972" y="102870"/>
                    <a:pt x="158115" y="106680"/>
                    <a:pt x="156210" y="109538"/>
                  </a:cubicBezTo>
                  <a:cubicBezTo>
                    <a:pt x="153353" y="112395"/>
                    <a:pt x="151447" y="115252"/>
                    <a:pt x="148590" y="119063"/>
                  </a:cubicBezTo>
                  <a:lnTo>
                    <a:pt x="56197" y="238125"/>
                  </a:lnTo>
                  <a:lnTo>
                    <a:pt x="0" y="238125"/>
                  </a:lnTo>
                  <a:lnTo>
                    <a:pt x="0" y="2381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xmlns="" id="{DE3435FE-3DC2-4556-8B1F-1318F02CB865}"/>
                </a:ext>
              </a:extLst>
            </p:cNvPr>
            <p:cNvSpPr/>
            <p:nvPr/>
          </p:nvSpPr>
          <p:spPr>
            <a:xfrm>
              <a:off x="12636353" y="-1206500"/>
              <a:ext cx="222883" cy="238125"/>
            </a:xfrm>
            <a:custGeom>
              <a:avLst/>
              <a:gdLst>
                <a:gd name="connsiteX0" fmla="*/ 0 w 222884"/>
                <a:gd name="connsiteY0" fmla="*/ 236220 h 238125"/>
                <a:gd name="connsiteX1" fmla="*/ 64770 w 222884"/>
                <a:gd name="connsiteY1" fmla="*/ 147638 h 238125"/>
                <a:gd name="connsiteX2" fmla="*/ 27622 w 222884"/>
                <a:gd name="connsiteY2" fmla="*/ 122873 h 238125"/>
                <a:gd name="connsiteX3" fmla="*/ 13335 w 222884"/>
                <a:gd name="connsiteY3" fmla="*/ 79058 h 238125"/>
                <a:gd name="connsiteX4" fmla="*/ 20955 w 222884"/>
                <a:gd name="connsiteY4" fmla="*/ 40005 h 238125"/>
                <a:gd name="connsiteX5" fmla="*/ 42863 w 222884"/>
                <a:gd name="connsiteY5" fmla="*/ 16192 h 238125"/>
                <a:gd name="connsiteX6" fmla="*/ 74295 w 222884"/>
                <a:gd name="connsiteY6" fmla="*/ 3810 h 238125"/>
                <a:gd name="connsiteX7" fmla="*/ 111442 w 222884"/>
                <a:gd name="connsiteY7" fmla="*/ 0 h 238125"/>
                <a:gd name="connsiteX8" fmla="*/ 222885 w 222884"/>
                <a:gd name="connsiteY8" fmla="*/ 0 h 238125"/>
                <a:gd name="connsiteX9" fmla="*/ 222885 w 222884"/>
                <a:gd name="connsiteY9" fmla="*/ 238125 h 238125"/>
                <a:gd name="connsiteX10" fmla="*/ 160020 w 222884"/>
                <a:gd name="connsiteY10" fmla="*/ 238125 h 238125"/>
                <a:gd name="connsiteX11" fmla="*/ 160020 w 222884"/>
                <a:gd name="connsiteY11" fmla="*/ 160973 h 238125"/>
                <a:gd name="connsiteX12" fmla="*/ 124778 w 222884"/>
                <a:gd name="connsiteY12" fmla="*/ 160973 h 238125"/>
                <a:gd name="connsiteX13" fmla="*/ 75247 w 222884"/>
                <a:gd name="connsiteY13" fmla="*/ 238125 h 238125"/>
                <a:gd name="connsiteX14" fmla="*/ 0 w 222884"/>
                <a:gd name="connsiteY14" fmla="*/ 238125 h 238125"/>
                <a:gd name="connsiteX15" fmla="*/ 0 w 222884"/>
                <a:gd name="connsiteY15" fmla="*/ 236220 h 238125"/>
                <a:gd name="connsiteX16" fmla="*/ 125730 w 222884"/>
                <a:gd name="connsiteY16" fmla="*/ 107633 h 238125"/>
                <a:gd name="connsiteX17" fmla="*/ 160972 w 222884"/>
                <a:gd name="connsiteY17" fmla="*/ 107633 h 238125"/>
                <a:gd name="connsiteX18" fmla="*/ 160972 w 222884"/>
                <a:gd name="connsiteY18" fmla="*/ 52388 h 238125"/>
                <a:gd name="connsiteX19" fmla="*/ 115253 w 222884"/>
                <a:gd name="connsiteY19" fmla="*/ 52388 h 238125"/>
                <a:gd name="connsiteX20" fmla="*/ 99060 w 222884"/>
                <a:gd name="connsiteY20" fmla="*/ 53340 h 238125"/>
                <a:gd name="connsiteX21" fmla="*/ 87630 w 222884"/>
                <a:gd name="connsiteY21" fmla="*/ 58102 h 238125"/>
                <a:gd name="connsiteX22" fmla="*/ 80010 w 222884"/>
                <a:gd name="connsiteY22" fmla="*/ 66675 h 238125"/>
                <a:gd name="connsiteX23" fmla="*/ 77153 w 222884"/>
                <a:gd name="connsiteY23" fmla="*/ 79058 h 238125"/>
                <a:gd name="connsiteX24" fmla="*/ 81915 w 222884"/>
                <a:gd name="connsiteY24" fmla="*/ 94298 h 238125"/>
                <a:gd name="connsiteX25" fmla="*/ 93345 w 222884"/>
                <a:gd name="connsiteY25" fmla="*/ 102870 h 238125"/>
                <a:gd name="connsiteX26" fmla="*/ 109538 w 222884"/>
                <a:gd name="connsiteY26" fmla="*/ 106680 h 238125"/>
                <a:gd name="connsiteX27" fmla="*/ 125730 w 222884"/>
                <a:gd name="connsiteY27" fmla="*/ 10763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2884" h="238125">
                  <a:moveTo>
                    <a:pt x="0" y="236220"/>
                  </a:moveTo>
                  <a:lnTo>
                    <a:pt x="64770" y="147638"/>
                  </a:lnTo>
                  <a:cubicBezTo>
                    <a:pt x="49530" y="142875"/>
                    <a:pt x="37147" y="134302"/>
                    <a:pt x="27622" y="122873"/>
                  </a:cubicBezTo>
                  <a:cubicBezTo>
                    <a:pt x="18097" y="110490"/>
                    <a:pt x="13335" y="96202"/>
                    <a:pt x="13335" y="79058"/>
                  </a:cubicBezTo>
                  <a:cubicBezTo>
                    <a:pt x="13335" y="62865"/>
                    <a:pt x="16192" y="49530"/>
                    <a:pt x="20955" y="40005"/>
                  </a:cubicBezTo>
                  <a:cubicBezTo>
                    <a:pt x="26670" y="29527"/>
                    <a:pt x="33338" y="20955"/>
                    <a:pt x="42863" y="16192"/>
                  </a:cubicBezTo>
                  <a:cubicBezTo>
                    <a:pt x="52388" y="10477"/>
                    <a:pt x="61913" y="5715"/>
                    <a:pt x="74295" y="3810"/>
                  </a:cubicBezTo>
                  <a:cubicBezTo>
                    <a:pt x="85725" y="952"/>
                    <a:pt x="98107" y="0"/>
                    <a:pt x="111442" y="0"/>
                  </a:cubicBezTo>
                  <a:lnTo>
                    <a:pt x="222885" y="0"/>
                  </a:lnTo>
                  <a:lnTo>
                    <a:pt x="222885" y="238125"/>
                  </a:lnTo>
                  <a:lnTo>
                    <a:pt x="160020" y="238125"/>
                  </a:lnTo>
                  <a:lnTo>
                    <a:pt x="160020" y="160973"/>
                  </a:lnTo>
                  <a:lnTo>
                    <a:pt x="124778" y="160973"/>
                  </a:lnTo>
                  <a:lnTo>
                    <a:pt x="75247" y="238125"/>
                  </a:lnTo>
                  <a:lnTo>
                    <a:pt x="0" y="238125"/>
                  </a:lnTo>
                  <a:lnTo>
                    <a:pt x="0" y="236220"/>
                  </a:lnTo>
                  <a:close/>
                  <a:moveTo>
                    <a:pt x="125730" y="107633"/>
                  </a:moveTo>
                  <a:lnTo>
                    <a:pt x="160972" y="107633"/>
                  </a:lnTo>
                  <a:lnTo>
                    <a:pt x="160972" y="52388"/>
                  </a:lnTo>
                  <a:lnTo>
                    <a:pt x="115253" y="52388"/>
                  </a:lnTo>
                  <a:cubicBezTo>
                    <a:pt x="109538" y="52388"/>
                    <a:pt x="103822" y="52388"/>
                    <a:pt x="99060" y="53340"/>
                  </a:cubicBezTo>
                  <a:cubicBezTo>
                    <a:pt x="94297" y="54292"/>
                    <a:pt x="90488" y="56198"/>
                    <a:pt x="87630" y="58102"/>
                  </a:cubicBezTo>
                  <a:cubicBezTo>
                    <a:pt x="84772" y="60008"/>
                    <a:pt x="81915" y="62865"/>
                    <a:pt x="80010" y="66675"/>
                  </a:cubicBezTo>
                  <a:cubicBezTo>
                    <a:pt x="78105" y="70485"/>
                    <a:pt x="77153" y="74295"/>
                    <a:pt x="77153" y="79058"/>
                  </a:cubicBezTo>
                  <a:cubicBezTo>
                    <a:pt x="77153" y="85725"/>
                    <a:pt x="79057" y="90488"/>
                    <a:pt x="81915" y="94298"/>
                  </a:cubicBezTo>
                  <a:cubicBezTo>
                    <a:pt x="84772" y="98108"/>
                    <a:pt x="89535" y="100965"/>
                    <a:pt x="93345" y="102870"/>
                  </a:cubicBezTo>
                  <a:cubicBezTo>
                    <a:pt x="98107" y="104775"/>
                    <a:pt x="103822" y="105727"/>
                    <a:pt x="109538" y="106680"/>
                  </a:cubicBezTo>
                  <a:cubicBezTo>
                    <a:pt x="114300" y="106680"/>
                    <a:pt x="120015" y="107633"/>
                    <a:pt x="125730" y="1076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xmlns="" id="{AEDC664A-9B0B-45F0-BA83-9DC64487CCDB}"/>
                </a:ext>
              </a:extLst>
            </p:cNvPr>
            <p:cNvSpPr/>
            <p:nvPr/>
          </p:nvSpPr>
          <p:spPr>
            <a:xfrm>
              <a:off x="10051268" y="-2071367"/>
              <a:ext cx="173354" cy="173354"/>
            </a:xfrm>
            <a:custGeom>
              <a:avLst/>
              <a:gdLst>
                <a:gd name="connsiteX0" fmla="*/ 173355 w 173355"/>
                <a:gd name="connsiteY0" fmla="*/ 0 h 173355"/>
                <a:gd name="connsiteX1" fmla="*/ 0 w 173355"/>
                <a:gd name="connsiteY1" fmla="*/ 0 h 173355"/>
                <a:gd name="connsiteX2" fmla="*/ 0 w 173355"/>
                <a:gd name="connsiteY2" fmla="*/ 173355 h 173355"/>
                <a:gd name="connsiteX3" fmla="*/ 173355 w 173355"/>
                <a:gd name="connsiteY3" fmla="*/ 173355 h 173355"/>
                <a:gd name="connsiteX4" fmla="*/ 173355 w 173355"/>
                <a:gd name="connsiteY4" fmla="*/ 0 h 17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355" h="173355">
                  <a:moveTo>
                    <a:pt x="173355" y="0"/>
                  </a:moveTo>
                  <a:lnTo>
                    <a:pt x="0" y="0"/>
                  </a:lnTo>
                  <a:lnTo>
                    <a:pt x="0" y="173355"/>
                  </a:lnTo>
                  <a:lnTo>
                    <a:pt x="173355" y="173355"/>
                  </a:lnTo>
                  <a:lnTo>
                    <a:pt x="17335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xmlns="" id="{C2AF5B93-05B5-45A5-9DD0-4385B6F7FA40}"/>
                </a:ext>
              </a:extLst>
            </p:cNvPr>
            <p:cNvSpPr/>
            <p:nvPr/>
          </p:nvSpPr>
          <p:spPr>
            <a:xfrm>
              <a:off x="12001033" y="-1724659"/>
              <a:ext cx="171450" cy="433387"/>
            </a:xfrm>
            <a:custGeom>
              <a:avLst/>
              <a:gdLst>
                <a:gd name="connsiteX0" fmla="*/ 171450 w 171450"/>
                <a:gd name="connsiteY0" fmla="*/ 0 h 433387"/>
                <a:gd name="connsiteX1" fmla="*/ 0 w 171450"/>
                <a:gd name="connsiteY1" fmla="*/ 0 h 433387"/>
                <a:gd name="connsiteX2" fmla="*/ 0 w 171450"/>
                <a:gd name="connsiteY2" fmla="*/ 433388 h 433387"/>
                <a:gd name="connsiteX3" fmla="*/ 171450 w 171450"/>
                <a:gd name="connsiteY3" fmla="*/ 433388 h 433387"/>
                <a:gd name="connsiteX4" fmla="*/ 171450 w 171450"/>
                <a:gd name="connsiteY4" fmla="*/ 0 h 433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433387">
                  <a:moveTo>
                    <a:pt x="171450" y="0"/>
                  </a:moveTo>
                  <a:lnTo>
                    <a:pt x="0" y="0"/>
                  </a:lnTo>
                  <a:lnTo>
                    <a:pt x="0" y="433388"/>
                  </a:lnTo>
                  <a:lnTo>
                    <a:pt x="171450" y="433388"/>
                  </a:lnTo>
                  <a:lnTo>
                    <a:pt x="1714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xmlns="" id="{F36968DE-7876-4107-8A19-5AA3B78D710F}"/>
                </a:ext>
              </a:extLst>
            </p:cNvPr>
            <p:cNvSpPr/>
            <p:nvPr/>
          </p:nvSpPr>
          <p:spPr>
            <a:xfrm>
              <a:off x="12172484" y="-1898013"/>
              <a:ext cx="686752" cy="606741"/>
            </a:xfrm>
            <a:custGeom>
              <a:avLst/>
              <a:gdLst>
                <a:gd name="connsiteX0" fmla="*/ 686753 w 686752"/>
                <a:gd name="connsiteY0" fmla="*/ 0 h 606742"/>
                <a:gd name="connsiteX1" fmla="*/ 0 w 686752"/>
                <a:gd name="connsiteY1" fmla="*/ 0 h 606742"/>
                <a:gd name="connsiteX2" fmla="*/ 0 w 686752"/>
                <a:gd name="connsiteY2" fmla="*/ 173355 h 606742"/>
                <a:gd name="connsiteX3" fmla="*/ 513397 w 686752"/>
                <a:gd name="connsiteY3" fmla="*/ 173355 h 606742"/>
                <a:gd name="connsiteX4" fmla="*/ 513397 w 686752"/>
                <a:gd name="connsiteY4" fmla="*/ 606743 h 606742"/>
                <a:gd name="connsiteX5" fmla="*/ 686753 w 686752"/>
                <a:gd name="connsiteY5" fmla="*/ 606743 h 606742"/>
                <a:gd name="connsiteX6" fmla="*/ 686753 w 686752"/>
                <a:gd name="connsiteY6" fmla="*/ 606743 h 606742"/>
                <a:gd name="connsiteX7" fmla="*/ 686753 w 686752"/>
                <a:gd name="connsiteY7" fmla="*/ 0 h 606742"/>
                <a:gd name="connsiteX8" fmla="*/ 686753 w 686752"/>
                <a:gd name="connsiteY8" fmla="*/ 0 h 606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752" h="606742">
                  <a:moveTo>
                    <a:pt x="686753" y="0"/>
                  </a:moveTo>
                  <a:lnTo>
                    <a:pt x="0" y="0"/>
                  </a:lnTo>
                  <a:lnTo>
                    <a:pt x="0" y="173355"/>
                  </a:lnTo>
                  <a:lnTo>
                    <a:pt x="513397" y="173355"/>
                  </a:lnTo>
                  <a:lnTo>
                    <a:pt x="513397" y="606743"/>
                  </a:lnTo>
                  <a:lnTo>
                    <a:pt x="686753" y="606743"/>
                  </a:lnTo>
                  <a:lnTo>
                    <a:pt x="686753" y="606743"/>
                  </a:lnTo>
                  <a:lnTo>
                    <a:pt x="686753" y="0"/>
                  </a:lnTo>
                  <a:lnTo>
                    <a:pt x="68675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:a16="http://schemas.microsoft.com/office/drawing/2014/main" xmlns="" id="{E14F0ECC-9048-4E17-B4CA-F15F2D7F1F8C}"/>
                </a:ext>
              </a:extLst>
            </p:cNvPr>
            <p:cNvSpPr/>
            <p:nvPr/>
          </p:nvSpPr>
          <p:spPr>
            <a:xfrm>
              <a:off x="11199983" y="-1898013"/>
              <a:ext cx="694371" cy="606741"/>
            </a:xfrm>
            <a:custGeom>
              <a:avLst/>
              <a:gdLst>
                <a:gd name="connsiteX0" fmla="*/ 247650 w 694372"/>
                <a:gd name="connsiteY0" fmla="*/ 173355 h 606742"/>
                <a:gd name="connsiteX1" fmla="*/ 693420 w 694372"/>
                <a:gd name="connsiteY1" fmla="*/ 173355 h 606742"/>
                <a:gd name="connsiteX2" fmla="*/ 693420 w 694372"/>
                <a:gd name="connsiteY2" fmla="*/ 0 h 606742"/>
                <a:gd name="connsiteX3" fmla="*/ 217170 w 694372"/>
                <a:gd name="connsiteY3" fmla="*/ 0 h 606742"/>
                <a:gd name="connsiteX4" fmla="*/ 0 w 694372"/>
                <a:gd name="connsiteY4" fmla="*/ 302895 h 606742"/>
                <a:gd name="connsiteX5" fmla="*/ 217170 w 694372"/>
                <a:gd name="connsiteY5" fmla="*/ 606743 h 606742"/>
                <a:gd name="connsiteX6" fmla="*/ 694372 w 694372"/>
                <a:gd name="connsiteY6" fmla="*/ 606743 h 606742"/>
                <a:gd name="connsiteX7" fmla="*/ 694372 w 694372"/>
                <a:gd name="connsiteY7" fmla="*/ 433388 h 606742"/>
                <a:gd name="connsiteX8" fmla="*/ 248602 w 694372"/>
                <a:gd name="connsiteY8" fmla="*/ 433388 h 606742"/>
                <a:gd name="connsiteX9" fmla="*/ 174308 w 694372"/>
                <a:gd name="connsiteY9" fmla="*/ 338138 h 606742"/>
                <a:gd name="connsiteX10" fmla="*/ 174308 w 694372"/>
                <a:gd name="connsiteY10" fmla="*/ 267653 h 606742"/>
                <a:gd name="connsiteX11" fmla="*/ 247650 w 694372"/>
                <a:gd name="connsiteY11" fmla="*/ 173355 h 606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4372" h="606742">
                  <a:moveTo>
                    <a:pt x="247650" y="173355"/>
                  </a:moveTo>
                  <a:lnTo>
                    <a:pt x="693420" y="173355"/>
                  </a:lnTo>
                  <a:lnTo>
                    <a:pt x="693420" y="0"/>
                  </a:lnTo>
                  <a:lnTo>
                    <a:pt x="217170" y="0"/>
                  </a:lnTo>
                  <a:cubicBezTo>
                    <a:pt x="33338" y="0"/>
                    <a:pt x="0" y="152400"/>
                    <a:pt x="0" y="302895"/>
                  </a:cubicBezTo>
                  <a:cubicBezTo>
                    <a:pt x="0" y="453390"/>
                    <a:pt x="32385" y="606743"/>
                    <a:pt x="217170" y="606743"/>
                  </a:cubicBezTo>
                  <a:lnTo>
                    <a:pt x="694372" y="606743"/>
                  </a:lnTo>
                  <a:lnTo>
                    <a:pt x="694372" y="433388"/>
                  </a:lnTo>
                  <a:lnTo>
                    <a:pt x="248602" y="433388"/>
                  </a:lnTo>
                  <a:cubicBezTo>
                    <a:pt x="201930" y="433388"/>
                    <a:pt x="174308" y="385763"/>
                    <a:pt x="174308" y="338138"/>
                  </a:cubicBezTo>
                  <a:cubicBezTo>
                    <a:pt x="174308" y="325755"/>
                    <a:pt x="174308" y="280988"/>
                    <a:pt x="174308" y="267653"/>
                  </a:cubicBezTo>
                  <a:cubicBezTo>
                    <a:pt x="173355" y="222885"/>
                    <a:pt x="200025" y="173355"/>
                    <a:pt x="247650" y="1733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xmlns="" id="{4D48BDAD-1D60-4597-9C8F-29D59AD68012}"/>
                </a:ext>
              </a:extLst>
            </p:cNvPr>
            <p:cNvSpPr/>
            <p:nvPr/>
          </p:nvSpPr>
          <p:spPr>
            <a:xfrm>
              <a:off x="10224624" y="-1898015"/>
              <a:ext cx="866774" cy="606741"/>
            </a:xfrm>
            <a:custGeom>
              <a:avLst/>
              <a:gdLst>
                <a:gd name="connsiteX0" fmla="*/ 866775 w 866775"/>
                <a:gd name="connsiteY0" fmla="*/ 0 h 606742"/>
                <a:gd name="connsiteX1" fmla="*/ 606743 w 866775"/>
                <a:gd name="connsiteY1" fmla="*/ 0 h 606742"/>
                <a:gd name="connsiteX2" fmla="*/ 433388 w 866775"/>
                <a:gd name="connsiteY2" fmla="*/ 260033 h 606742"/>
                <a:gd name="connsiteX3" fmla="*/ 260033 w 866775"/>
                <a:gd name="connsiteY3" fmla="*/ 0 h 606742"/>
                <a:gd name="connsiteX4" fmla="*/ 0 w 866775"/>
                <a:gd name="connsiteY4" fmla="*/ 0 h 606742"/>
                <a:gd name="connsiteX5" fmla="*/ 0 w 866775"/>
                <a:gd name="connsiteY5" fmla="*/ 606743 h 606742"/>
                <a:gd name="connsiteX6" fmla="*/ 173355 w 866775"/>
                <a:gd name="connsiteY6" fmla="*/ 606743 h 606742"/>
                <a:gd name="connsiteX7" fmla="*/ 173355 w 866775"/>
                <a:gd name="connsiteY7" fmla="*/ 171450 h 606742"/>
                <a:gd name="connsiteX8" fmla="*/ 346710 w 866775"/>
                <a:gd name="connsiteY8" fmla="*/ 433388 h 606742"/>
                <a:gd name="connsiteX9" fmla="*/ 521017 w 866775"/>
                <a:gd name="connsiteY9" fmla="*/ 433388 h 606742"/>
                <a:gd name="connsiteX10" fmla="*/ 693420 w 866775"/>
                <a:gd name="connsiteY10" fmla="*/ 171450 h 606742"/>
                <a:gd name="connsiteX11" fmla="*/ 693420 w 866775"/>
                <a:gd name="connsiteY11" fmla="*/ 606743 h 606742"/>
                <a:gd name="connsiteX12" fmla="*/ 866775 w 866775"/>
                <a:gd name="connsiteY12" fmla="*/ 606743 h 606742"/>
                <a:gd name="connsiteX13" fmla="*/ 866775 w 866775"/>
                <a:gd name="connsiteY13" fmla="*/ 0 h 606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6775" h="606742">
                  <a:moveTo>
                    <a:pt x="866775" y="0"/>
                  </a:moveTo>
                  <a:lnTo>
                    <a:pt x="606743" y="0"/>
                  </a:lnTo>
                  <a:lnTo>
                    <a:pt x="433388" y="260033"/>
                  </a:lnTo>
                  <a:lnTo>
                    <a:pt x="260033" y="0"/>
                  </a:lnTo>
                  <a:lnTo>
                    <a:pt x="0" y="0"/>
                  </a:lnTo>
                  <a:lnTo>
                    <a:pt x="0" y="606743"/>
                  </a:lnTo>
                  <a:lnTo>
                    <a:pt x="173355" y="606743"/>
                  </a:lnTo>
                  <a:lnTo>
                    <a:pt x="173355" y="171450"/>
                  </a:lnTo>
                  <a:lnTo>
                    <a:pt x="346710" y="433388"/>
                  </a:lnTo>
                  <a:lnTo>
                    <a:pt x="521017" y="433388"/>
                  </a:lnTo>
                  <a:lnTo>
                    <a:pt x="693420" y="171450"/>
                  </a:lnTo>
                  <a:lnTo>
                    <a:pt x="693420" y="606743"/>
                  </a:lnTo>
                  <a:lnTo>
                    <a:pt x="866775" y="606743"/>
                  </a:lnTo>
                  <a:cubicBezTo>
                    <a:pt x="866775" y="606743"/>
                    <a:pt x="866775" y="0"/>
                    <a:pt x="8667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88" name="Группа 87">
            <a:extLst>
              <a:ext uri="{FF2B5EF4-FFF2-40B4-BE49-F238E27FC236}">
                <a16:creationId xmlns:a16="http://schemas.microsoft.com/office/drawing/2014/main" xmlns="" id="{E0C0FC94-2B3B-4EAE-97C7-3436E208F2CA}"/>
              </a:ext>
            </a:extLst>
          </p:cNvPr>
          <p:cNvGrpSpPr/>
          <p:nvPr/>
        </p:nvGrpSpPr>
        <p:grpSpPr>
          <a:xfrm>
            <a:off x="415292" y="1224627"/>
            <a:ext cx="810000" cy="739633"/>
            <a:chOff x="10028237" y="-9273802"/>
            <a:chExt cx="7510463" cy="6858000"/>
          </a:xfrm>
        </p:grpSpPr>
        <p:sp>
          <p:nvSpPr>
            <p:cNvPr id="89" name="Freeform 5">
              <a:extLst>
                <a:ext uri="{FF2B5EF4-FFF2-40B4-BE49-F238E27FC236}">
                  <a16:creationId xmlns:a16="http://schemas.microsoft.com/office/drawing/2014/main" xmlns="" id="{E82873D9-DF8E-4BFB-AFAE-B1CF0F4365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28237" y="-9273802"/>
              <a:ext cx="7510463" cy="6858000"/>
            </a:xfrm>
            <a:custGeom>
              <a:avLst/>
              <a:gdLst>
                <a:gd name="T0" fmla="*/ 1160 w 18924"/>
                <a:gd name="T1" fmla="*/ 8899 h 17280"/>
                <a:gd name="T2" fmla="*/ 647 w 18924"/>
                <a:gd name="T3" fmla="*/ 8108 h 17280"/>
                <a:gd name="T4" fmla="*/ 278 w 18924"/>
                <a:gd name="T5" fmla="*/ 7244 h 17280"/>
                <a:gd name="T6" fmla="*/ 60 w 18924"/>
                <a:gd name="T7" fmla="*/ 6327 h 17280"/>
                <a:gd name="T8" fmla="*/ 1 w 18924"/>
                <a:gd name="T9" fmla="*/ 5376 h 17280"/>
                <a:gd name="T10" fmla="*/ 106 w 18924"/>
                <a:gd name="T11" fmla="*/ 4434 h 17280"/>
                <a:gd name="T12" fmla="*/ 369 w 18924"/>
                <a:gd name="T13" fmla="*/ 3530 h 17280"/>
                <a:gd name="T14" fmla="*/ 779 w 18924"/>
                <a:gd name="T15" fmla="*/ 2685 h 17280"/>
                <a:gd name="T16" fmla="*/ 1332 w 18924"/>
                <a:gd name="T17" fmla="*/ 1916 h 17280"/>
                <a:gd name="T18" fmla="*/ 2013 w 18924"/>
                <a:gd name="T19" fmla="*/ 1251 h 17280"/>
                <a:gd name="T20" fmla="*/ 2791 w 18924"/>
                <a:gd name="T21" fmla="*/ 715 h 17280"/>
                <a:gd name="T22" fmla="*/ 3645 w 18924"/>
                <a:gd name="T23" fmla="*/ 324 h 17280"/>
                <a:gd name="T24" fmla="*/ 4555 w 18924"/>
                <a:gd name="T25" fmla="*/ 83 h 17280"/>
                <a:gd name="T26" fmla="*/ 5502 w 18924"/>
                <a:gd name="T27" fmla="*/ 1 h 17280"/>
                <a:gd name="T28" fmla="*/ 6448 w 18924"/>
                <a:gd name="T29" fmla="*/ 83 h 17280"/>
                <a:gd name="T30" fmla="*/ 7358 w 18924"/>
                <a:gd name="T31" fmla="*/ 324 h 17280"/>
                <a:gd name="T32" fmla="*/ 8212 w 18924"/>
                <a:gd name="T33" fmla="*/ 716 h 17280"/>
                <a:gd name="T34" fmla="*/ 8991 w 18924"/>
                <a:gd name="T35" fmla="*/ 1251 h 17280"/>
                <a:gd name="T36" fmla="*/ 9628 w 18924"/>
                <a:gd name="T37" fmla="*/ 1519 h 17280"/>
                <a:gd name="T38" fmla="*/ 10368 w 18924"/>
                <a:gd name="T39" fmla="*/ 926 h 17280"/>
                <a:gd name="T40" fmla="*/ 11192 w 18924"/>
                <a:gd name="T41" fmla="*/ 473 h 17280"/>
                <a:gd name="T42" fmla="*/ 12081 w 18924"/>
                <a:gd name="T43" fmla="*/ 166 h 17280"/>
                <a:gd name="T44" fmla="*/ 13013 w 18924"/>
                <a:gd name="T45" fmla="*/ 15 h 17280"/>
                <a:gd name="T46" fmla="*/ 14530 w 18924"/>
                <a:gd name="T47" fmla="*/ 113 h 17280"/>
                <a:gd name="T48" fmla="*/ 16275 w 18924"/>
                <a:gd name="T49" fmla="*/ 798 h 17280"/>
                <a:gd name="T50" fmla="*/ 17668 w 18924"/>
                <a:gd name="T51" fmla="*/ 2005 h 17280"/>
                <a:gd name="T52" fmla="*/ 18590 w 18924"/>
                <a:gd name="T53" fmla="*/ 3615 h 17280"/>
                <a:gd name="T54" fmla="*/ 18924 w 18924"/>
                <a:gd name="T55" fmla="*/ 5509 h 17280"/>
                <a:gd name="T56" fmla="*/ 18909 w 18924"/>
                <a:gd name="T57" fmla="*/ 5939 h 17280"/>
                <a:gd name="T58" fmla="*/ 18758 w 18924"/>
                <a:gd name="T59" fmla="*/ 6870 h 17280"/>
                <a:gd name="T60" fmla="*/ 18453 w 18924"/>
                <a:gd name="T61" fmla="*/ 7755 h 17280"/>
                <a:gd name="T62" fmla="*/ 18001 w 18924"/>
                <a:gd name="T63" fmla="*/ 8577 h 17280"/>
                <a:gd name="T64" fmla="*/ 17410 w 18924"/>
                <a:gd name="T65" fmla="*/ 9315 h 17280"/>
                <a:gd name="T66" fmla="*/ 4904 w 18924"/>
                <a:gd name="T67" fmla="*/ 2599 h 17280"/>
                <a:gd name="T68" fmla="*/ 3962 w 18924"/>
                <a:gd name="T69" fmla="*/ 2970 h 17280"/>
                <a:gd name="T70" fmla="*/ 3211 w 18924"/>
                <a:gd name="T71" fmla="*/ 3624 h 17280"/>
                <a:gd name="T72" fmla="*/ 2713 w 18924"/>
                <a:gd name="T73" fmla="*/ 4493 h 17280"/>
                <a:gd name="T74" fmla="*/ 2533 w 18924"/>
                <a:gd name="T75" fmla="*/ 5516 h 17280"/>
                <a:gd name="T76" fmla="*/ 2577 w 18924"/>
                <a:gd name="T77" fmla="*/ 6026 h 17280"/>
                <a:gd name="T78" fmla="*/ 2706 w 18924"/>
                <a:gd name="T79" fmla="*/ 6518 h 17280"/>
                <a:gd name="T80" fmla="*/ 2917 w 18924"/>
                <a:gd name="T81" fmla="*/ 6980 h 17280"/>
                <a:gd name="T82" fmla="*/ 3203 w 18924"/>
                <a:gd name="T83" fmla="*/ 7400 h 17280"/>
                <a:gd name="T84" fmla="*/ 15576 w 18924"/>
                <a:gd name="T85" fmla="*/ 7566 h 17280"/>
                <a:gd name="T86" fmla="*/ 15895 w 18924"/>
                <a:gd name="T87" fmla="*/ 7164 h 17280"/>
                <a:gd name="T88" fmla="*/ 16140 w 18924"/>
                <a:gd name="T89" fmla="*/ 6719 h 17280"/>
                <a:gd name="T90" fmla="*/ 16305 w 18924"/>
                <a:gd name="T91" fmla="*/ 6238 h 17280"/>
                <a:gd name="T92" fmla="*/ 16387 w 18924"/>
                <a:gd name="T93" fmla="*/ 5734 h 17280"/>
                <a:gd name="T94" fmla="*/ 16335 w 18924"/>
                <a:gd name="T95" fmla="*/ 4913 h 17280"/>
                <a:gd name="T96" fmla="*/ 15965 w 18924"/>
                <a:gd name="T97" fmla="*/ 3971 h 17280"/>
                <a:gd name="T98" fmla="*/ 15313 w 18924"/>
                <a:gd name="T99" fmla="*/ 3216 h 17280"/>
                <a:gd name="T100" fmla="*/ 14445 w 18924"/>
                <a:gd name="T101" fmla="*/ 2718 h 17280"/>
                <a:gd name="T102" fmla="*/ 13423 w 18924"/>
                <a:gd name="T103" fmla="*/ 2538 h 17280"/>
                <a:gd name="T104" fmla="*/ 12912 w 18924"/>
                <a:gd name="T105" fmla="*/ 2582 h 17280"/>
                <a:gd name="T106" fmla="*/ 12420 w 18924"/>
                <a:gd name="T107" fmla="*/ 2712 h 17280"/>
                <a:gd name="T108" fmla="*/ 11959 w 18924"/>
                <a:gd name="T109" fmla="*/ 2923 h 17280"/>
                <a:gd name="T110" fmla="*/ 11539 w 18924"/>
                <a:gd name="T111" fmla="*/ 3212 h 17280"/>
                <a:gd name="T112" fmla="*/ 7560 w 18924"/>
                <a:gd name="T113" fmla="*/ 3357 h 17280"/>
                <a:gd name="T114" fmla="*/ 7163 w 18924"/>
                <a:gd name="T115" fmla="*/ 3038 h 17280"/>
                <a:gd name="T116" fmla="*/ 6720 w 18924"/>
                <a:gd name="T117" fmla="*/ 2792 h 17280"/>
                <a:gd name="T118" fmla="*/ 6243 w 18924"/>
                <a:gd name="T119" fmla="*/ 2628 h 17280"/>
                <a:gd name="T120" fmla="*/ 5741 w 18924"/>
                <a:gd name="T121" fmla="*/ 2546 h 17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924" h="17280">
                  <a:moveTo>
                    <a:pt x="9461" y="17280"/>
                  </a:moveTo>
                  <a:lnTo>
                    <a:pt x="1609" y="9411"/>
                  </a:lnTo>
                  <a:lnTo>
                    <a:pt x="1514" y="9313"/>
                  </a:lnTo>
                  <a:lnTo>
                    <a:pt x="1420" y="9212"/>
                  </a:lnTo>
                  <a:lnTo>
                    <a:pt x="1332" y="9110"/>
                  </a:lnTo>
                  <a:lnTo>
                    <a:pt x="1244" y="9006"/>
                  </a:lnTo>
                  <a:lnTo>
                    <a:pt x="1160" y="8899"/>
                  </a:lnTo>
                  <a:lnTo>
                    <a:pt x="1077" y="8792"/>
                  </a:lnTo>
                  <a:lnTo>
                    <a:pt x="999" y="8683"/>
                  </a:lnTo>
                  <a:lnTo>
                    <a:pt x="924" y="8570"/>
                  </a:lnTo>
                  <a:lnTo>
                    <a:pt x="850" y="8458"/>
                  </a:lnTo>
                  <a:lnTo>
                    <a:pt x="779" y="8343"/>
                  </a:lnTo>
                  <a:lnTo>
                    <a:pt x="712" y="8227"/>
                  </a:lnTo>
                  <a:lnTo>
                    <a:pt x="647" y="8108"/>
                  </a:lnTo>
                  <a:lnTo>
                    <a:pt x="585" y="7989"/>
                  </a:lnTo>
                  <a:lnTo>
                    <a:pt x="528" y="7868"/>
                  </a:lnTo>
                  <a:lnTo>
                    <a:pt x="471" y="7746"/>
                  </a:lnTo>
                  <a:lnTo>
                    <a:pt x="419" y="7622"/>
                  </a:lnTo>
                  <a:lnTo>
                    <a:pt x="369" y="7497"/>
                  </a:lnTo>
                  <a:lnTo>
                    <a:pt x="322" y="7372"/>
                  </a:lnTo>
                  <a:lnTo>
                    <a:pt x="278" y="7244"/>
                  </a:lnTo>
                  <a:lnTo>
                    <a:pt x="238" y="7116"/>
                  </a:lnTo>
                  <a:lnTo>
                    <a:pt x="200" y="6987"/>
                  </a:lnTo>
                  <a:lnTo>
                    <a:pt x="166" y="6857"/>
                  </a:lnTo>
                  <a:lnTo>
                    <a:pt x="135" y="6725"/>
                  </a:lnTo>
                  <a:lnTo>
                    <a:pt x="106" y="6594"/>
                  </a:lnTo>
                  <a:lnTo>
                    <a:pt x="82" y="6460"/>
                  </a:lnTo>
                  <a:lnTo>
                    <a:pt x="60" y="6327"/>
                  </a:lnTo>
                  <a:lnTo>
                    <a:pt x="41" y="6192"/>
                  </a:lnTo>
                  <a:lnTo>
                    <a:pt x="27" y="6058"/>
                  </a:lnTo>
                  <a:lnTo>
                    <a:pt x="15" y="5922"/>
                  </a:lnTo>
                  <a:lnTo>
                    <a:pt x="7" y="5786"/>
                  </a:lnTo>
                  <a:lnTo>
                    <a:pt x="1" y="5650"/>
                  </a:lnTo>
                  <a:lnTo>
                    <a:pt x="0" y="5514"/>
                  </a:lnTo>
                  <a:lnTo>
                    <a:pt x="1" y="5376"/>
                  </a:lnTo>
                  <a:lnTo>
                    <a:pt x="7" y="5240"/>
                  </a:lnTo>
                  <a:lnTo>
                    <a:pt x="15" y="5104"/>
                  </a:lnTo>
                  <a:lnTo>
                    <a:pt x="27" y="4969"/>
                  </a:lnTo>
                  <a:lnTo>
                    <a:pt x="41" y="4834"/>
                  </a:lnTo>
                  <a:lnTo>
                    <a:pt x="60" y="4700"/>
                  </a:lnTo>
                  <a:lnTo>
                    <a:pt x="82" y="4566"/>
                  </a:lnTo>
                  <a:lnTo>
                    <a:pt x="106" y="4434"/>
                  </a:lnTo>
                  <a:lnTo>
                    <a:pt x="135" y="4301"/>
                  </a:lnTo>
                  <a:lnTo>
                    <a:pt x="166" y="4171"/>
                  </a:lnTo>
                  <a:lnTo>
                    <a:pt x="200" y="4041"/>
                  </a:lnTo>
                  <a:lnTo>
                    <a:pt x="238" y="3911"/>
                  </a:lnTo>
                  <a:lnTo>
                    <a:pt x="278" y="3782"/>
                  </a:lnTo>
                  <a:lnTo>
                    <a:pt x="322" y="3656"/>
                  </a:lnTo>
                  <a:lnTo>
                    <a:pt x="369" y="3530"/>
                  </a:lnTo>
                  <a:lnTo>
                    <a:pt x="419" y="3405"/>
                  </a:lnTo>
                  <a:lnTo>
                    <a:pt x="471" y="3281"/>
                  </a:lnTo>
                  <a:lnTo>
                    <a:pt x="528" y="3159"/>
                  </a:lnTo>
                  <a:lnTo>
                    <a:pt x="585" y="3038"/>
                  </a:lnTo>
                  <a:lnTo>
                    <a:pt x="647" y="2919"/>
                  </a:lnTo>
                  <a:lnTo>
                    <a:pt x="712" y="2801"/>
                  </a:lnTo>
                  <a:lnTo>
                    <a:pt x="779" y="2685"/>
                  </a:lnTo>
                  <a:lnTo>
                    <a:pt x="850" y="2570"/>
                  </a:lnTo>
                  <a:lnTo>
                    <a:pt x="924" y="2456"/>
                  </a:lnTo>
                  <a:lnTo>
                    <a:pt x="999" y="2345"/>
                  </a:lnTo>
                  <a:lnTo>
                    <a:pt x="1079" y="2235"/>
                  </a:lnTo>
                  <a:lnTo>
                    <a:pt x="1160" y="2127"/>
                  </a:lnTo>
                  <a:lnTo>
                    <a:pt x="1244" y="2020"/>
                  </a:lnTo>
                  <a:lnTo>
                    <a:pt x="1332" y="1916"/>
                  </a:lnTo>
                  <a:lnTo>
                    <a:pt x="1422" y="1814"/>
                  </a:lnTo>
                  <a:lnTo>
                    <a:pt x="1514" y="1714"/>
                  </a:lnTo>
                  <a:lnTo>
                    <a:pt x="1609" y="1616"/>
                  </a:lnTo>
                  <a:lnTo>
                    <a:pt x="1707" y="1521"/>
                  </a:lnTo>
                  <a:lnTo>
                    <a:pt x="1807" y="1428"/>
                  </a:lnTo>
                  <a:lnTo>
                    <a:pt x="1909" y="1337"/>
                  </a:lnTo>
                  <a:lnTo>
                    <a:pt x="2013" y="1251"/>
                  </a:lnTo>
                  <a:lnTo>
                    <a:pt x="2118" y="1165"/>
                  </a:lnTo>
                  <a:lnTo>
                    <a:pt x="2226" y="1084"/>
                  </a:lnTo>
                  <a:lnTo>
                    <a:pt x="2336" y="1004"/>
                  </a:lnTo>
                  <a:lnTo>
                    <a:pt x="2447" y="927"/>
                  </a:lnTo>
                  <a:lnTo>
                    <a:pt x="2561" y="854"/>
                  </a:lnTo>
                  <a:lnTo>
                    <a:pt x="2675" y="784"/>
                  </a:lnTo>
                  <a:lnTo>
                    <a:pt x="2791" y="715"/>
                  </a:lnTo>
                  <a:lnTo>
                    <a:pt x="2910" y="651"/>
                  </a:lnTo>
                  <a:lnTo>
                    <a:pt x="3028" y="589"/>
                  </a:lnTo>
                  <a:lnTo>
                    <a:pt x="3148" y="531"/>
                  </a:lnTo>
                  <a:lnTo>
                    <a:pt x="3271" y="474"/>
                  </a:lnTo>
                  <a:lnTo>
                    <a:pt x="3394" y="422"/>
                  </a:lnTo>
                  <a:lnTo>
                    <a:pt x="3520" y="371"/>
                  </a:lnTo>
                  <a:lnTo>
                    <a:pt x="3645" y="324"/>
                  </a:lnTo>
                  <a:lnTo>
                    <a:pt x="3772" y="281"/>
                  </a:lnTo>
                  <a:lnTo>
                    <a:pt x="3901" y="239"/>
                  </a:lnTo>
                  <a:lnTo>
                    <a:pt x="4030" y="203"/>
                  </a:lnTo>
                  <a:lnTo>
                    <a:pt x="4160" y="168"/>
                  </a:lnTo>
                  <a:lnTo>
                    <a:pt x="4291" y="136"/>
                  </a:lnTo>
                  <a:lnTo>
                    <a:pt x="4422" y="108"/>
                  </a:lnTo>
                  <a:lnTo>
                    <a:pt x="4555" y="83"/>
                  </a:lnTo>
                  <a:lnTo>
                    <a:pt x="4688" y="62"/>
                  </a:lnTo>
                  <a:lnTo>
                    <a:pt x="4823" y="44"/>
                  </a:lnTo>
                  <a:lnTo>
                    <a:pt x="4957" y="28"/>
                  </a:lnTo>
                  <a:lnTo>
                    <a:pt x="5093" y="17"/>
                  </a:lnTo>
                  <a:lnTo>
                    <a:pt x="5229" y="8"/>
                  </a:lnTo>
                  <a:lnTo>
                    <a:pt x="5365" y="4"/>
                  </a:lnTo>
                  <a:lnTo>
                    <a:pt x="5502" y="1"/>
                  </a:lnTo>
                  <a:lnTo>
                    <a:pt x="5638" y="4"/>
                  </a:lnTo>
                  <a:lnTo>
                    <a:pt x="5774" y="8"/>
                  </a:lnTo>
                  <a:lnTo>
                    <a:pt x="5910" y="17"/>
                  </a:lnTo>
                  <a:lnTo>
                    <a:pt x="6046" y="28"/>
                  </a:lnTo>
                  <a:lnTo>
                    <a:pt x="6181" y="44"/>
                  </a:lnTo>
                  <a:lnTo>
                    <a:pt x="6315" y="62"/>
                  </a:lnTo>
                  <a:lnTo>
                    <a:pt x="6448" y="83"/>
                  </a:lnTo>
                  <a:lnTo>
                    <a:pt x="6581" y="108"/>
                  </a:lnTo>
                  <a:lnTo>
                    <a:pt x="6712" y="136"/>
                  </a:lnTo>
                  <a:lnTo>
                    <a:pt x="6843" y="168"/>
                  </a:lnTo>
                  <a:lnTo>
                    <a:pt x="6973" y="203"/>
                  </a:lnTo>
                  <a:lnTo>
                    <a:pt x="7102" y="239"/>
                  </a:lnTo>
                  <a:lnTo>
                    <a:pt x="7231" y="281"/>
                  </a:lnTo>
                  <a:lnTo>
                    <a:pt x="7358" y="324"/>
                  </a:lnTo>
                  <a:lnTo>
                    <a:pt x="7484" y="371"/>
                  </a:lnTo>
                  <a:lnTo>
                    <a:pt x="7609" y="422"/>
                  </a:lnTo>
                  <a:lnTo>
                    <a:pt x="7732" y="474"/>
                  </a:lnTo>
                  <a:lnTo>
                    <a:pt x="7855" y="531"/>
                  </a:lnTo>
                  <a:lnTo>
                    <a:pt x="7975" y="590"/>
                  </a:lnTo>
                  <a:lnTo>
                    <a:pt x="8095" y="651"/>
                  </a:lnTo>
                  <a:lnTo>
                    <a:pt x="8212" y="716"/>
                  </a:lnTo>
                  <a:lnTo>
                    <a:pt x="8329" y="784"/>
                  </a:lnTo>
                  <a:lnTo>
                    <a:pt x="8444" y="855"/>
                  </a:lnTo>
                  <a:lnTo>
                    <a:pt x="8556" y="928"/>
                  </a:lnTo>
                  <a:lnTo>
                    <a:pt x="8667" y="1004"/>
                  </a:lnTo>
                  <a:lnTo>
                    <a:pt x="8777" y="1084"/>
                  </a:lnTo>
                  <a:lnTo>
                    <a:pt x="8885" y="1165"/>
                  </a:lnTo>
                  <a:lnTo>
                    <a:pt x="8991" y="1251"/>
                  </a:lnTo>
                  <a:lnTo>
                    <a:pt x="9095" y="1338"/>
                  </a:lnTo>
                  <a:lnTo>
                    <a:pt x="9197" y="1428"/>
                  </a:lnTo>
                  <a:lnTo>
                    <a:pt x="9296" y="1521"/>
                  </a:lnTo>
                  <a:lnTo>
                    <a:pt x="9395" y="1616"/>
                  </a:lnTo>
                  <a:lnTo>
                    <a:pt x="9462" y="1684"/>
                  </a:lnTo>
                  <a:lnTo>
                    <a:pt x="9531" y="1615"/>
                  </a:lnTo>
                  <a:lnTo>
                    <a:pt x="9628" y="1519"/>
                  </a:lnTo>
                  <a:lnTo>
                    <a:pt x="9728" y="1427"/>
                  </a:lnTo>
                  <a:lnTo>
                    <a:pt x="9830" y="1337"/>
                  </a:lnTo>
                  <a:lnTo>
                    <a:pt x="9934" y="1249"/>
                  </a:lnTo>
                  <a:lnTo>
                    <a:pt x="10039" y="1164"/>
                  </a:lnTo>
                  <a:lnTo>
                    <a:pt x="10147" y="1082"/>
                  </a:lnTo>
                  <a:lnTo>
                    <a:pt x="10257" y="1003"/>
                  </a:lnTo>
                  <a:lnTo>
                    <a:pt x="10368" y="926"/>
                  </a:lnTo>
                  <a:lnTo>
                    <a:pt x="10482" y="853"/>
                  </a:lnTo>
                  <a:lnTo>
                    <a:pt x="10596" y="783"/>
                  </a:lnTo>
                  <a:lnTo>
                    <a:pt x="10712" y="714"/>
                  </a:lnTo>
                  <a:lnTo>
                    <a:pt x="10830" y="650"/>
                  </a:lnTo>
                  <a:lnTo>
                    <a:pt x="10949" y="587"/>
                  </a:lnTo>
                  <a:lnTo>
                    <a:pt x="11069" y="529"/>
                  </a:lnTo>
                  <a:lnTo>
                    <a:pt x="11192" y="473"/>
                  </a:lnTo>
                  <a:lnTo>
                    <a:pt x="11315" y="420"/>
                  </a:lnTo>
                  <a:lnTo>
                    <a:pt x="11440" y="369"/>
                  </a:lnTo>
                  <a:lnTo>
                    <a:pt x="11566" y="323"/>
                  </a:lnTo>
                  <a:lnTo>
                    <a:pt x="11693" y="279"/>
                  </a:lnTo>
                  <a:lnTo>
                    <a:pt x="11820" y="238"/>
                  </a:lnTo>
                  <a:lnTo>
                    <a:pt x="11951" y="201"/>
                  </a:lnTo>
                  <a:lnTo>
                    <a:pt x="12081" y="166"/>
                  </a:lnTo>
                  <a:lnTo>
                    <a:pt x="12211" y="135"/>
                  </a:lnTo>
                  <a:lnTo>
                    <a:pt x="12343" y="107"/>
                  </a:lnTo>
                  <a:lnTo>
                    <a:pt x="12476" y="82"/>
                  </a:lnTo>
                  <a:lnTo>
                    <a:pt x="12609" y="60"/>
                  </a:lnTo>
                  <a:lnTo>
                    <a:pt x="12743" y="43"/>
                  </a:lnTo>
                  <a:lnTo>
                    <a:pt x="12878" y="27"/>
                  </a:lnTo>
                  <a:lnTo>
                    <a:pt x="13013" y="15"/>
                  </a:lnTo>
                  <a:lnTo>
                    <a:pt x="13149" y="7"/>
                  </a:lnTo>
                  <a:lnTo>
                    <a:pt x="13285" y="1"/>
                  </a:lnTo>
                  <a:lnTo>
                    <a:pt x="13422" y="0"/>
                  </a:lnTo>
                  <a:lnTo>
                    <a:pt x="13705" y="7"/>
                  </a:lnTo>
                  <a:lnTo>
                    <a:pt x="13985" y="28"/>
                  </a:lnTo>
                  <a:lnTo>
                    <a:pt x="14259" y="64"/>
                  </a:lnTo>
                  <a:lnTo>
                    <a:pt x="14530" y="113"/>
                  </a:lnTo>
                  <a:lnTo>
                    <a:pt x="14796" y="173"/>
                  </a:lnTo>
                  <a:lnTo>
                    <a:pt x="15058" y="248"/>
                  </a:lnTo>
                  <a:lnTo>
                    <a:pt x="15313" y="334"/>
                  </a:lnTo>
                  <a:lnTo>
                    <a:pt x="15564" y="433"/>
                  </a:lnTo>
                  <a:lnTo>
                    <a:pt x="15807" y="544"/>
                  </a:lnTo>
                  <a:lnTo>
                    <a:pt x="16044" y="666"/>
                  </a:lnTo>
                  <a:lnTo>
                    <a:pt x="16275" y="798"/>
                  </a:lnTo>
                  <a:lnTo>
                    <a:pt x="16498" y="941"/>
                  </a:lnTo>
                  <a:lnTo>
                    <a:pt x="16713" y="1094"/>
                  </a:lnTo>
                  <a:lnTo>
                    <a:pt x="16922" y="1258"/>
                  </a:lnTo>
                  <a:lnTo>
                    <a:pt x="17121" y="1432"/>
                  </a:lnTo>
                  <a:lnTo>
                    <a:pt x="17312" y="1614"/>
                  </a:lnTo>
                  <a:lnTo>
                    <a:pt x="17494" y="1805"/>
                  </a:lnTo>
                  <a:lnTo>
                    <a:pt x="17668" y="2005"/>
                  </a:lnTo>
                  <a:lnTo>
                    <a:pt x="17831" y="2213"/>
                  </a:lnTo>
                  <a:lnTo>
                    <a:pt x="17984" y="2429"/>
                  </a:lnTo>
                  <a:lnTo>
                    <a:pt x="18127" y="2653"/>
                  </a:lnTo>
                  <a:lnTo>
                    <a:pt x="18259" y="2884"/>
                  </a:lnTo>
                  <a:lnTo>
                    <a:pt x="18381" y="3120"/>
                  </a:lnTo>
                  <a:lnTo>
                    <a:pt x="18491" y="3366"/>
                  </a:lnTo>
                  <a:lnTo>
                    <a:pt x="18590" y="3615"/>
                  </a:lnTo>
                  <a:lnTo>
                    <a:pt x="18677" y="3871"/>
                  </a:lnTo>
                  <a:lnTo>
                    <a:pt x="18750" y="4133"/>
                  </a:lnTo>
                  <a:lnTo>
                    <a:pt x="18812" y="4399"/>
                  </a:lnTo>
                  <a:lnTo>
                    <a:pt x="18860" y="4671"/>
                  </a:lnTo>
                  <a:lnTo>
                    <a:pt x="18896" y="4946"/>
                  </a:lnTo>
                  <a:lnTo>
                    <a:pt x="18917" y="5226"/>
                  </a:lnTo>
                  <a:lnTo>
                    <a:pt x="18924" y="5509"/>
                  </a:lnTo>
                  <a:lnTo>
                    <a:pt x="18924" y="5511"/>
                  </a:lnTo>
                  <a:lnTo>
                    <a:pt x="18924" y="5514"/>
                  </a:lnTo>
                  <a:lnTo>
                    <a:pt x="18924" y="5522"/>
                  </a:lnTo>
                  <a:lnTo>
                    <a:pt x="18924" y="5531"/>
                  </a:lnTo>
                  <a:lnTo>
                    <a:pt x="18923" y="5668"/>
                  </a:lnTo>
                  <a:lnTo>
                    <a:pt x="18917" y="5804"/>
                  </a:lnTo>
                  <a:lnTo>
                    <a:pt x="18909" y="5939"/>
                  </a:lnTo>
                  <a:lnTo>
                    <a:pt x="18897" y="6074"/>
                  </a:lnTo>
                  <a:lnTo>
                    <a:pt x="18883" y="6209"/>
                  </a:lnTo>
                  <a:lnTo>
                    <a:pt x="18864" y="6343"/>
                  </a:lnTo>
                  <a:lnTo>
                    <a:pt x="18842" y="6475"/>
                  </a:lnTo>
                  <a:lnTo>
                    <a:pt x="18818" y="6608"/>
                  </a:lnTo>
                  <a:lnTo>
                    <a:pt x="18789" y="6739"/>
                  </a:lnTo>
                  <a:lnTo>
                    <a:pt x="18758" y="6870"/>
                  </a:lnTo>
                  <a:lnTo>
                    <a:pt x="18724" y="6999"/>
                  </a:lnTo>
                  <a:lnTo>
                    <a:pt x="18686" y="7128"/>
                  </a:lnTo>
                  <a:lnTo>
                    <a:pt x="18646" y="7256"/>
                  </a:lnTo>
                  <a:lnTo>
                    <a:pt x="18602" y="7382"/>
                  </a:lnTo>
                  <a:lnTo>
                    <a:pt x="18555" y="7508"/>
                  </a:lnTo>
                  <a:lnTo>
                    <a:pt x="18505" y="7632"/>
                  </a:lnTo>
                  <a:lnTo>
                    <a:pt x="18453" y="7755"/>
                  </a:lnTo>
                  <a:lnTo>
                    <a:pt x="18398" y="7877"/>
                  </a:lnTo>
                  <a:lnTo>
                    <a:pt x="18339" y="7997"/>
                  </a:lnTo>
                  <a:lnTo>
                    <a:pt x="18277" y="8117"/>
                  </a:lnTo>
                  <a:lnTo>
                    <a:pt x="18212" y="8234"/>
                  </a:lnTo>
                  <a:lnTo>
                    <a:pt x="18145" y="8350"/>
                  </a:lnTo>
                  <a:lnTo>
                    <a:pt x="18075" y="8464"/>
                  </a:lnTo>
                  <a:lnTo>
                    <a:pt x="18001" y="8577"/>
                  </a:lnTo>
                  <a:lnTo>
                    <a:pt x="17925" y="8687"/>
                  </a:lnTo>
                  <a:lnTo>
                    <a:pt x="17847" y="8798"/>
                  </a:lnTo>
                  <a:lnTo>
                    <a:pt x="17765" y="8904"/>
                  </a:lnTo>
                  <a:lnTo>
                    <a:pt x="17680" y="9009"/>
                  </a:lnTo>
                  <a:lnTo>
                    <a:pt x="17593" y="9114"/>
                  </a:lnTo>
                  <a:lnTo>
                    <a:pt x="17504" y="9216"/>
                  </a:lnTo>
                  <a:lnTo>
                    <a:pt x="17410" y="9315"/>
                  </a:lnTo>
                  <a:lnTo>
                    <a:pt x="17315" y="9412"/>
                  </a:lnTo>
                  <a:lnTo>
                    <a:pt x="9461" y="17280"/>
                  </a:lnTo>
                  <a:close/>
                  <a:moveTo>
                    <a:pt x="5502" y="2538"/>
                  </a:moveTo>
                  <a:lnTo>
                    <a:pt x="5350" y="2541"/>
                  </a:lnTo>
                  <a:lnTo>
                    <a:pt x="5198" y="2553"/>
                  </a:lnTo>
                  <a:lnTo>
                    <a:pt x="5050" y="2572"/>
                  </a:lnTo>
                  <a:lnTo>
                    <a:pt x="4904" y="2599"/>
                  </a:lnTo>
                  <a:lnTo>
                    <a:pt x="4759" y="2633"/>
                  </a:lnTo>
                  <a:lnTo>
                    <a:pt x="4619" y="2673"/>
                  </a:lnTo>
                  <a:lnTo>
                    <a:pt x="4481" y="2720"/>
                  </a:lnTo>
                  <a:lnTo>
                    <a:pt x="4347" y="2773"/>
                  </a:lnTo>
                  <a:lnTo>
                    <a:pt x="4214" y="2833"/>
                  </a:lnTo>
                  <a:lnTo>
                    <a:pt x="4086" y="2899"/>
                  </a:lnTo>
                  <a:lnTo>
                    <a:pt x="3962" y="2970"/>
                  </a:lnTo>
                  <a:lnTo>
                    <a:pt x="3842" y="3048"/>
                  </a:lnTo>
                  <a:lnTo>
                    <a:pt x="3726" y="3131"/>
                  </a:lnTo>
                  <a:lnTo>
                    <a:pt x="3613" y="3220"/>
                  </a:lnTo>
                  <a:lnTo>
                    <a:pt x="3506" y="3313"/>
                  </a:lnTo>
                  <a:lnTo>
                    <a:pt x="3403" y="3412"/>
                  </a:lnTo>
                  <a:lnTo>
                    <a:pt x="3305" y="3516"/>
                  </a:lnTo>
                  <a:lnTo>
                    <a:pt x="3211" y="3624"/>
                  </a:lnTo>
                  <a:lnTo>
                    <a:pt x="3122" y="3736"/>
                  </a:lnTo>
                  <a:lnTo>
                    <a:pt x="3040" y="3852"/>
                  </a:lnTo>
                  <a:lnTo>
                    <a:pt x="2963" y="3973"/>
                  </a:lnTo>
                  <a:lnTo>
                    <a:pt x="2892" y="4099"/>
                  </a:lnTo>
                  <a:lnTo>
                    <a:pt x="2826" y="4226"/>
                  </a:lnTo>
                  <a:lnTo>
                    <a:pt x="2766" y="4358"/>
                  </a:lnTo>
                  <a:lnTo>
                    <a:pt x="2713" y="4493"/>
                  </a:lnTo>
                  <a:lnTo>
                    <a:pt x="2666" y="4631"/>
                  </a:lnTo>
                  <a:lnTo>
                    <a:pt x="2627" y="4772"/>
                  </a:lnTo>
                  <a:lnTo>
                    <a:pt x="2594" y="4917"/>
                  </a:lnTo>
                  <a:lnTo>
                    <a:pt x="2568" y="5064"/>
                  </a:lnTo>
                  <a:lnTo>
                    <a:pt x="2549" y="5212"/>
                  </a:lnTo>
                  <a:lnTo>
                    <a:pt x="2537" y="5363"/>
                  </a:lnTo>
                  <a:lnTo>
                    <a:pt x="2533" y="5516"/>
                  </a:lnTo>
                  <a:lnTo>
                    <a:pt x="2533" y="5589"/>
                  </a:lnTo>
                  <a:lnTo>
                    <a:pt x="2537" y="5664"/>
                  </a:lnTo>
                  <a:lnTo>
                    <a:pt x="2542" y="5736"/>
                  </a:lnTo>
                  <a:lnTo>
                    <a:pt x="2548" y="5810"/>
                  </a:lnTo>
                  <a:lnTo>
                    <a:pt x="2556" y="5883"/>
                  </a:lnTo>
                  <a:lnTo>
                    <a:pt x="2565" y="5955"/>
                  </a:lnTo>
                  <a:lnTo>
                    <a:pt x="2577" y="6026"/>
                  </a:lnTo>
                  <a:lnTo>
                    <a:pt x="2590" y="6099"/>
                  </a:lnTo>
                  <a:lnTo>
                    <a:pt x="2606" y="6170"/>
                  </a:lnTo>
                  <a:lnTo>
                    <a:pt x="2622" y="6241"/>
                  </a:lnTo>
                  <a:lnTo>
                    <a:pt x="2641" y="6311"/>
                  </a:lnTo>
                  <a:lnTo>
                    <a:pt x="2661" y="6381"/>
                  </a:lnTo>
                  <a:lnTo>
                    <a:pt x="2682" y="6449"/>
                  </a:lnTo>
                  <a:lnTo>
                    <a:pt x="2706" y="6518"/>
                  </a:lnTo>
                  <a:lnTo>
                    <a:pt x="2732" y="6587"/>
                  </a:lnTo>
                  <a:lnTo>
                    <a:pt x="2758" y="6653"/>
                  </a:lnTo>
                  <a:lnTo>
                    <a:pt x="2787" y="6720"/>
                  </a:lnTo>
                  <a:lnTo>
                    <a:pt x="2817" y="6786"/>
                  </a:lnTo>
                  <a:lnTo>
                    <a:pt x="2848" y="6852"/>
                  </a:lnTo>
                  <a:lnTo>
                    <a:pt x="2882" y="6916"/>
                  </a:lnTo>
                  <a:lnTo>
                    <a:pt x="2917" y="6980"/>
                  </a:lnTo>
                  <a:lnTo>
                    <a:pt x="2953" y="7043"/>
                  </a:lnTo>
                  <a:lnTo>
                    <a:pt x="2991" y="7104"/>
                  </a:lnTo>
                  <a:lnTo>
                    <a:pt x="3030" y="7166"/>
                  </a:lnTo>
                  <a:lnTo>
                    <a:pt x="3072" y="7225"/>
                  </a:lnTo>
                  <a:lnTo>
                    <a:pt x="3114" y="7284"/>
                  </a:lnTo>
                  <a:lnTo>
                    <a:pt x="3158" y="7343"/>
                  </a:lnTo>
                  <a:lnTo>
                    <a:pt x="3203" y="7400"/>
                  </a:lnTo>
                  <a:lnTo>
                    <a:pt x="3250" y="7456"/>
                  </a:lnTo>
                  <a:lnTo>
                    <a:pt x="3299" y="7511"/>
                  </a:lnTo>
                  <a:lnTo>
                    <a:pt x="3348" y="7566"/>
                  </a:lnTo>
                  <a:lnTo>
                    <a:pt x="3400" y="7618"/>
                  </a:lnTo>
                  <a:lnTo>
                    <a:pt x="9461" y="13687"/>
                  </a:lnTo>
                  <a:lnTo>
                    <a:pt x="15524" y="7618"/>
                  </a:lnTo>
                  <a:lnTo>
                    <a:pt x="15576" y="7566"/>
                  </a:lnTo>
                  <a:lnTo>
                    <a:pt x="15625" y="7511"/>
                  </a:lnTo>
                  <a:lnTo>
                    <a:pt x="15674" y="7456"/>
                  </a:lnTo>
                  <a:lnTo>
                    <a:pt x="15721" y="7400"/>
                  </a:lnTo>
                  <a:lnTo>
                    <a:pt x="15767" y="7343"/>
                  </a:lnTo>
                  <a:lnTo>
                    <a:pt x="15811" y="7284"/>
                  </a:lnTo>
                  <a:lnTo>
                    <a:pt x="15854" y="7225"/>
                  </a:lnTo>
                  <a:lnTo>
                    <a:pt x="15895" y="7164"/>
                  </a:lnTo>
                  <a:lnTo>
                    <a:pt x="15935" y="7104"/>
                  </a:lnTo>
                  <a:lnTo>
                    <a:pt x="15973" y="7041"/>
                  </a:lnTo>
                  <a:lnTo>
                    <a:pt x="16010" y="6979"/>
                  </a:lnTo>
                  <a:lnTo>
                    <a:pt x="16044" y="6916"/>
                  </a:lnTo>
                  <a:lnTo>
                    <a:pt x="16078" y="6851"/>
                  </a:lnTo>
                  <a:lnTo>
                    <a:pt x="16110" y="6786"/>
                  </a:lnTo>
                  <a:lnTo>
                    <a:pt x="16140" y="6719"/>
                  </a:lnTo>
                  <a:lnTo>
                    <a:pt x="16168" y="6653"/>
                  </a:lnTo>
                  <a:lnTo>
                    <a:pt x="16195" y="6585"/>
                  </a:lnTo>
                  <a:lnTo>
                    <a:pt x="16220" y="6517"/>
                  </a:lnTo>
                  <a:lnTo>
                    <a:pt x="16244" y="6448"/>
                  </a:lnTo>
                  <a:lnTo>
                    <a:pt x="16266" y="6379"/>
                  </a:lnTo>
                  <a:lnTo>
                    <a:pt x="16286" y="6309"/>
                  </a:lnTo>
                  <a:lnTo>
                    <a:pt x="16305" y="6238"/>
                  </a:lnTo>
                  <a:lnTo>
                    <a:pt x="16322" y="6169"/>
                  </a:lnTo>
                  <a:lnTo>
                    <a:pt x="16337" y="6096"/>
                  </a:lnTo>
                  <a:lnTo>
                    <a:pt x="16350" y="6025"/>
                  </a:lnTo>
                  <a:lnTo>
                    <a:pt x="16362" y="5953"/>
                  </a:lnTo>
                  <a:lnTo>
                    <a:pt x="16373" y="5881"/>
                  </a:lnTo>
                  <a:lnTo>
                    <a:pt x="16380" y="5807"/>
                  </a:lnTo>
                  <a:lnTo>
                    <a:pt x="16387" y="5734"/>
                  </a:lnTo>
                  <a:lnTo>
                    <a:pt x="16392" y="5661"/>
                  </a:lnTo>
                  <a:lnTo>
                    <a:pt x="16394" y="5587"/>
                  </a:lnTo>
                  <a:lnTo>
                    <a:pt x="16395" y="5514"/>
                  </a:lnTo>
                  <a:lnTo>
                    <a:pt x="16391" y="5360"/>
                  </a:lnTo>
                  <a:lnTo>
                    <a:pt x="16380" y="5209"/>
                  </a:lnTo>
                  <a:lnTo>
                    <a:pt x="16361" y="5060"/>
                  </a:lnTo>
                  <a:lnTo>
                    <a:pt x="16335" y="4913"/>
                  </a:lnTo>
                  <a:lnTo>
                    <a:pt x="16302" y="4770"/>
                  </a:lnTo>
                  <a:lnTo>
                    <a:pt x="16262" y="4628"/>
                  </a:lnTo>
                  <a:lnTo>
                    <a:pt x="16214" y="4491"/>
                  </a:lnTo>
                  <a:lnTo>
                    <a:pt x="16161" y="4356"/>
                  </a:lnTo>
                  <a:lnTo>
                    <a:pt x="16102" y="4223"/>
                  </a:lnTo>
                  <a:lnTo>
                    <a:pt x="16036" y="4095"/>
                  </a:lnTo>
                  <a:lnTo>
                    <a:pt x="15965" y="3971"/>
                  </a:lnTo>
                  <a:lnTo>
                    <a:pt x="15887" y="3850"/>
                  </a:lnTo>
                  <a:lnTo>
                    <a:pt x="15804" y="3733"/>
                  </a:lnTo>
                  <a:lnTo>
                    <a:pt x="15716" y="3620"/>
                  </a:lnTo>
                  <a:lnTo>
                    <a:pt x="15623" y="3512"/>
                  </a:lnTo>
                  <a:lnTo>
                    <a:pt x="15525" y="3409"/>
                  </a:lnTo>
                  <a:lnTo>
                    <a:pt x="15421" y="3310"/>
                  </a:lnTo>
                  <a:lnTo>
                    <a:pt x="15313" y="3216"/>
                  </a:lnTo>
                  <a:lnTo>
                    <a:pt x="15201" y="3129"/>
                  </a:lnTo>
                  <a:lnTo>
                    <a:pt x="15085" y="3046"/>
                  </a:lnTo>
                  <a:lnTo>
                    <a:pt x="14964" y="2968"/>
                  </a:lnTo>
                  <a:lnTo>
                    <a:pt x="14839" y="2897"/>
                  </a:lnTo>
                  <a:lnTo>
                    <a:pt x="14711" y="2830"/>
                  </a:lnTo>
                  <a:lnTo>
                    <a:pt x="14580" y="2771"/>
                  </a:lnTo>
                  <a:lnTo>
                    <a:pt x="14445" y="2718"/>
                  </a:lnTo>
                  <a:lnTo>
                    <a:pt x="14307" y="2672"/>
                  </a:lnTo>
                  <a:lnTo>
                    <a:pt x="14166" y="2631"/>
                  </a:lnTo>
                  <a:lnTo>
                    <a:pt x="14022" y="2598"/>
                  </a:lnTo>
                  <a:lnTo>
                    <a:pt x="13875" y="2571"/>
                  </a:lnTo>
                  <a:lnTo>
                    <a:pt x="13726" y="2552"/>
                  </a:lnTo>
                  <a:lnTo>
                    <a:pt x="13576" y="2541"/>
                  </a:lnTo>
                  <a:lnTo>
                    <a:pt x="13423" y="2538"/>
                  </a:lnTo>
                  <a:lnTo>
                    <a:pt x="13349" y="2538"/>
                  </a:lnTo>
                  <a:lnTo>
                    <a:pt x="13275" y="2541"/>
                  </a:lnTo>
                  <a:lnTo>
                    <a:pt x="13202" y="2545"/>
                  </a:lnTo>
                  <a:lnTo>
                    <a:pt x="13129" y="2552"/>
                  </a:lnTo>
                  <a:lnTo>
                    <a:pt x="13056" y="2560"/>
                  </a:lnTo>
                  <a:lnTo>
                    <a:pt x="12984" y="2570"/>
                  </a:lnTo>
                  <a:lnTo>
                    <a:pt x="12912" y="2582"/>
                  </a:lnTo>
                  <a:lnTo>
                    <a:pt x="12840" y="2595"/>
                  </a:lnTo>
                  <a:lnTo>
                    <a:pt x="12769" y="2610"/>
                  </a:lnTo>
                  <a:lnTo>
                    <a:pt x="12698" y="2627"/>
                  </a:lnTo>
                  <a:lnTo>
                    <a:pt x="12628" y="2646"/>
                  </a:lnTo>
                  <a:lnTo>
                    <a:pt x="12558" y="2666"/>
                  </a:lnTo>
                  <a:lnTo>
                    <a:pt x="12489" y="2688"/>
                  </a:lnTo>
                  <a:lnTo>
                    <a:pt x="12420" y="2712"/>
                  </a:lnTo>
                  <a:lnTo>
                    <a:pt x="12353" y="2737"/>
                  </a:lnTo>
                  <a:lnTo>
                    <a:pt x="12285" y="2764"/>
                  </a:lnTo>
                  <a:lnTo>
                    <a:pt x="12219" y="2792"/>
                  </a:lnTo>
                  <a:lnTo>
                    <a:pt x="12153" y="2823"/>
                  </a:lnTo>
                  <a:lnTo>
                    <a:pt x="12088" y="2854"/>
                  </a:lnTo>
                  <a:lnTo>
                    <a:pt x="12023" y="2888"/>
                  </a:lnTo>
                  <a:lnTo>
                    <a:pt x="11959" y="2923"/>
                  </a:lnTo>
                  <a:lnTo>
                    <a:pt x="11896" y="2959"/>
                  </a:lnTo>
                  <a:lnTo>
                    <a:pt x="11835" y="2997"/>
                  </a:lnTo>
                  <a:lnTo>
                    <a:pt x="11773" y="3038"/>
                  </a:lnTo>
                  <a:lnTo>
                    <a:pt x="11714" y="3079"/>
                  </a:lnTo>
                  <a:lnTo>
                    <a:pt x="11655" y="3122"/>
                  </a:lnTo>
                  <a:lnTo>
                    <a:pt x="11596" y="3165"/>
                  </a:lnTo>
                  <a:lnTo>
                    <a:pt x="11539" y="3212"/>
                  </a:lnTo>
                  <a:lnTo>
                    <a:pt x="11483" y="3258"/>
                  </a:lnTo>
                  <a:lnTo>
                    <a:pt x="11428" y="3306"/>
                  </a:lnTo>
                  <a:lnTo>
                    <a:pt x="11373" y="3357"/>
                  </a:lnTo>
                  <a:lnTo>
                    <a:pt x="11321" y="3408"/>
                  </a:lnTo>
                  <a:lnTo>
                    <a:pt x="9467" y="5265"/>
                  </a:lnTo>
                  <a:lnTo>
                    <a:pt x="7613" y="3408"/>
                  </a:lnTo>
                  <a:lnTo>
                    <a:pt x="7560" y="3357"/>
                  </a:lnTo>
                  <a:lnTo>
                    <a:pt x="7507" y="3306"/>
                  </a:lnTo>
                  <a:lnTo>
                    <a:pt x="7453" y="3258"/>
                  </a:lnTo>
                  <a:lnTo>
                    <a:pt x="7397" y="3212"/>
                  </a:lnTo>
                  <a:lnTo>
                    <a:pt x="7340" y="3165"/>
                  </a:lnTo>
                  <a:lnTo>
                    <a:pt x="7282" y="3122"/>
                  </a:lnTo>
                  <a:lnTo>
                    <a:pt x="7223" y="3079"/>
                  </a:lnTo>
                  <a:lnTo>
                    <a:pt x="7163" y="3038"/>
                  </a:lnTo>
                  <a:lnTo>
                    <a:pt x="7102" y="2997"/>
                  </a:lnTo>
                  <a:lnTo>
                    <a:pt x="7041" y="2959"/>
                  </a:lnTo>
                  <a:lnTo>
                    <a:pt x="6978" y="2923"/>
                  </a:lnTo>
                  <a:lnTo>
                    <a:pt x="6916" y="2888"/>
                  </a:lnTo>
                  <a:lnTo>
                    <a:pt x="6850" y="2854"/>
                  </a:lnTo>
                  <a:lnTo>
                    <a:pt x="6787" y="2823"/>
                  </a:lnTo>
                  <a:lnTo>
                    <a:pt x="6720" y="2792"/>
                  </a:lnTo>
                  <a:lnTo>
                    <a:pt x="6654" y="2764"/>
                  </a:lnTo>
                  <a:lnTo>
                    <a:pt x="6587" y="2737"/>
                  </a:lnTo>
                  <a:lnTo>
                    <a:pt x="6519" y="2712"/>
                  </a:lnTo>
                  <a:lnTo>
                    <a:pt x="6451" y="2688"/>
                  </a:lnTo>
                  <a:lnTo>
                    <a:pt x="6382" y="2666"/>
                  </a:lnTo>
                  <a:lnTo>
                    <a:pt x="6312" y="2646"/>
                  </a:lnTo>
                  <a:lnTo>
                    <a:pt x="6243" y="2628"/>
                  </a:lnTo>
                  <a:lnTo>
                    <a:pt x="6173" y="2610"/>
                  </a:lnTo>
                  <a:lnTo>
                    <a:pt x="6102" y="2595"/>
                  </a:lnTo>
                  <a:lnTo>
                    <a:pt x="6030" y="2582"/>
                  </a:lnTo>
                  <a:lnTo>
                    <a:pt x="5959" y="2570"/>
                  </a:lnTo>
                  <a:lnTo>
                    <a:pt x="5887" y="2560"/>
                  </a:lnTo>
                  <a:lnTo>
                    <a:pt x="5814" y="2552"/>
                  </a:lnTo>
                  <a:lnTo>
                    <a:pt x="5741" y="2546"/>
                  </a:lnTo>
                  <a:lnTo>
                    <a:pt x="5668" y="2541"/>
                  </a:lnTo>
                  <a:lnTo>
                    <a:pt x="5594" y="2538"/>
                  </a:lnTo>
                  <a:lnTo>
                    <a:pt x="5521" y="2538"/>
                  </a:lnTo>
                  <a:lnTo>
                    <a:pt x="5512" y="2538"/>
                  </a:lnTo>
                  <a:lnTo>
                    <a:pt x="5502" y="2538"/>
                  </a:lnTo>
                  <a:lnTo>
                    <a:pt x="5502" y="2538"/>
                  </a:lnTo>
                  <a:close/>
                </a:path>
              </a:pathLst>
            </a:custGeom>
            <a:solidFill>
              <a:srgbClr val="00C4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90" name="Freeform 6">
              <a:extLst>
                <a:ext uri="{FF2B5EF4-FFF2-40B4-BE49-F238E27FC236}">
                  <a16:creationId xmlns:a16="http://schemas.microsoft.com/office/drawing/2014/main" xmlns="" id="{F53D274F-8F0A-457F-83C5-B83633ACB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1475" y="-3842965"/>
              <a:ext cx="1422400" cy="1425575"/>
            </a:xfrm>
            <a:custGeom>
              <a:avLst/>
              <a:gdLst>
                <a:gd name="T0" fmla="*/ 1792 w 3585"/>
                <a:gd name="T1" fmla="*/ 3588 h 3588"/>
                <a:gd name="T2" fmla="*/ 3585 w 3585"/>
                <a:gd name="T3" fmla="*/ 1794 h 3588"/>
                <a:gd name="T4" fmla="*/ 1792 w 3585"/>
                <a:gd name="T5" fmla="*/ 0 h 3588"/>
                <a:gd name="T6" fmla="*/ 0 w 3585"/>
                <a:gd name="T7" fmla="*/ 1794 h 3588"/>
                <a:gd name="T8" fmla="*/ 1792 w 3585"/>
                <a:gd name="T9" fmla="*/ 3588 h 3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5" h="3588">
                  <a:moveTo>
                    <a:pt x="1792" y="3588"/>
                  </a:moveTo>
                  <a:lnTo>
                    <a:pt x="3585" y="1794"/>
                  </a:lnTo>
                  <a:lnTo>
                    <a:pt x="1792" y="0"/>
                  </a:lnTo>
                  <a:lnTo>
                    <a:pt x="0" y="1794"/>
                  </a:lnTo>
                  <a:lnTo>
                    <a:pt x="1792" y="3588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</p:grpSp>
      <p:grpSp>
        <p:nvGrpSpPr>
          <p:cNvPr id="91" name="Группа 90">
            <a:extLst>
              <a:ext uri="{FF2B5EF4-FFF2-40B4-BE49-F238E27FC236}">
                <a16:creationId xmlns:a16="http://schemas.microsoft.com/office/drawing/2014/main" xmlns="" id="{7E973C61-0558-4DC2-AEA8-141CEE9028B0}"/>
              </a:ext>
            </a:extLst>
          </p:cNvPr>
          <p:cNvGrpSpPr/>
          <p:nvPr/>
        </p:nvGrpSpPr>
        <p:grpSpPr>
          <a:xfrm>
            <a:off x="525980" y="2519696"/>
            <a:ext cx="588624" cy="739633"/>
            <a:chOff x="3906893" y="-9055571"/>
            <a:chExt cx="5457825" cy="6858000"/>
          </a:xfrm>
        </p:grpSpPr>
        <p:sp>
          <p:nvSpPr>
            <p:cNvPr id="92" name="Freeform 10">
              <a:extLst>
                <a:ext uri="{FF2B5EF4-FFF2-40B4-BE49-F238E27FC236}">
                  <a16:creationId xmlns:a16="http://schemas.microsoft.com/office/drawing/2014/main" xmlns="" id="{6783D33B-7CF9-47C4-AB80-B58D40D0FA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6893" y="-9055571"/>
              <a:ext cx="5457825" cy="6858000"/>
            </a:xfrm>
            <a:custGeom>
              <a:avLst/>
              <a:gdLst>
                <a:gd name="T0" fmla="*/ 13752 w 13752"/>
                <a:gd name="T1" fmla="*/ 17280 h 17280"/>
                <a:gd name="T2" fmla="*/ 4752 w 13752"/>
                <a:gd name="T3" fmla="*/ 13275 h 17280"/>
                <a:gd name="T4" fmla="*/ 0 w 13752"/>
                <a:gd name="T5" fmla="*/ 13275 h 17280"/>
                <a:gd name="T6" fmla="*/ 0 w 13752"/>
                <a:gd name="T7" fmla="*/ 3999 h 17280"/>
                <a:gd name="T8" fmla="*/ 4752 w 13752"/>
                <a:gd name="T9" fmla="*/ 3999 h 17280"/>
                <a:gd name="T10" fmla="*/ 13752 w 13752"/>
                <a:gd name="T11" fmla="*/ 0 h 17280"/>
                <a:gd name="T12" fmla="*/ 13752 w 13752"/>
                <a:gd name="T13" fmla="*/ 17280 h 17280"/>
                <a:gd name="T14" fmla="*/ 2602 w 13752"/>
                <a:gd name="T15" fmla="*/ 10670 h 17280"/>
                <a:gd name="T16" fmla="*/ 5302 w 13752"/>
                <a:gd name="T17" fmla="*/ 10670 h 17280"/>
                <a:gd name="T18" fmla="*/ 11150 w 13752"/>
                <a:gd name="T19" fmla="*/ 13272 h 17280"/>
                <a:gd name="T20" fmla="*/ 11150 w 13752"/>
                <a:gd name="T21" fmla="*/ 4002 h 17280"/>
                <a:gd name="T22" fmla="*/ 5302 w 13752"/>
                <a:gd name="T23" fmla="*/ 6600 h 17280"/>
                <a:gd name="T24" fmla="*/ 2602 w 13752"/>
                <a:gd name="T25" fmla="*/ 6600 h 17280"/>
                <a:gd name="T26" fmla="*/ 2602 w 13752"/>
                <a:gd name="T27" fmla="*/ 10670 h 17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752" h="17280">
                  <a:moveTo>
                    <a:pt x="13752" y="17280"/>
                  </a:moveTo>
                  <a:lnTo>
                    <a:pt x="4752" y="13275"/>
                  </a:lnTo>
                  <a:lnTo>
                    <a:pt x="0" y="13275"/>
                  </a:lnTo>
                  <a:lnTo>
                    <a:pt x="0" y="3999"/>
                  </a:lnTo>
                  <a:lnTo>
                    <a:pt x="4752" y="3999"/>
                  </a:lnTo>
                  <a:lnTo>
                    <a:pt x="13752" y="0"/>
                  </a:lnTo>
                  <a:lnTo>
                    <a:pt x="13752" y="17280"/>
                  </a:lnTo>
                  <a:close/>
                  <a:moveTo>
                    <a:pt x="2602" y="10670"/>
                  </a:moveTo>
                  <a:lnTo>
                    <a:pt x="5302" y="10670"/>
                  </a:lnTo>
                  <a:lnTo>
                    <a:pt x="11150" y="13272"/>
                  </a:lnTo>
                  <a:lnTo>
                    <a:pt x="11150" y="4002"/>
                  </a:lnTo>
                  <a:lnTo>
                    <a:pt x="5302" y="6600"/>
                  </a:lnTo>
                  <a:lnTo>
                    <a:pt x="2602" y="6600"/>
                  </a:lnTo>
                  <a:lnTo>
                    <a:pt x="2602" y="10670"/>
                  </a:lnTo>
                  <a:close/>
                </a:path>
              </a:pathLst>
            </a:custGeom>
            <a:solidFill>
              <a:srgbClr val="00C4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93" name="Rectangle 11">
              <a:extLst>
                <a:ext uri="{FF2B5EF4-FFF2-40B4-BE49-F238E27FC236}">
                  <a16:creationId xmlns:a16="http://schemas.microsoft.com/office/drawing/2014/main" xmlns="" id="{0C16B118-3F70-4585-A34F-37CA1C84A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893" y="-4820121"/>
              <a:ext cx="1031875" cy="1033463"/>
            </a:xfrm>
            <a:prstGeom prst="rect">
              <a:avLst/>
            </a:prstGeom>
            <a:solidFill>
              <a:srgbClr val="443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</p:grpSp>
      <p:grpSp>
        <p:nvGrpSpPr>
          <p:cNvPr id="94" name="Группа 93">
            <a:extLst>
              <a:ext uri="{FF2B5EF4-FFF2-40B4-BE49-F238E27FC236}">
                <a16:creationId xmlns:a16="http://schemas.microsoft.com/office/drawing/2014/main" xmlns="" id="{597CE35D-0E75-4CC4-8343-FF77D6A74625}"/>
              </a:ext>
            </a:extLst>
          </p:cNvPr>
          <p:cNvGrpSpPr/>
          <p:nvPr/>
        </p:nvGrpSpPr>
        <p:grpSpPr>
          <a:xfrm>
            <a:off x="7200484" y="1224626"/>
            <a:ext cx="664470" cy="739633"/>
            <a:chOff x="-4059265" y="-9284542"/>
            <a:chExt cx="6161087" cy="6858000"/>
          </a:xfrm>
        </p:grpSpPr>
        <p:sp>
          <p:nvSpPr>
            <p:cNvPr id="95" name="Freeform 15">
              <a:extLst>
                <a:ext uri="{FF2B5EF4-FFF2-40B4-BE49-F238E27FC236}">
                  <a16:creationId xmlns:a16="http://schemas.microsoft.com/office/drawing/2014/main" xmlns="" id="{882C953A-9618-486E-BD2C-FD9C21F585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059265" y="-9284542"/>
              <a:ext cx="6159500" cy="6858000"/>
            </a:xfrm>
            <a:custGeom>
              <a:avLst/>
              <a:gdLst>
                <a:gd name="T0" fmla="*/ 7761 w 15519"/>
                <a:gd name="T1" fmla="*/ 17280 h 17280"/>
                <a:gd name="T2" fmla="*/ 0 w 15519"/>
                <a:gd name="T3" fmla="*/ 12280 h 17280"/>
                <a:gd name="T4" fmla="*/ 0 w 15519"/>
                <a:gd name="T5" fmla="*/ 0 h 17280"/>
                <a:gd name="T6" fmla="*/ 15519 w 15519"/>
                <a:gd name="T7" fmla="*/ 0 h 17280"/>
                <a:gd name="T8" fmla="*/ 15519 w 15519"/>
                <a:gd name="T9" fmla="*/ 12280 h 17280"/>
                <a:gd name="T10" fmla="*/ 7761 w 15519"/>
                <a:gd name="T11" fmla="*/ 17280 h 17280"/>
                <a:gd name="T12" fmla="*/ 2625 w 15519"/>
                <a:gd name="T13" fmla="*/ 10845 h 17280"/>
                <a:gd name="T14" fmla="*/ 7761 w 15519"/>
                <a:gd name="T15" fmla="*/ 14156 h 17280"/>
                <a:gd name="T16" fmla="*/ 12899 w 15519"/>
                <a:gd name="T17" fmla="*/ 10845 h 17280"/>
                <a:gd name="T18" fmla="*/ 12899 w 15519"/>
                <a:gd name="T19" fmla="*/ 2631 h 17280"/>
                <a:gd name="T20" fmla="*/ 2625 w 15519"/>
                <a:gd name="T21" fmla="*/ 2631 h 17280"/>
                <a:gd name="T22" fmla="*/ 2625 w 15519"/>
                <a:gd name="T23" fmla="*/ 10845 h 17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519" h="17280">
                  <a:moveTo>
                    <a:pt x="7761" y="17280"/>
                  </a:moveTo>
                  <a:lnTo>
                    <a:pt x="0" y="12280"/>
                  </a:lnTo>
                  <a:lnTo>
                    <a:pt x="0" y="0"/>
                  </a:lnTo>
                  <a:lnTo>
                    <a:pt x="15519" y="0"/>
                  </a:lnTo>
                  <a:lnTo>
                    <a:pt x="15519" y="12280"/>
                  </a:lnTo>
                  <a:lnTo>
                    <a:pt x="7761" y="17280"/>
                  </a:lnTo>
                  <a:close/>
                  <a:moveTo>
                    <a:pt x="2625" y="10845"/>
                  </a:moveTo>
                  <a:lnTo>
                    <a:pt x="7761" y="14156"/>
                  </a:lnTo>
                  <a:lnTo>
                    <a:pt x="12899" y="10845"/>
                  </a:lnTo>
                  <a:lnTo>
                    <a:pt x="12899" y="2631"/>
                  </a:lnTo>
                  <a:lnTo>
                    <a:pt x="2625" y="2631"/>
                  </a:lnTo>
                  <a:lnTo>
                    <a:pt x="2625" y="10845"/>
                  </a:lnTo>
                  <a:close/>
                </a:path>
              </a:pathLst>
            </a:custGeom>
            <a:solidFill>
              <a:srgbClr val="00C4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96" name="Rectangle 16">
              <a:extLst>
                <a:ext uri="{FF2B5EF4-FFF2-40B4-BE49-F238E27FC236}">
                  <a16:creationId xmlns:a16="http://schemas.microsoft.com/office/drawing/2014/main" xmlns="" id="{AFFCC289-6EC2-4479-94AA-C8DD3A3A8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22" y="-9284542"/>
              <a:ext cx="1041400" cy="1044575"/>
            </a:xfrm>
            <a:prstGeom prst="rect">
              <a:avLst/>
            </a:prstGeom>
            <a:solidFill>
              <a:srgbClr val="443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5F4C9C40-D08E-4144-9139-7BC78407BC3F}"/>
              </a:ext>
            </a:extLst>
          </p:cNvPr>
          <p:cNvSpPr txBox="1"/>
          <p:nvPr/>
        </p:nvSpPr>
        <p:spPr>
          <a:xfrm>
            <a:off x="1734548" y="4296421"/>
            <a:ext cx="3437527" cy="15234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250">
                <a:cs typeface="Calibri" panose="020F0502020204030204" pitchFamily="34" charset="0"/>
              </a:defRPr>
            </a:lvl1pPr>
          </a:lstStyle>
          <a:p>
            <a:r>
              <a:rPr lang="ru-RU" sz="1100" dirty="0"/>
              <a:t>Финансовую поддержку смогут получить только предприниматели, которые не получают финансирование в рамках других льготных программ, в том числе поддержка будет недоступна проектам, получающим финансирование за счет прямых субсидий и имущественных взносов или реализуемым в рамках государственно-частного партнерства и концессионных соглашений.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7CF27C50-A5D4-476A-8071-7DCFE1909157}"/>
              </a:ext>
            </a:extLst>
          </p:cNvPr>
          <p:cNvSpPr txBox="1"/>
          <p:nvPr/>
        </p:nvSpPr>
        <p:spPr>
          <a:xfrm>
            <a:off x="1486297" y="3393313"/>
            <a:ext cx="2151081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250">
                <a:cs typeface="Calibri" panose="020F0502020204030204" pitchFamily="34" charset="0"/>
              </a:defRPr>
            </a:lvl1pPr>
          </a:lstStyle>
          <a:p>
            <a:r>
              <a:rPr lang="ru-RU" sz="1100" dirty="0">
                <a:solidFill>
                  <a:srgbClr val="443D81"/>
                </a:solidFill>
              </a:rPr>
              <a:t>с выручкой на группу связанных лиц заемщиков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09CB25F0-3657-4A0B-994D-0EE3040750F2}"/>
              </a:ext>
            </a:extLst>
          </p:cNvPr>
          <p:cNvGrpSpPr/>
          <p:nvPr/>
        </p:nvGrpSpPr>
        <p:grpSpPr>
          <a:xfrm>
            <a:off x="3394921" y="3317169"/>
            <a:ext cx="1885844" cy="553998"/>
            <a:chOff x="3394921" y="3469569"/>
            <a:chExt cx="1885844" cy="55399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xmlns="" id="{DFCAA8D7-A9ED-4E57-BA28-956AE02C3210}"/>
                </a:ext>
              </a:extLst>
            </p:cNvPr>
            <p:cNvSpPr txBox="1"/>
            <p:nvPr/>
          </p:nvSpPr>
          <p:spPr>
            <a:xfrm>
              <a:off x="3953347" y="3469569"/>
              <a:ext cx="668334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solidFill>
                    <a:srgbClr val="FF0000"/>
                  </a:solidFill>
                  <a:latin typeface="+mj-lt"/>
                </a:defRPr>
              </a:lvl1pPr>
            </a:lstStyle>
            <a:p>
              <a:pPr algn="ctr"/>
              <a:r>
                <a:rPr lang="ru-RU" sz="3600" dirty="0">
                  <a:solidFill>
                    <a:srgbClr val="443D81"/>
                  </a:solidFill>
                  <a:latin typeface="+mn-lt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xmlns="" id="{65AD6117-87EC-4601-9C8A-7E10366CB073}"/>
                </a:ext>
              </a:extLst>
            </p:cNvPr>
            <p:cNvSpPr txBox="1"/>
            <p:nvPr/>
          </p:nvSpPr>
          <p:spPr>
            <a:xfrm>
              <a:off x="3394921" y="3545713"/>
              <a:ext cx="668334" cy="338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solidFill>
                    <a:srgbClr val="FF0000"/>
                  </a:solidFill>
                  <a:latin typeface="+mj-lt"/>
                </a:defRPr>
              </a:lvl1pPr>
            </a:lstStyle>
            <a:p>
              <a:pPr algn="r"/>
              <a:r>
                <a:rPr lang="ru-RU" sz="1100" dirty="0">
                  <a:solidFill>
                    <a:srgbClr val="443D81"/>
                  </a:solidFill>
                  <a:latin typeface="+mn-lt"/>
                  <a:cs typeface="Calibri" panose="020F0502020204030204" pitchFamily="34" charset="0"/>
                </a:rPr>
                <a:t>не</a:t>
              </a:r>
              <a:br>
                <a:rPr lang="ru-RU" sz="1100" dirty="0">
                  <a:solidFill>
                    <a:srgbClr val="443D81"/>
                  </a:solidFill>
                  <a:latin typeface="+mn-lt"/>
                  <a:cs typeface="Calibri" panose="020F0502020204030204" pitchFamily="34" charset="0"/>
                </a:rPr>
              </a:br>
              <a:r>
                <a:rPr lang="ru-RU" sz="1100" dirty="0">
                  <a:solidFill>
                    <a:srgbClr val="443D81"/>
                  </a:solidFill>
                  <a:latin typeface="+mn-lt"/>
                  <a:cs typeface="Calibri" panose="020F0502020204030204" pitchFamily="34" charset="0"/>
                </a:rPr>
                <a:t>более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xmlns="" id="{09A189C7-450C-40FC-A211-C3C4ADEF8A6F}"/>
                </a:ext>
              </a:extLst>
            </p:cNvPr>
            <p:cNvSpPr txBox="1"/>
            <p:nvPr/>
          </p:nvSpPr>
          <p:spPr>
            <a:xfrm>
              <a:off x="4535155" y="3545713"/>
              <a:ext cx="745610" cy="338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solidFill>
                    <a:srgbClr val="FF0000"/>
                  </a:solidFill>
                  <a:latin typeface="+mj-lt"/>
                </a:defRPr>
              </a:lvl1pPr>
            </a:lstStyle>
            <a:p>
              <a:r>
                <a:rPr lang="ru-RU" sz="1100" dirty="0">
                  <a:solidFill>
                    <a:srgbClr val="443D81"/>
                  </a:solidFill>
                  <a:latin typeface="+mn-lt"/>
                  <a:cs typeface="Calibri" panose="020F0502020204030204" pitchFamily="34" charset="0"/>
                </a:rPr>
                <a:t>млрд ₽</a:t>
              </a:r>
            </a:p>
            <a:p>
              <a:r>
                <a:rPr lang="ru-RU" sz="1100" dirty="0">
                  <a:solidFill>
                    <a:srgbClr val="443D81"/>
                  </a:solidFill>
                  <a:latin typeface="+mn-lt"/>
                  <a:cs typeface="Calibri" panose="020F0502020204030204" pitchFamily="34" charset="0"/>
                </a:rPr>
                <a:t>в год</a:t>
              </a:r>
            </a:p>
          </p:txBody>
        </p:sp>
      </p:grp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C40EFB4F-7BDF-4F6A-8E5D-C1C03997DEF4}"/>
              </a:ext>
            </a:extLst>
          </p:cNvPr>
          <p:cNvCxnSpPr/>
          <p:nvPr/>
        </p:nvCxnSpPr>
        <p:spPr>
          <a:xfrm>
            <a:off x="3486903" y="3367650"/>
            <a:ext cx="0" cy="389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>
            <a:extLst>
              <a:ext uri="{FF2B5EF4-FFF2-40B4-BE49-F238E27FC236}">
                <a16:creationId xmlns:a16="http://schemas.microsoft.com/office/drawing/2014/main" xmlns="" id="{3C69433E-7731-4513-89D1-9ABA7F3D5845}"/>
              </a:ext>
            </a:extLst>
          </p:cNvPr>
          <p:cNvCxnSpPr>
            <a:cxnSpLocks/>
          </p:cNvCxnSpPr>
          <p:nvPr/>
        </p:nvCxnSpPr>
        <p:spPr>
          <a:xfrm>
            <a:off x="6487416" y="1328427"/>
            <a:ext cx="0" cy="4673391"/>
          </a:xfrm>
          <a:prstGeom prst="line">
            <a:avLst/>
          </a:prstGeom>
          <a:ln w="12700">
            <a:solidFill>
              <a:srgbClr val="01C4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708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xmlns="" id="{59284117-CA42-47E7-9AA5-2A3BE11DB012}"/>
              </a:ext>
            </a:extLst>
          </p:cNvPr>
          <p:cNvSpPr/>
          <p:nvPr/>
        </p:nvSpPr>
        <p:spPr>
          <a:xfrm>
            <a:off x="7190284" y="1233935"/>
            <a:ext cx="4592141" cy="4585432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 panose="020F0502020204030204" pitchFamily="34" charset="0"/>
            </a:endParaRP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xmlns="" id="{155647A2-9D5E-4213-82C3-620EC3243023}"/>
              </a:ext>
            </a:extLst>
          </p:cNvPr>
          <p:cNvSpPr/>
          <p:nvPr/>
        </p:nvSpPr>
        <p:spPr>
          <a:xfrm>
            <a:off x="455311" y="1233936"/>
            <a:ext cx="6473527" cy="4585431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 panose="020F0502020204030204" pitchFamily="34" charset="0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1DEEFC40-544A-44A1-8AA7-030BAC5903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6" name="Номер слайда 17">
            <a:extLst>
              <a:ext uri="{FF2B5EF4-FFF2-40B4-BE49-F238E27FC236}">
                <a16:creationId xmlns:a16="http://schemas.microsoft.com/office/drawing/2014/main" xmlns="" id="{63A75E90-2EDE-4C63-BF67-FE6C17E6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xmlns="" id="{6B608122-DA93-481B-A78F-DE896A93A4A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D9D8353-3221-4633-BFC6-E21940D9C7AC}"/>
              </a:ext>
            </a:extLst>
          </p:cNvPr>
          <p:cNvSpPr txBox="1"/>
          <p:nvPr/>
        </p:nvSpPr>
        <p:spPr>
          <a:xfrm>
            <a:off x="642045" y="380586"/>
            <a:ext cx="11372849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>
                <a:latin typeface="+mj-lt"/>
                <a:cs typeface="Calibri" panose="020F0502020204030204" pitchFamily="34" charset="0"/>
              </a:defRPr>
            </a:lvl1pPr>
            <a:lvl2pPr marL="0" indent="0" defTabSz="914318">
              <a:lnSpc>
                <a:spcPct val="150000"/>
              </a:lnSpc>
              <a:spcBef>
                <a:spcPts val="499"/>
              </a:spcBef>
              <a:buFont typeface="Arial" panose="020B0604020202020204" pitchFamily="34" charset="0"/>
              <a:buNone/>
            </a:lvl2pPr>
            <a:lvl3pPr marL="0" indent="0" defTabSz="914318">
              <a:lnSpc>
                <a:spcPct val="150000"/>
              </a:lnSpc>
              <a:spcBef>
                <a:spcPts val="499"/>
              </a:spcBef>
              <a:buFont typeface="Arial" panose="020B0604020202020204" pitchFamily="34" charset="0"/>
              <a:buNone/>
              <a:defRPr sz="1200"/>
            </a:lvl3pPr>
            <a:lvl4pPr marL="0" indent="0" defTabSz="914318">
              <a:lnSpc>
                <a:spcPct val="150000"/>
              </a:lnSpc>
              <a:spcBef>
                <a:spcPts val="499"/>
              </a:spcBef>
              <a:buFont typeface="Arial" panose="020B0604020202020204" pitchFamily="34" charset="0"/>
              <a:buNone/>
              <a:defRPr sz="1000">
                <a:solidFill>
                  <a:schemeClr val="tx1">
                    <a:alpha val="70000"/>
                  </a:schemeClr>
                </a:solidFill>
              </a:defRPr>
            </a:lvl4pPr>
            <a:lvl5pPr marL="0" indent="0" defTabSz="914318">
              <a:lnSpc>
                <a:spcPct val="150000"/>
              </a:lnSpc>
              <a:spcBef>
                <a:spcPts val="499"/>
              </a:spcBef>
              <a:buFont typeface="Arial" panose="020B0604020202020204" pitchFamily="34" charset="0"/>
              <a:buNone/>
              <a:defRPr sz="1000" baseline="0">
                <a:solidFill>
                  <a:schemeClr val="tx1">
                    <a:alpha val="50000"/>
                  </a:schemeClr>
                </a:solidFill>
              </a:defRPr>
            </a:lvl5pPr>
            <a:lvl6pPr marL="2514374" indent="-228580" defTabSz="914318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</a:lvl6pPr>
            <a:lvl7pPr marL="2971534" indent="-228580" defTabSz="914318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</a:lvl7pPr>
            <a:lvl8pPr marL="3428692" indent="-228580" defTabSz="914318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</a:lvl8pPr>
            <a:lvl9pPr marL="3885850" indent="-228580" defTabSz="914318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3200" dirty="0"/>
              <a:t>Кредитование</a:t>
            </a:r>
            <a:r>
              <a:rPr lang="en-US" sz="3200" dirty="0"/>
              <a:t> </a:t>
            </a:r>
            <a:r>
              <a:rPr lang="ru-RU" sz="3200" dirty="0"/>
              <a:t>предпринимателей в </a:t>
            </a:r>
            <a:r>
              <a:rPr lang="ru-RU" sz="3200" dirty="0" smtClean="0"/>
              <a:t>моногородах</a:t>
            </a:r>
            <a:endParaRPr lang="ru-RU" sz="3200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F43DEE78-E0CE-41E1-BBF7-2EFE076AB0E9}"/>
              </a:ext>
            </a:extLst>
          </p:cNvPr>
          <p:cNvSpPr/>
          <p:nvPr/>
        </p:nvSpPr>
        <p:spPr>
          <a:xfrm>
            <a:off x="409573" y="1233936"/>
            <a:ext cx="6473529" cy="338554"/>
          </a:xfrm>
          <a:prstGeom prst="rect">
            <a:avLst/>
          </a:prstGeom>
          <a:solidFill>
            <a:srgbClr val="01C4E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МОНОГОРОДА</a:t>
            </a:r>
            <a:r>
              <a:rPr lang="ru-RU" sz="1600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xmlns="" id="{68D7110C-AB07-4FBB-9210-2B75435F39AE}"/>
              </a:ext>
            </a:extLst>
          </p:cNvPr>
          <p:cNvSpPr/>
          <p:nvPr/>
        </p:nvSpPr>
        <p:spPr>
          <a:xfrm>
            <a:off x="7190284" y="1233936"/>
            <a:ext cx="4592138" cy="338554"/>
          </a:xfrm>
          <a:prstGeom prst="rect">
            <a:avLst/>
          </a:prstGeom>
          <a:solidFill>
            <a:srgbClr val="01C4E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ОСОБЫЕ ЭКОНОМИЧЕСКИЕ</a:t>
            </a:r>
            <a:r>
              <a:rPr kumimoji="0" lang="ru-RU" sz="1600" b="1" i="0" u="none" strike="noStrike" kern="1200" cap="none" spc="0" normalizeH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ЗОНЫ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3" name="Прямоугольник 182">
            <a:extLst>
              <a:ext uri="{FF2B5EF4-FFF2-40B4-BE49-F238E27FC236}">
                <a16:creationId xmlns:a16="http://schemas.microsoft.com/office/drawing/2014/main" xmlns="" id="{BFF286B6-CC88-4A02-8695-F75BD157BD55}"/>
              </a:ext>
            </a:extLst>
          </p:cNvPr>
          <p:cNvSpPr/>
          <p:nvPr/>
        </p:nvSpPr>
        <p:spPr>
          <a:xfrm>
            <a:off x="1225678" y="1795243"/>
            <a:ext cx="264121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ru-RU" sz="1200" dirty="0">
                <a:cs typeface="Helvetica" panose="020B0604020202020204" pitchFamily="34" charset="0"/>
              </a:rPr>
              <a:t>до </a:t>
            </a:r>
            <a:r>
              <a:rPr lang="ru-RU" sz="2400" dirty="0">
                <a:latin typeface="+mj-lt"/>
                <a:cs typeface="Helvetica" panose="020B0604020202020204" pitchFamily="34" charset="0"/>
              </a:rPr>
              <a:t>2</a:t>
            </a:r>
            <a:r>
              <a:rPr lang="ru-RU" sz="1200" dirty="0">
                <a:cs typeface="Helvetica" panose="020B0604020202020204" pitchFamily="34" charset="0"/>
              </a:rPr>
              <a:t> млрд руб. 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xmlns="" id="{BFC42B57-BA80-43DD-B190-1D044514D573}"/>
              </a:ext>
            </a:extLst>
          </p:cNvPr>
          <p:cNvSpPr txBox="1"/>
          <p:nvPr/>
        </p:nvSpPr>
        <p:spPr>
          <a:xfrm>
            <a:off x="4028435" y="3451652"/>
            <a:ext cx="112776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1400">
                <a:cs typeface="Helvetica" panose="020B0604020202020204" pitchFamily="34" charset="0"/>
              </a:defRPr>
            </a:lvl1pPr>
          </a:lstStyle>
          <a:p>
            <a:r>
              <a:rPr lang="ru-RU" sz="1200" dirty="0"/>
              <a:t>до </a:t>
            </a:r>
            <a:r>
              <a:rPr lang="ru-RU" sz="1800" dirty="0">
                <a:latin typeface="+mj-lt"/>
              </a:rPr>
              <a:t>3</a:t>
            </a:r>
            <a:r>
              <a:rPr lang="ru-RU" sz="1200" dirty="0"/>
              <a:t> лет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xmlns="" id="{90BDFFF3-0EA3-4531-B467-DC9ECF423B0C}"/>
              </a:ext>
            </a:extLst>
          </p:cNvPr>
          <p:cNvSpPr txBox="1"/>
          <p:nvPr/>
        </p:nvSpPr>
        <p:spPr>
          <a:xfrm>
            <a:off x="2118490" y="3436263"/>
            <a:ext cx="149198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1400">
                <a:cs typeface="Helvetica" panose="020B0604020202020204" pitchFamily="34" charset="0"/>
              </a:defRPr>
            </a:lvl1pPr>
          </a:lstStyle>
          <a:p>
            <a:r>
              <a:rPr lang="ru-RU" sz="1000" dirty="0"/>
              <a:t>инвестиционная фаза не более 2 лет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xmlns="" id="{F0E72719-4E72-4733-89DA-D4911DC9939D}"/>
              </a:ext>
            </a:extLst>
          </p:cNvPr>
          <p:cNvSpPr txBox="1"/>
          <p:nvPr/>
        </p:nvSpPr>
        <p:spPr>
          <a:xfrm>
            <a:off x="1213908" y="3451652"/>
            <a:ext cx="112776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1400">
                <a:cs typeface="Helvetica" panose="020B0604020202020204" pitchFamily="34" charset="0"/>
              </a:defRPr>
            </a:lvl1pPr>
          </a:lstStyle>
          <a:p>
            <a:r>
              <a:rPr lang="ru-RU" sz="1200" dirty="0"/>
              <a:t>до </a:t>
            </a:r>
            <a:r>
              <a:rPr lang="ru-RU" sz="1800" dirty="0">
                <a:latin typeface="+mj-lt"/>
              </a:rPr>
              <a:t>10</a:t>
            </a:r>
            <a:r>
              <a:rPr lang="ru-RU" sz="1200" dirty="0"/>
              <a:t> лет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xmlns="" id="{F9370A08-D5B9-434D-B3B6-DE94929A8E4E}"/>
              </a:ext>
            </a:extLst>
          </p:cNvPr>
          <p:cNvSpPr txBox="1"/>
          <p:nvPr/>
        </p:nvSpPr>
        <p:spPr>
          <a:xfrm>
            <a:off x="1087317" y="4065425"/>
            <a:ext cx="5564205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1000">
                <a:cs typeface="Helvetica" panose="020B0604020202020204" pitchFamily="34" charset="0"/>
              </a:defRPr>
            </a:lvl1pPr>
          </a:lstStyle>
          <a:p>
            <a:r>
              <a:rPr lang="ru-RU" sz="800" dirty="0"/>
              <a:t>Заемщик** должен быть зарегистрирован либо реализовывать проект на территории 17** моногородов с наиболее сложной социально-экономической обстановкой (в которых высокая регистрируемая безработица сохраняется на протяжении длительного времени (более чем в два раза превышает среднероссийскую в течение 3-х лет). </a:t>
            </a:r>
          </a:p>
        </p:txBody>
      </p:sp>
      <p:sp>
        <p:nvSpPr>
          <p:cNvPr id="203" name="Прямоугольник 202">
            <a:extLst>
              <a:ext uri="{FF2B5EF4-FFF2-40B4-BE49-F238E27FC236}">
                <a16:creationId xmlns:a16="http://schemas.microsoft.com/office/drawing/2014/main" xmlns="" id="{0C202F12-B371-4C68-A159-D1124AB2937E}"/>
              </a:ext>
            </a:extLst>
          </p:cNvPr>
          <p:cNvSpPr/>
          <p:nvPr/>
        </p:nvSpPr>
        <p:spPr>
          <a:xfrm>
            <a:off x="8168755" y="4032869"/>
            <a:ext cx="337554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cs typeface="Helvetica" panose="020B0604020202020204" pitchFamily="34" charset="0"/>
              </a:rPr>
              <a:t>Заемщик** должен быть зарегистрирован либо реализовывать проект на территории ОЭЗ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xmlns="" id="{58A27C94-9E19-444A-AB6D-8293451A97F7}"/>
              </a:ext>
            </a:extLst>
          </p:cNvPr>
          <p:cNvSpPr txBox="1"/>
          <p:nvPr/>
        </p:nvSpPr>
        <p:spPr>
          <a:xfrm>
            <a:off x="3987771" y="6013117"/>
            <a:ext cx="523333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800">
                <a:solidFill>
                  <a:srgbClr val="919191"/>
                </a:solidFill>
                <a:cs typeface="Helvetica" panose="020B0604020202020204" pitchFamily="34" charset="0"/>
              </a:defRPr>
            </a:lvl1pPr>
          </a:lstStyle>
          <a:p>
            <a:r>
              <a:rPr lang="ru-RU" dirty="0"/>
              <a:t>**Предприятия не относящиеся к крупному бизнесу аффилированному с градообразующими предприятиями, с выручкой на группу связанных лиц заемщиков не более 4 млрд. рублей в год)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xmlns="" id="{F0B854C5-7AB6-4C53-BA47-1E0FF773B4F8}"/>
              </a:ext>
            </a:extLst>
          </p:cNvPr>
          <p:cNvSpPr txBox="1"/>
          <p:nvPr/>
        </p:nvSpPr>
        <p:spPr>
          <a:xfrm>
            <a:off x="1213906" y="2753127"/>
            <a:ext cx="262748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1200">
                <a:solidFill>
                  <a:srgbClr val="1D46F3"/>
                </a:solidFill>
                <a:cs typeface="Helvetica" panose="020B0604020202020204" pitchFamily="34" charset="0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+mj-lt"/>
              </a:rPr>
              <a:t>КС-13</a:t>
            </a:r>
            <a:r>
              <a:rPr lang="ru-RU" sz="1800" baseline="30000" dirty="0">
                <a:solidFill>
                  <a:schemeClr val="tx1"/>
                </a:solidFill>
                <a:latin typeface="+mj-lt"/>
              </a:rPr>
              <a:t>%</a:t>
            </a:r>
            <a:r>
              <a:rPr lang="ru-RU" baseline="30000" dirty="0">
                <a:solidFill>
                  <a:schemeClr val="tx1"/>
                </a:solidFill>
                <a:latin typeface="+mj-lt"/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или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6</a:t>
            </a:r>
            <a:r>
              <a:rPr lang="ru-RU" sz="1800" baseline="30000" dirty="0">
                <a:solidFill>
                  <a:schemeClr val="tx1"/>
                </a:solidFill>
                <a:latin typeface="+mj-lt"/>
              </a:rPr>
              <a:t>%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sz="1800" dirty="0">
                <a:solidFill>
                  <a:schemeClr val="tx1"/>
                </a:solidFill>
              </a:rPr>
              <a:t>КС</a:t>
            </a:r>
            <a:r>
              <a:rPr lang="en-US" sz="1800" dirty="0">
                <a:solidFill>
                  <a:schemeClr val="tx1"/>
                </a:solidFill>
              </a:rPr>
              <a:t>&lt;19</a:t>
            </a:r>
            <a:r>
              <a:rPr lang="en-US" sz="1800" baseline="30000" dirty="0">
                <a:solidFill>
                  <a:schemeClr val="tx1"/>
                </a:solidFill>
              </a:rPr>
              <a:t>%</a:t>
            </a:r>
            <a:endParaRPr lang="ru-RU" sz="1800" baseline="30000" dirty="0">
              <a:solidFill>
                <a:schemeClr val="tx1"/>
              </a:solidFill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xmlns="" id="{82C346C6-94E4-4DC2-9D8B-6AACC4F339BD}"/>
              </a:ext>
            </a:extLst>
          </p:cNvPr>
          <p:cNvSpPr txBox="1"/>
          <p:nvPr/>
        </p:nvSpPr>
        <p:spPr>
          <a:xfrm>
            <a:off x="409574" y="6013117"/>
            <a:ext cx="3405824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800">
                <a:cs typeface="Helvetica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919191"/>
                </a:solidFill>
              </a:rPr>
              <a:t>*Перечень моногородов подлежит ежегодному пересмотру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xmlns="" id="{2A63A2AA-1F86-48E7-9F37-76DD51F48C33}"/>
              </a:ext>
            </a:extLst>
          </p:cNvPr>
          <p:cNvSpPr txBox="1"/>
          <p:nvPr/>
        </p:nvSpPr>
        <p:spPr>
          <a:xfrm>
            <a:off x="1279559" y="5309359"/>
            <a:ext cx="27012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1200">
                <a:cs typeface="Helvetica" panose="020B0604020202020204" pitchFamily="34" charset="0"/>
              </a:defRPr>
            </a:lvl1pPr>
          </a:lstStyle>
          <a:p>
            <a:r>
              <a:rPr lang="ru-RU" sz="1800" dirty="0"/>
              <a:t>402</a:t>
            </a:r>
            <a:r>
              <a:rPr lang="ru-RU" dirty="0"/>
              <a:t> созданные рабочие места</a:t>
            </a:r>
            <a:endParaRPr lang="en-US" dirty="0"/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xmlns="" id="{A6530C6A-FEB7-4A17-BCBD-B76B52D5B2AE}"/>
              </a:ext>
            </a:extLst>
          </p:cNvPr>
          <p:cNvSpPr txBox="1"/>
          <p:nvPr/>
        </p:nvSpPr>
        <p:spPr>
          <a:xfrm>
            <a:off x="1082002" y="2327557"/>
            <a:ext cx="2759391" cy="226591"/>
          </a:xfrm>
          <a:prstGeom prst="rect">
            <a:avLst/>
          </a:prstGeom>
          <a:solidFill>
            <a:schemeClr val="bg2"/>
          </a:solidFill>
        </p:spPr>
        <p:txBody>
          <a:bodyPr wrap="square" lIns="144000" tIns="36000" rIns="144000" bIns="36000">
            <a:spAutoFit/>
          </a:bodyPr>
          <a:lstStyle>
            <a:defPPr>
              <a:defRPr lang="ru-RU"/>
            </a:defPPr>
            <a:lvl1pPr>
              <a:defRPr sz="1250">
                <a:cs typeface="Calibri" panose="020F0502020204030204" pitchFamily="34" charset="0"/>
              </a:defRPr>
            </a:lvl1pPr>
          </a:lstStyle>
          <a:p>
            <a:r>
              <a:rPr lang="ru-RU" sz="1000" dirty="0">
                <a:solidFill>
                  <a:srgbClr val="443D81"/>
                </a:solidFill>
              </a:rPr>
              <a:t>Инвестиционные цели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xmlns="" id="{28D64215-29E8-46A3-A5F5-5308D7F09BED}"/>
              </a:ext>
            </a:extLst>
          </p:cNvPr>
          <p:cNvSpPr txBox="1"/>
          <p:nvPr/>
        </p:nvSpPr>
        <p:spPr>
          <a:xfrm>
            <a:off x="3892132" y="2327557"/>
            <a:ext cx="2759391" cy="226591"/>
          </a:xfrm>
          <a:prstGeom prst="rect">
            <a:avLst/>
          </a:prstGeom>
          <a:solidFill>
            <a:schemeClr val="bg2"/>
          </a:solidFill>
        </p:spPr>
        <p:txBody>
          <a:bodyPr wrap="square" lIns="144000" tIns="36000" rIns="144000" bIns="36000">
            <a:spAutoFit/>
          </a:bodyPr>
          <a:lstStyle>
            <a:defPPr>
              <a:defRPr lang="ru-RU"/>
            </a:defPPr>
            <a:lvl1pPr>
              <a:defRPr sz="1250">
                <a:cs typeface="Calibri" panose="020F0502020204030204" pitchFamily="34" charset="0"/>
              </a:defRPr>
            </a:lvl1pPr>
          </a:lstStyle>
          <a:p>
            <a:r>
              <a:rPr lang="ru-RU" sz="1000" dirty="0">
                <a:solidFill>
                  <a:srgbClr val="443D81"/>
                </a:solidFill>
              </a:rPr>
              <a:t>Прочие цели</a:t>
            </a:r>
          </a:p>
        </p:txBody>
      </p: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xmlns="" id="{8BBC3042-8530-4B98-882C-B7293903F34A}"/>
              </a:ext>
            </a:extLst>
          </p:cNvPr>
          <p:cNvGrpSpPr/>
          <p:nvPr/>
        </p:nvGrpSpPr>
        <p:grpSpPr>
          <a:xfrm>
            <a:off x="582517" y="1736331"/>
            <a:ext cx="486000" cy="487157"/>
            <a:chOff x="-747576" y="1970900"/>
            <a:chExt cx="486000" cy="487157"/>
          </a:xfrm>
        </p:grpSpPr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xmlns="" id="{79D3D648-0B89-44A3-BBD9-1D87C07115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1970900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xmlns="" id="{B696A8F7-670E-463A-BD11-B7FE11175D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1970900"/>
              <a:ext cx="486000" cy="487157"/>
            </a:xfrm>
            <a:custGeom>
              <a:avLst/>
              <a:gdLst>
                <a:gd name="T0" fmla="*/ 1006 w 3356"/>
                <a:gd name="T1" fmla="*/ 2249 h 3363"/>
                <a:gd name="T2" fmla="*/ 2438 w 3356"/>
                <a:gd name="T3" fmla="*/ 1749 h 3363"/>
                <a:gd name="T4" fmla="*/ 2261 w 3356"/>
                <a:gd name="T5" fmla="*/ 1822 h 3363"/>
                <a:gd name="T6" fmla="*/ 1233 w 3356"/>
                <a:gd name="T7" fmla="*/ 1824 h 3363"/>
                <a:gd name="T8" fmla="*/ 995 w 3356"/>
                <a:gd name="T9" fmla="*/ 1781 h 3363"/>
                <a:gd name="T10" fmla="*/ 2292 w 3356"/>
                <a:gd name="T11" fmla="*/ 1742 h 3363"/>
                <a:gd name="T12" fmla="*/ 2422 w 3356"/>
                <a:gd name="T13" fmla="*/ 1663 h 3363"/>
                <a:gd name="T14" fmla="*/ 2470 w 3356"/>
                <a:gd name="T15" fmla="*/ 1527 h 3363"/>
                <a:gd name="T16" fmla="*/ 934 w 3356"/>
                <a:gd name="T17" fmla="*/ 1617 h 3363"/>
                <a:gd name="T18" fmla="*/ 1035 w 3356"/>
                <a:gd name="T19" fmla="*/ 1720 h 3363"/>
                <a:gd name="T20" fmla="*/ 1233 w 3356"/>
                <a:gd name="T21" fmla="*/ 1655 h 3363"/>
                <a:gd name="T22" fmla="*/ 1924 w 3356"/>
                <a:gd name="T23" fmla="*/ 1099 h 3363"/>
                <a:gd name="T24" fmla="*/ 2474 w 3356"/>
                <a:gd name="T25" fmla="*/ 2379 h 3363"/>
                <a:gd name="T26" fmla="*/ 1428 w 3356"/>
                <a:gd name="T27" fmla="*/ 1067 h 3363"/>
                <a:gd name="T28" fmla="*/ 1511 w 3356"/>
                <a:gd name="T29" fmla="*/ 913 h 3363"/>
                <a:gd name="T30" fmla="*/ 1900 w 3356"/>
                <a:gd name="T31" fmla="*/ 969 h 3363"/>
                <a:gd name="T32" fmla="*/ 1847 w 3356"/>
                <a:gd name="T33" fmla="*/ 1028 h 3363"/>
                <a:gd name="T34" fmla="*/ 1541 w 3356"/>
                <a:gd name="T35" fmla="*/ 978 h 3363"/>
                <a:gd name="T36" fmla="*/ 1501 w 3356"/>
                <a:gd name="T37" fmla="*/ 1099 h 3363"/>
                <a:gd name="T38" fmla="*/ 2647 w 3356"/>
                <a:gd name="T39" fmla="*/ 1150 h 3363"/>
                <a:gd name="T40" fmla="*/ 2340 w 3356"/>
                <a:gd name="T41" fmla="*/ 973 h 3363"/>
                <a:gd name="T42" fmla="*/ 3342 w 3356"/>
                <a:gd name="T43" fmla="*/ 1895 h 3363"/>
                <a:gd name="T44" fmla="*/ 3190 w 3356"/>
                <a:gd name="T45" fmla="*/ 2411 h 3363"/>
                <a:gd name="T46" fmla="*/ 2893 w 3356"/>
                <a:gd name="T47" fmla="*/ 2841 h 3363"/>
                <a:gd name="T48" fmla="*/ 2478 w 3356"/>
                <a:gd name="T49" fmla="*/ 3160 h 3363"/>
                <a:gd name="T50" fmla="*/ 1975 w 3356"/>
                <a:gd name="T51" fmla="*/ 3336 h 3363"/>
                <a:gd name="T52" fmla="*/ 1423 w 3356"/>
                <a:gd name="T53" fmla="*/ 3344 h 3363"/>
                <a:gd name="T54" fmla="*/ 914 w 3356"/>
                <a:gd name="T55" fmla="*/ 3178 h 3363"/>
                <a:gd name="T56" fmla="*/ 491 w 3356"/>
                <a:gd name="T57" fmla="*/ 2871 h 3363"/>
                <a:gd name="T58" fmla="*/ 183 w 3356"/>
                <a:gd name="T59" fmla="*/ 2447 h 3363"/>
                <a:gd name="T60" fmla="*/ 19 w 3356"/>
                <a:gd name="T61" fmla="*/ 1938 h 3363"/>
                <a:gd name="T62" fmla="*/ 26 w 3356"/>
                <a:gd name="T63" fmla="*/ 1383 h 3363"/>
                <a:gd name="T64" fmla="*/ 203 w 3356"/>
                <a:gd name="T65" fmla="*/ 880 h 3363"/>
                <a:gd name="T66" fmla="*/ 521 w 3356"/>
                <a:gd name="T67" fmla="*/ 464 h 3363"/>
                <a:gd name="T68" fmla="*/ 951 w 3356"/>
                <a:gd name="T69" fmla="*/ 166 h 3363"/>
                <a:gd name="T70" fmla="*/ 1465 w 3356"/>
                <a:gd name="T71" fmla="*/ 13 h 3363"/>
                <a:gd name="T72" fmla="*/ 2016 w 3356"/>
                <a:gd name="T73" fmla="*/ 35 h 3363"/>
                <a:gd name="T74" fmla="*/ 2513 w 3356"/>
                <a:gd name="T75" fmla="*/ 222 h 3363"/>
                <a:gd name="T76" fmla="*/ 2921 w 3356"/>
                <a:gd name="T77" fmla="*/ 551 h 3363"/>
                <a:gd name="T78" fmla="*/ 3207 w 3356"/>
                <a:gd name="T79" fmla="*/ 989 h 3363"/>
                <a:gd name="T80" fmla="*/ 3347 w 3356"/>
                <a:gd name="T81" fmla="*/ 1510 h 3363"/>
                <a:gd name="T82" fmla="*/ 3009 w 3356"/>
                <a:gd name="T83" fmla="*/ 2581 h 3363"/>
                <a:gd name="T84" fmla="*/ 3222 w 3356"/>
                <a:gd name="T85" fmla="*/ 2122 h 3363"/>
                <a:gd name="T86" fmla="*/ 3282 w 3356"/>
                <a:gd name="T87" fmla="*/ 1598 h 3363"/>
                <a:gd name="T88" fmla="*/ 3172 w 3356"/>
                <a:gd name="T89" fmla="*/ 1092 h 3363"/>
                <a:gd name="T90" fmla="*/ 2917 w 3356"/>
                <a:gd name="T91" fmla="*/ 658 h 3363"/>
                <a:gd name="T92" fmla="*/ 2543 w 3356"/>
                <a:gd name="T93" fmla="*/ 326 h 3363"/>
                <a:gd name="T94" fmla="*/ 2079 w 3356"/>
                <a:gd name="T95" fmla="*/ 123 h 3363"/>
                <a:gd name="T96" fmla="*/ 1554 w 3356"/>
                <a:gd name="T97" fmla="*/ 78 h 3363"/>
                <a:gd name="T98" fmla="*/ 1053 w 3356"/>
                <a:gd name="T99" fmla="*/ 199 h 3363"/>
                <a:gd name="T100" fmla="*/ 627 w 3356"/>
                <a:gd name="T101" fmla="*/ 464 h 3363"/>
                <a:gd name="T102" fmla="*/ 305 w 3356"/>
                <a:gd name="T103" fmla="*/ 847 h 3363"/>
                <a:gd name="T104" fmla="*/ 113 w 3356"/>
                <a:gd name="T105" fmla="*/ 1318 h 3363"/>
                <a:gd name="T106" fmla="*/ 81 w 3356"/>
                <a:gd name="T107" fmla="*/ 1846 h 3363"/>
                <a:gd name="T108" fmla="*/ 214 w 3356"/>
                <a:gd name="T109" fmla="*/ 2344 h 3363"/>
                <a:gd name="T110" fmla="*/ 489 w 3356"/>
                <a:gd name="T111" fmla="*/ 2763 h 3363"/>
                <a:gd name="T112" fmla="*/ 878 w 3356"/>
                <a:gd name="T113" fmla="*/ 3077 h 3363"/>
                <a:gd name="T114" fmla="*/ 1355 w 3356"/>
                <a:gd name="T115" fmla="*/ 3257 h 3363"/>
                <a:gd name="T116" fmla="*/ 1883 w 3356"/>
                <a:gd name="T117" fmla="*/ 3278 h 3363"/>
                <a:gd name="T118" fmla="*/ 2374 w 3356"/>
                <a:gd name="T119" fmla="*/ 3132 h 3363"/>
                <a:gd name="T120" fmla="*/ 2786 w 3356"/>
                <a:gd name="T121" fmla="*/ 2846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6" h="3363">
                  <a:moveTo>
                    <a:pt x="2307" y="2176"/>
                  </a:moveTo>
                  <a:lnTo>
                    <a:pt x="2307" y="2000"/>
                  </a:lnTo>
                  <a:lnTo>
                    <a:pt x="2112" y="2176"/>
                  </a:lnTo>
                  <a:lnTo>
                    <a:pt x="2307" y="2176"/>
                  </a:lnTo>
                  <a:close/>
                  <a:moveTo>
                    <a:pt x="2380" y="1919"/>
                  </a:moveTo>
                  <a:lnTo>
                    <a:pt x="2380" y="2249"/>
                  </a:lnTo>
                  <a:lnTo>
                    <a:pt x="1924" y="2249"/>
                  </a:lnTo>
                  <a:lnTo>
                    <a:pt x="2380" y="1837"/>
                  </a:lnTo>
                  <a:lnTo>
                    <a:pt x="2380" y="1919"/>
                  </a:lnTo>
                  <a:close/>
                  <a:moveTo>
                    <a:pt x="1006" y="2213"/>
                  </a:moveTo>
                  <a:lnTo>
                    <a:pt x="1006" y="1837"/>
                  </a:lnTo>
                  <a:lnTo>
                    <a:pt x="1461" y="2249"/>
                  </a:lnTo>
                  <a:lnTo>
                    <a:pt x="1006" y="2249"/>
                  </a:lnTo>
                  <a:lnTo>
                    <a:pt x="1006" y="2213"/>
                  </a:lnTo>
                  <a:close/>
                  <a:moveTo>
                    <a:pt x="1078" y="2000"/>
                  </a:moveTo>
                  <a:lnTo>
                    <a:pt x="1078" y="2176"/>
                  </a:lnTo>
                  <a:lnTo>
                    <a:pt x="1273" y="2176"/>
                  </a:lnTo>
                  <a:lnTo>
                    <a:pt x="1078" y="2000"/>
                  </a:lnTo>
                  <a:close/>
                  <a:moveTo>
                    <a:pt x="1957" y="1850"/>
                  </a:moveTo>
                  <a:lnTo>
                    <a:pt x="2048" y="1850"/>
                  </a:lnTo>
                  <a:lnTo>
                    <a:pt x="2048" y="1727"/>
                  </a:lnTo>
                  <a:lnTo>
                    <a:pt x="1957" y="1727"/>
                  </a:lnTo>
                  <a:lnTo>
                    <a:pt x="1957" y="1850"/>
                  </a:lnTo>
                  <a:close/>
                  <a:moveTo>
                    <a:pt x="947" y="2307"/>
                  </a:moveTo>
                  <a:lnTo>
                    <a:pt x="2438" y="2307"/>
                  </a:lnTo>
                  <a:lnTo>
                    <a:pt x="2438" y="1749"/>
                  </a:lnTo>
                  <a:lnTo>
                    <a:pt x="2427" y="1757"/>
                  </a:lnTo>
                  <a:lnTo>
                    <a:pt x="2415" y="1766"/>
                  </a:lnTo>
                  <a:lnTo>
                    <a:pt x="2402" y="1773"/>
                  </a:lnTo>
                  <a:lnTo>
                    <a:pt x="2390" y="1781"/>
                  </a:lnTo>
                  <a:lnTo>
                    <a:pt x="2377" y="1787"/>
                  </a:lnTo>
                  <a:lnTo>
                    <a:pt x="2363" y="1794"/>
                  </a:lnTo>
                  <a:lnTo>
                    <a:pt x="2350" y="1799"/>
                  </a:lnTo>
                  <a:lnTo>
                    <a:pt x="2335" y="1805"/>
                  </a:lnTo>
                  <a:lnTo>
                    <a:pt x="2321" y="1809"/>
                  </a:lnTo>
                  <a:lnTo>
                    <a:pt x="2307" y="1813"/>
                  </a:lnTo>
                  <a:lnTo>
                    <a:pt x="2292" y="1817"/>
                  </a:lnTo>
                  <a:lnTo>
                    <a:pt x="2277" y="1820"/>
                  </a:lnTo>
                  <a:lnTo>
                    <a:pt x="2261" y="1822"/>
                  </a:lnTo>
                  <a:lnTo>
                    <a:pt x="2246" y="1823"/>
                  </a:lnTo>
                  <a:lnTo>
                    <a:pt x="2230" y="1824"/>
                  </a:lnTo>
                  <a:lnTo>
                    <a:pt x="2214" y="1824"/>
                  </a:lnTo>
                  <a:lnTo>
                    <a:pt x="2120" y="1824"/>
                  </a:lnTo>
                  <a:lnTo>
                    <a:pt x="2120" y="1922"/>
                  </a:lnTo>
                  <a:lnTo>
                    <a:pt x="2083" y="1922"/>
                  </a:lnTo>
                  <a:lnTo>
                    <a:pt x="1884" y="1922"/>
                  </a:lnTo>
                  <a:lnTo>
                    <a:pt x="1884" y="1824"/>
                  </a:lnTo>
                  <a:lnTo>
                    <a:pt x="1469" y="1824"/>
                  </a:lnTo>
                  <a:lnTo>
                    <a:pt x="1469" y="1922"/>
                  </a:lnTo>
                  <a:lnTo>
                    <a:pt x="1432" y="1922"/>
                  </a:lnTo>
                  <a:lnTo>
                    <a:pt x="1233" y="1922"/>
                  </a:lnTo>
                  <a:lnTo>
                    <a:pt x="1233" y="1824"/>
                  </a:lnTo>
                  <a:lnTo>
                    <a:pt x="1171" y="1824"/>
                  </a:lnTo>
                  <a:lnTo>
                    <a:pt x="1155" y="1824"/>
                  </a:lnTo>
                  <a:lnTo>
                    <a:pt x="1139" y="1823"/>
                  </a:lnTo>
                  <a:lnTo>
                    <a:pt x="1124" y="1822"/>
                  </a:lnTo>
                  <a:lnTo>
                    <a:pt x="1108" y="1820"/>
                  </a:lnTo>
                  <a:lnTo>
                    <a:pt x="1093" y="1817"/>
                  </a:lnTo>
                  <a:lnTo>
                    <a:pt x="1078" y="1813"/>
                  </a:lnTo>
                  <a:lnTo>
                    <a:pt x="1064" y="1809"/>
                  </a:lnTo>
                  <a:lnTo>
                    <a:pt x="1049" y="1805"/>
                  </a:lnTo>
                  <a:lnTo>
                    <a:pt x="1035" y="1799"/>
                  </a:lnTo>
                  <a:lnTo>
                    <a:pt x="1022" y="1794"/>
                  </a:lnTo>
                  <a:lnTo>
                    <a:pt x="1008" y="1787"/>
                  </a:lnTo>
                  <a:lnTo>
                    <a:pt x="995" y="1781"/>
                  </a:lnTo>
                  <a:lnTo>
                    <a:pt x="983" y="1773"/>
                  </a:lnTo>
                  <a:lnTo>
                    <a:pt x="970" y="1766"/>
                  </a:lnTo>
                  <a:lnTo>
                    <a:pt x="959" y="1757"/>
                  </a:lnTo>
                  <a:lnTo>
                    <a:pt x="947" y="1749"/>
                  </a:lnTo>
                  <a:lnTo>
                    <a:pt x="947" y="2307"/>
                  </a:lnTo>
                  <a:close/>
                  <a:moveTo>
                    <a:pt x="2120" y="1752"/>
                  </a:moveTo>
                  <a:lnTo>
                    <a:pt x="2214" y="1752"/>
                  </a:lnTo>
                  <a:lnTo>
                    <a:pt x="2228" y="1752"/>
                  </a:lnTo>
                  <a:lnTo>
                    <a:pt x="2241" y="1751"/>
                  </a:lnTo>
                  <a:lnTo>
                    <a:pt x="2253" y="1750"/>
                  </a:lnTo>
                  <a:lnTo>
                    <a:pt x="2266" y="1747"/>
                  </a:lnTo>
                  <a:lnTo>
                    <a:pt x="2279" y="1745"/>
                  </a:lnTo>
                  <a:lnTo>
                    <a:pt x="2292" y="1742"/>
                  </a:lnTo>
                  <a:lnTo>
                    <a:pt x="2304" y="1739"/>
                  </a:lnTo>
                  <a:lnTo>
                    <a:pt x="2316" y="1734"/>
                  </a:lnTo>
                  <a:lnTo>
                    <a:pt x="2328" y="1730"/>
                  </a:lnTo>
                  <a:lnTo>
                    <a:pt x="2340" y="1726"/>
                  </a:lnTo>
                  <a:lnTo>
                    <a:pt x="2350" y="1720"/>
                  </a:lnTo>
                  <a:lnTo>
                    <a:pt x="2361" y="1714"/>
                  </a:lnTo>
                  <a:lnTo>
                    <a:pt x="2371" y="1707"/>
                  </a:lnTo>
                  <a:lnTo>
                    <a:pt x="2381" y="1701"/>
                  </a:lnTo>
                  <a:lnTo>
                    <a:pt x="2390" y="1693"/>
                  </a:lnTo>
                  <a:lnTo>
                    <a:pt x="2399" y="1686"/>
                  </a:lnTo>
                  <a:lnTo>
                    <a:pt x="2408" y="1678"/>
                  </a:lnTo>
                  <a:lnTo>
                    <a:pt x="2415" y="1671"/>
                  </a:lnTo>
                  <a:lnTo>
                    <a:pt x="2422" y="1663"/>
                  </a:lnTo>
                  <a:lnTo>
                    <a:pt x="2429" y="1655"/>
                  </a:lnTo>
                  <a:lnTo>
                    <a:pt x="2436" y="1645"/>
                  </a:lnTo>
                  <a:lnTo>
                    <a:pt x="2441" y="1636"/>
                  </a:lnTo>
                  <a:lnTo>
                    <a:pt x="2446" y="1626"/>
                  </a:lnTo>
                  <a:lnTo>
                    <a:pt x="2451" y="1617"/>
                  </a:lnTo>
                  <a:lnTo>
                    <a:pt x="2455" y="1606"/>
                  </a:lnTo>
                  <a:lnTo>
                    <a:pt x="2459" y="1596"/>
                  </a:lnTo>
                  <a:lnTo>
                    <a:pt x="2463" y="1585"/>
                  </a:lnTo>
                  <a:lnTo>
                    <a:pt x="2466" y="1574"/>
                  </a:lnTo>
                  <a:lnTo>
                    <a:pt x="2468" y="1563"/>
                  </a:lnTo>
                  <a:lnTo>
                    <a:pt x="2469" y="1551"/>
                  </a:lnTo>
                  <a:lnTo>
                    <a:pt x="2470" y="1539"/>
                  </a:lnTo>
                  <a:lnTo>
                    <a:pt x="2470" y="1527"/>
                  </a:lnTo>
                  <a:lnTo>
                    <a:pt x="2470" y="1172"/>
                  </a:lnTo>
                  <a:lnTo>
                    <a:pt x="1924" y="1172"/>
                  </a:lnTo>
                  <a:lnTo>
                    <a:pt x="1428" y="1172"/>
                  </a:lnTo>
                  <a:lnTo>
                    <a:pt x="915" y="1172"/>
                  </a:lnTo>
                  <a:lnTo>
                    <a:pt x="915" y="1527"/>
                  </a:lnTo>
                  <a:lnTo>
                    <a:pt x="915" y="1539"/>
                  </a:lnTo>
                  <a:lnTo>
                    <a:pt x="916" y="1551"/>
                  </a:lnTo>
                  <a:lnTo>
                    <a:pt x="918" y="1563"/>
                  </a:lnTo>
                  <a:lnTo>
                    <a:pt x="920" y="1575"/>
                  </a:lnTo>
                  <a:lnTo>
                    <a:pt x="923" y="1585"/>
                  </a:lnTo>
                  <a:lnTo>
                    <a:pt x="926" y="1596"/>
                  </a:lnTo>
                  <a:lnTo>
                    <a:pt x="930" y="1606"/>
                  </a:lnTo>
                  <a:lnTo>
                    <a:pt x="934" y="1617"/>
                  </a:lnTo>
                  <a:lnTo>
                    <a:pt x="939" y="1626"/>
                  </a:lnTo>
                  <a:lnTo>
                    <a:pt x="944" y="1636"/>
                  </a:lnTo>
                  <a:lnTo>
                    <a:pt x="949" y="1645"/>
                  </a:lnTo>
                  <a:lnTo>
                    <a:pt x="956" y="1655"/>
                  </a:lnTo>
                  <a:lnTo>
                    <a:pt x="962" y="1663"/>
                  </a:lnTo>
                  <a:lnTo>
                    <a:pt x="970" y="1671"/>
                  </a:lnTo>
                  <a:lnTo>
                    <a:pt x="977" y="1678"/>
                  </a:lnTo>
                  <a:lnTo>
                    <a:pt x="986" y="1686"/>
                  </a:lnTo>
                  <a:lnTo>
                    <a:pt x="995" y="1693"/>
                  </a:lnTo>
                  <a:lnTo>
                    <a:pt x="1004" y="1701"/>
                  </a:lnTo>
                  <a:lnTo>
                    <a:pt x="1014" y="1707"/>
                  </a:lnTo>
                  <a:lnTo>
                    <a:pt x="1024" y="1714"/>
                  </a:lnTo>
                  <a:lnTo>
                    <a:pt x="1035" y="1720"/>
                  </a:lnTo>
                  <a:lnTo>
                    <a:pt x="1045" y="1726"/>
                  </a:lnTo>
                  <a:lnTo>
                    <a:pt x="1057" y="1730"/>
                  </a:lnTo>
                  <a:lnTo>
                    <a:pt x="1069" y="1734"/>
                  </a:lnTo>
                  <a:lnTo>
                    <a:pt x="1081" y="1739"/>
                  </a:lnTo>
                  <a:lnTo>
                    <a:pt x="1093" y="1742"/>
                  </a:lnTo>
                  <a:lnTo>
                    <a:pt x="1106" y="1745"/>
                  </a:lnTo>
                  <a:lnTo>
                    <a:pt x="1118" y="1747"/>
                  </a:lnTo>
                  <a:lnTo>
                    <a:pt x="1131" y="1750"/>
                  </a:lnTo>
                  <a:lnTo>
                    <a:pt x="1145" y="1751"/>
                  </a:lnTo>
                  <a:lnTo>
                    <a:pt x="1157" y="1752"/>
                  </a:lnTo>
                  <a:lnTo>
                    <a:pt x="1171" y="1752"/>
                  </a:lnTo>
                  <a:lnTo>
                    <a:pt x="1233" y="1752"/>
                  </a:lnTo>
                  <a:lnTo>
                    <a:pt x="1233" y="1655"/>
                  </a:lnTo>
                  <a:lnTo>
                    <a:pt x="1469" y="1655"/>
                  </a:lnTo>
                  <a:lnTo>
                    <a:pt x="1469" y="1752"/>
                  </a:lnTo>
                  <a:lnTo>
                    <a:pt x="1884" y="1752"/>
                  </a:lnTo>
                  <a:lnTo>
                    <a:pt x="1884" y="1655"/>
                  </a:lnTo>
                  <a:lnTo>
                    <a:pt x="2120" y="1655"/>
                  </a:lnTo>
                  <a:lnTo>
                    <a:pt x="2120" y="1752"/>
                  </a:lnTo>
                  <a:close/>
                  <a:moveTo>
                    <a:pt x="1306" y="1850"/>
                  </a:moveTo>
                  <a:lnTo>
                    <a:pt x="1396" y="1850"/>
                  </a:lnTo>
                  <a:lnTo>
                    <a:pt x="1396" y="1727"/>
                  </a:lnTo>
                  <a:lnTo>
                    <a:pt x="1306" y="1727"/>
                  </a:lnTo>
                  <a:lnTo>
                    <a:pt x="1306" y="1850"/>
                  </a:lnTo>
                  <a:close/>
                  <a:moveTo>
                    <a:pt x="1924" y="1067"/>
                  </a:moveTo>
                  <a:lnTo>
                    <a:pt x="1924" y="1099"/>
                  </a:lnTo>
                  <a:lnTo>
                    <a:pt x="2542" y="1099"/>
                  </a:lnTo>
                  <a:lnTo>
                    <a:pt x="2542" y="1136"/>
                  </a:lnTo>
                  <a:lnTo>
                    <a:pt x="2542" y="1527"/>
                  </a:lnTo>
                  <a:lnTo>
                    <a:pt x="2542" y="1545"/>
                  </a:lnTo>
                  <a:lnTo>
                    <a:pt x="2540" y="1564"/>
                  </a:lnTo>
                  <a:lnTo>
                    <a:pt x="2538" y="1581"/>
                  </a:lnTo>
                  <a:lnTo>
                    <a:pt x="2534" y="1597"/>
                  </a:lnTo>
                  <a:lnTo>
                    <a:pt x="2529" y="1615"/>
                  </a:lnTo>
                  <a:lnTo>
                    <a:pt x="2524" y="1631"/>
                  </a:lnTo>
                  <a:lnTo>
                    <a:pt x="2518" y="1646"/>
                  </a:lnTo>
                  <a:lnTo>
                    <a:pt x="2510" y="1661"/>
                  </a:lnTo>
                  <a:lnTo>
                    <a:pt x="2510" y="2379"/>
                  </a:lnTo>
                  <a:lnTo>
                    <a:pt x="2474" y="2379"/>
                  </a:lnTo>
                  <a:lnTo>
                    <a:pt x="875" y="2379"/>
                  </a:lnTo>
                  <a:lnTo>
                    <a:pt x="875" y="1661"/>
                  </a:lnTo>
                  <a:lnTo>
                    <a:pt x="868" y="1646"/>
                  </a:lnTo>
                  <a:lnTo>
                    <a:pt x="861" y="1631"/>
                  </a:lnTo>
                  <a:lnTo>
                    <a:pt x="856" y="1615"/>
                  </a:lnTo>
                  <a:lnTo>
                    <a:pt x="851" y="1598"/>
                  </a:lnTo>
                  <a:lnTo>
                    <a:pt x="847" y="1581"/>
                  </a:lnTo>
                  <a:lnTo>
                    <a:pt x="845" y="1564"/>
                  </a:lnTo>
                  <a:lnTo>
                    <a:pt x="843" y="1545"/>
                  </a:lnTo>
                  <a:lnTo>
                    <a:pt x="843" y="1527"/>
                  </a:lnTo>
                  <a:lnTo>
                    <a:pt x="843" y="1099"/>
                  </a:lnTo>
                  <a:lnTo>
                    <a:pt x="1428" y="1099"/>
                  </a:lnTo>
                  <a:lnTo>
                    <a:pt x="1428" y="1067"/>
                  </a:lnTo>
                  <a:lnTo>
                    <a:pt x="1429" y="1052"/>
                  </a:lnTo>
                  <a:lnTo>
                    <a:pt x="1430" y="1037"/>
                  </a:lnTo>
                  <a:lnTo>
                    <a:pt x="1433" y="1022"/>
                  </a:lnTo>
                  <a:lnTo>
                    <a:pt x="1437" y="1008"/>
                  </a:lnTo>
                  <a:lnTo>
                    <a:pt x="1441" y="994"/>
                  </a:lnTo>
                  <a:lnTo>
                    <a:pt x="1446" y="981"/>
                  </a:lnTo>
                  <a:lnTo>
                    <a:pt x="1453" y="969"/>
                  </a:lnTo>
                  <a:lnTo>
                    <a:pt x="1459" y="957"/>
                  </a:lnTo>
                  <a:lnTo>
                    <a:pt x="1468" y="946"/>
                  </a:lnTo>
                  <a:lnTo>
                    <a:pt x="1478" y="935"/>
                  </a:lnTo>
                  <a:lnTo>
                    <a:pt x="1488" y="926"/>
                  </a:lnTo>
                  <a:lnTo>
                    <a:pt x="1499" y="918"/>
                  </a:lnTo>
                  <a:lnTo>
                    <a:pt x="1511" y="913"/>
                  </a:lnTo>
                  <a:lnTo>
                    <a:pt x="1523" y="907"/>
                  </a:lnTo>
                  <a:lnTo>
                    <a:pt x="1536" y="905"/>
                  </a:lnTo>
                  <a:lnTo>
                    <a:pt x="1550" y="904"/>
                  </a:lnTo>
                  <a:lnTo>
                    <a:pt x="1803" y="904"/>
                  </a:lnTo>
                  <a:lnTo>
                    <a:pt x="1817" y="905"/>
                  </a:lnTo>
                  <a:lnTo>
                    <a:pt x="1830" y="907"/>
                  </a:lnTo>
                  <a:lnTo>
                    <a:pt x="1842" y="913"/>
                  </a:lnTo>
                  <a:lnTo>
                    <a:pt x="1854" y="918"/>
                  </a:lnTo>
                  <a:lnTo>
                    <a:pt x="1864" y="926"/>
                  </a:lnTo>
                  <a:lnTo>
                    <a:pt x="1875" y="935"/>
                  </a:lnTo>
                  <a:lnTo>
                    <a:pt x="1885" y="946"/>
                  </a:lnTo>
                  <a:lnTo>
                    <a:pt x="1894" y="957"/>
                  </a:lnTo>
                  <a:lnTo>
                    <a:pt x="1900" y="969"/>
                  </a:lnTo>
                  <a:lnTo>
                    <a:pt x="1906" y="981"/>
                  </a:lnTo>
                  <a:lnTo>
                    <a:pt x="1912" y="994"/>
                  </a:lnTo>
                  <a:lnTo>
                    <a:pt x="1916" y="1008"/>
                  </a:lnTo>
                  <a:lnTo>
                    <a:pt x="1919" y="1022"/>
                  </a:lnTo>
                  <a:lnTo>
                    <a:pt x="1922" y="1037"/>
                  </a:lnTo>
                  <a:lnTo>
                    <a:pt x="1924" y="1052"/>
                  </a:lnTo>
                  <a:lnTo>
                    <a:pt x="1924" y="1067"/>
                  </a:lnTo>
                  <a:close/>
                  <a:moveTo>
                    <a:pt x="1852" y="1099"/>
                  </a:moveTo>
                  <a:lnTo>
                    <a:pt x="1852" y="1067"/>
                  </a:lnTo>
                  <a:lnTo>
                    <a:pt x="1852" y="1057"/>
                  </a:lnTo>
                  <a:lnTo>
                    <a:pt x="1850" y="1048"/>
                  </a:lnTo>
                  <a:lnTo>
                    <a:pt x="1849" y="1038"/>
                  </a:lnTo>
                  <a:lnTo>
                    <a:pt x="1847" y="1028"/>
                  </a:lnTo>
                  <a:lnTo>
                    <a:pt x="1844" y="1020"/>
                  </a:lnTo>
                  <a:lnTo>
                    <a:pt x="1841" y="1012"/>
                  </a:lnTo>
                  <a:lnTo>
                    <a:pt x="1838" y="1004"/>
                  </a:lnTo>
                  <a:lnTo>
                    <a:pt x="1833" y="998"/>
                  </a:lnTo>
                  <a:lnTo>
                    <a:pt x="1827" y="989"/>
                  </a:lnTo>
                  <a:lnTo>
                    <a:pt x="1819" y="982"/>
                  </a:lnTo>
                  <a:lnTo>
                    <a:pt x="1815" y="980"/>
                  </a:lnTo>
                  <a:lnTo>
                    <a:pt x="1811" y="978"/>
                  </a:lnTo>
                  <a:lnTo>
                    <a:pt x="1807" y="977"/>
                  </a:lnTo>
                  <a:lnTo>
                    <a:pt x="1803" y="976"/>
                  </a:lnTo>
                  <a:lnTo>
                    <a:pt x="1550" y="976"/>
                  </a:lnTo>
                  <a:lnTo>
                    <a:pt x="1545" y="977"/>
                  </a:lnTo>
                  <a:lnTo>
                    <a:pt x="1541" y="978"/>
                  </a:lnTo>
                  <a:lnTo>
                    <a:pt x="1538" y="980"/>
                  </a:lnTo>
                  <a:lnTo>
                    <a:pt x="1534" y="982"/>
                  </a:lnTo>
                  <a:lnTo>
                    <a:pt x="1526" y="989"/>
                  </a:lnTo>
                  <a:lnTo>
                    <a:pt x="1520" y="998"/>
                  </a:lnTo>
                  <a:lnTo>
                    <a:pt x="1515" y="1004"/>
                  </a:lnTo>
                  <a:lnTo>
                    <a:pt x="1512" y="1012"/>
                  </a:lnTo>
                  <a:lnTo>
                    <a:pt x="1509" y="1020"/>
                  </a:lnTo>
                  <a:lnTo>
                    <a:pt x="1506" y="1028"/>
                  </a:lnTo>
                  <a:lnTo>
                    <a:pt x="1503" y="1038"/>
                  </a:lnTo>
                  <a:lnTo>
                    <a:pt x="1502" y="1048"/>
                  </a:lnTo>
                  <a:lnTo>
                    <a:pt x="1501" y="1057"/>
                  </a:lnTo>
                  <a:lnTo>
                    <a:pt x="1501" y="1067"/>
                  </a:lnTo>
                  <a:lnTo>
                    <a:pt x="1501" y="1099"/>
                  </a:lnTo>
                  <a:lnTo>
                    <a:pt x="1852" y="1099"/>
                  </a:lnTo>
                  <a:close/>
                  <a:moveTo>
                    <a:pt x="2669" y="1230"/>
                  </a:moveTo>
                  <a:lnTo>
                    <a:pt x="2766" y="1230"/>
                  </a:lnTo>
                  <a:lnTo>
                    <a:pt x="2766" y="1302"/>
                  </a:lnTo>
                  <a:lnTo>
                    <a:pt x="2669" y="1302"/>
                  </a:lnTo>
                  <a:lnTo>
                    <a:pt x="2669" y="1230"/>
                  </a:lnTo>
                  <a:close/>
                  <a:moveTo>
                    <a:pt x="2669" y="1267"/>
                  </a:moveTo>
                  <a:lnTo>
                    <a:pt x="2766" y="1267"/>
                  </a:lnTo>
                  <a:lnTo>
                    <a:pt x="2669" y="1267"/>
                  </a:lnTo>
                  <a:close/>
                  <a:moveTo>
                    <a:pt x="2611" y="1088"/>
                  </a:moveTo>
                  <a:lnTo>
                    <a:pt x="2693" y="1039"/>
                  </a:lnTo>
                  <a:lnTo>
                    <a:pt x="2729" y="1102"/>
                  </a:lnTo>
                  <a:lnTo>
                    <a:pt x="2647" y="1150"/>
                  </a:lnTo>
                  <a:lnTo>
                    <a:pt x="2611" y="1088"/>
                  </a:lnTo>
                  <a:close/>
                  <a:moveTo>
                    <a:pt x="2630" y="1119"/>
                  </a:moveTo>
                  <a:lnTo>
                    <a:pt x="2712" y="1070"/>
                  </a:lnTo>
                  <a:lnTo>
                    <a:pt x="2630" y="1119"/>
                  </a:lnTo>
                  <a:close/>
                  <a:moveTo>
                    <a:pt x="2491" y="993"/>
                  </a:moveTo>
                  <a:lnTo>
                    <a:pt x="2538" y="909"/>
                  </a:lnTo>
                  <a:lnTo>
                    <a:pt x="2601" y="945"/>
                  </a:lnTo>
                  <a:lnTo>
                    <a:pt x="2554" y="1028"/>
                  </a:lnTo>
                  <a:lnTo>
                    <a:pt x="2491" y="993"/>
                  </a:lnTo>
                  <a:close/>
                  <a:moveTo>
                    <a:pt x="2522" y="1011"/>
                  </a:moveTo>
                  <a:lnTo>
                    <a:pt x="2569" y="928"/>
                  </a:lnTo>
                  <a:lnTo>
                    <a:pt x="2522" y="1011"/>
                  </a:lnTo>
                  <a:close/>
                  <a:moveTo>
                    <a:pt x="2340" y="973"/>
                  </a:moveTo>
                  <a:lnTo>
                    <a:pt x="2340" y="875"/>
                  </a:lnTo>
                  <a:lnTo>
                    <a:pt x="2412" y="875"/>
                  </a:lnTo>
                  <a:lnTo>
                    <a:pt x="2412" y="973"/>
                  </a:lnTo>
                  <a:lnTo>
                    <a:pt x="2340" y="973"/>
                  </a:lnTo>
                  <a:close/>
                  <a:moveTo>
                    <a:pt x="2376" y="973"/>
                  </a:moveTo>
                  <a:lnTo>
                    <a:pt x="2376" y="875"/>
                  </a:lnTo>
                  <a:lnTo>
                    <a:pt x="2376" y="973"/>
                  </a:lnTo>
                  <a:close/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8"/>
                  </a:lnTo>
                  <a:lnTo>
                    <a:pt x="3330" y="1979"/>
                  </a:lnTo>
                  <a:lnTo>
                    <a:pt x="3322" y="2021"/>
                  </a:lnTo>
                  <a:lnTo>
                    <a:pt x="3313" y="2061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3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28"/>
                  </a:lnTo>
                  <a:lnTo>
                    <a:pt x="2649" y="3052"/>
                  </a:lnTo>
                  <a:lnTo>
                    <a:pt x="2617" y="3076"/>
                  </a:lnTo>
                  <a:lnTo>
                    <a:pt x="2582" y="3097"/>
                  </a:lnTo>
                  <a:lnTo>
                    <a:pt x="2548" y="3119"/>
                  </a:lnTo>
                  <a:lnTo>
                    <a:pt x="2513" y="3140"/>
                  </a:lnTo>
                  <a:lnTo>
                    <a:pt x="2478" y="3160"/>
                  </a:lnTo>
                  <a:lnTo>
                    <a:pt x="2442" y="3178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8"/>
                  </a:lnTo>
                  <a:lnTo>
                    <a:pt x="878" y="3160"/>
                  </a:lnTo>
                  <a:lnTo>
                    <a:pt x="843" y="3140"/>
                  </a:lnTo>
                  <a:lnTo>
                    <a:pt x="808" y="3119"/>
                  </a:lnTo>
                  <a:lnTo>
                    <a:pt x="774" y="3097"/>
                  </a:lnTo>
                  <a:lnTo>
                    <a:pt x="740" y="3076"/>
                  </a:lnTo>
                  <a:lnTo>
                    <a:pt x="707" y="3052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3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1"/>
                  </a:lnTo>
                  <a:lnTo>
                    <a:pt x="34" y="2021"/>
                  </a:lnTo>
                  <a:lnTo>
                    <a:pt x="26" y="1979"/>
                  </a:lnTo>
                  <a:lnTo>
                    <a:pt x="19" y="1938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3"/>
                  </a:lnTo>
                  <a:lnTo>
                    <a:pt x="34" y="1342"/>
                  </a:lnTo>
                  <a:lnTo>
                    <a:pt x="43" y="1301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1"/>
                  </a:lnTo>
                  <a:lnTo>
                    <a:pt x="309" y="708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6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3"/>
                  </a:lnTo>
                  <a:lnTo>
                    <a:pt x="843" y="222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19"/>
                  </a:lnTo>
                  <a:lnTo>
                    <a:pt x="1465" y="13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3"/>
                  </a:lnTo>
                  <a:lnTo>
                    <a:pt x="1933" y="19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2"/>
                  </a:lnTo>
                  <a:lnTo>
                    <a:pt x="2548" y="243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3"/>
                  </a:lnTo>
                  <a:lnTo>
                    <a:pt x="2776" y="410"/>
                  </a:lnTo>
                  <a:lnTo>
                    <a:pt x="2806" y="436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8"/>
                  </a:lnTo>
                  <a:lnTo>
                    <a:pt x="3069" y="741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2"/>
                  </a:lnTo>
                  <a:lnTo>
                    <a:pt x="3281" y="1182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1"/>
                  </a:lnTo>
                  <a:lnTo>
                    <a:pt x="3322" y="1342"/>
                  </a:lnTo>
                  <a:lnTo>
                    <a:pt x="3330" y="1383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3"/>
                  </a:lnTo>
                  <a:lnTo>
                    <a:pt x="2893" y="2735"/>
                  </a:lnTo>
                  <a:lnTo>
                    <a:pt x="2917" y="2704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4"/>
                  </a:lnTo>
                  <a:lnTo>
                    <a:pt x="3251" y="2006"/>
                  </a:lnTo>
                  <a:lnTo>
                    <a:pt x="3259" y="1966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5"/>
                  </a:lnTo>
                  <a:lnTo>
                    <a:pt x="3282" y="1764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39"/>
                  </a:lnTo>
                  <a:lnTo>
                    <a:pt x="3282" y="1598"/>
                  </a:lnTo>
                  <a:lnTo>
                    <a:pt x="3278" y="1557"/>
                  </a:lnTo>
                  <a:lnTo>
                    <a:pt x="3275" y="1516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8"/>
                  </a:lnTo>
                  <a:lnTo>
                    <a:pt x="3243" y="1318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599"/>
                  </a:lnTo>
                  <a:lnTo>
                    <a:pt x="2840" y="571"/>
                  </a:lnTo>
                  <a:lnTo>
                    <a:pt x="2813" y="543"/>
                  </a:lnTo>
                  <a:lnTo>
                    <a:pt x="2786" y="516"/>
                  </a:lnTo>
                  <a:lnTo>
                    <a:pt x="2758" y="490"/>
                  </a:lnTo>
                  <a:lnTo>
                    <a:pt x="2729" y="464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4"/>
                  </a:lnTo>
                  <a:lnTo>
                    <a:pt x="2230" y="171"/>
                  </a:lnTo>
                  <a:lnTo>
                    <a:pt x="2193" y="157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3"/>
                  </a:lnTo>
                  <a:lnTo>
                    <a:pt x="2001" y="105"/>
                  </a:lnTo>
                  <a:lnTo>
                    <a:pt x="1963" y="97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7"/>
                  </a:lnTo>
                  <a:lnTo>
                    <a:pt x="1355" y="105"/>
                  </a:lnTo>
                  <a:lnTo>
                    <a:pt x="1316" y="113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7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4"/>
                  </a:lnTo>
                  <a:lnTo>
                    <a:pt x="598" y="490"/>
                  </a:lnTo>
                  <a:lnTo>
                    <a:pt x="570" y="516"/>
                  </a:lnTo>
                  <a:lnTo>
                    <a:pt x="543" y="543"/>
                  </a:lnTo>
                  <a:lnTo>
                    <a:pt x="516" y="571"/>
                  </a:lnTo>
                  <a:lnTo>
                    <a:pt x="489" y="599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8"/>
                  </a:lnTo>
                  <a:lnTo>
                    <a:pt x="105" y="1358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6"/>
                  </a:lnTo>
                  <a:lnTo>
                    <a:pt x="78" y="1557"/>
                  </a:lnTo>
                  <a:lnTo>
                    <a:pt x="74" y="1598"/>
                  </a:lnTo>
                  <a:lnTo>
                    <a:pt x="73" y="1639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4"/>
                  </a:lnTo>
                  <a:lnTo>
                    <a:pt x="78" y="1805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6"/>
                  </a:lnTo>
                  <a:lnTo>
                    <a:pt x="105" y="2006"/>
                  </a:lnTo>
                  <a:lnTo>
                    <a:pt x="113" y="2044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4"/>
                  </a:lnTo>
                  <a:lnTo>
                    <a:pt x="463" y="2735"/>
                  </a:lnTo>
                  <a:lnTo>
                    <a:pt x="489" y="2763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2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3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5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5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3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2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xmlns="" id="{B8B7082C-4118-4F09-B7F9-2C9C579590A2}"/>
              </a:ext>
            </a:extLst>
          </p:cNvPr>
          <p:cNvGrpSpPr/>
          <p:nvPr/>
        </p:nvGrpSpPr>
        <p:grpSpPr>
          <a:xfrm>
            <a:off x="582517" y="2648048"/>
            <a:ext cx="486000" cy="487157"/>
            <a:chOff x="-747576" y="3095277"/>
            <a:chExt cx="486000" cy="487157"/>
          </a:xfrm>
        </p:grpSpPr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xmlns="" id="{5E4A2924-0907-4A7E-871D-B2676C3664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3095277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Freeform 14">
              <a:extLst>
                <a:ext uri="{FF2B5EF4-FFF2-40B4-BE49-F238E27FC236}">
                  <a16:creationId xmlns:a16="http://schemas.microsoft.com/office/drawing/2014/main" xmlns="" id="{12B812A1-9074-4083-8468-EC63E6E564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3095277"/>
              <a:ext cx="486000" cy="487157"/>
            </a:xfrm>
            <a:custGeom>
              <a:avLst/>
              <a:gdLst>
                <a:gd name="T0" fmla="*/ 1596 w 3356"/>
                <a:gd name="T1" fmla="*/ 1579 h 3363"/>
                <a:gd name="T2" fmla="*/ 1391 w 3356"/>
                <a:gd name="T3" fmla="*/ 1676 h 3363"/>
                <a:gd name="T4" fmla="*/ 1176 w 3356"/>
                <a:gd name="T5" fmla="*/ 1599 h 3363"/>
                <a:gd name="T6" fmla="*/ 1078 w 3356"/>
                <a:gd name="T7" fmla="*/ 1394 h 3363"/>
                <a:gd name="T8" fmla="*/ 1155 w 3356"/>
                <a:gd name="T9" fmla="*/ 1178 h 3363"/>
                <a:gd name="T10" fmla="*/ 1360 w 3356"/>
                <a:gd name="T11" fmla="*/ 1081 h 3363"/>
                <a:gd name="T12" fmla="*/ 1576 w 3356"/>
                <a:gd name="T13" fmla="*/ 1158 h 3363"/>
                <a:gd name="T14" fmla="*/ 1673 w 3356"/>
                <a:gd name="T15" fmla="*/ 1363 h 3363"/>
                <a:gd name="T16" fmla="*/ 1599 w 3356"/>
                <a:gd name="T17" fmla="*/ 1355 h 3363"/>
                <a:gd name="T18" fmla="*/ 1443 w 3356"/>
                <a:gd name="T19" fmla="*/ 1163 h 3363"/>
                <a:gd name="T20" fmla="*/ 1249 w 3356"/>
                <a:gd name="T21" fmla="*/ 1191 h 3363"/>
                <a:gd name="T22" fmla="*/ 1151 w 3356"/>
                <a:gd name="T23" fmla="*/ 1402 h 3363"/>
                <a:gd name="T24" fmla="*/ 1308 w 3356"/>
                <a:gd name="T25" fmla="*/ 1594 h 3363"/>
                <a:gd name="T26" fmla="*/ 1501 w 3356"/>
                <a:gd name="T27" fmla="*/ 1566 h 3363"/>
                <a:gd name="T28" fmla="*/ 2219 w 3356"/>
                <a:gd name="T29" fmla="*/ 2163 h 3363"/>
                <a:gd name="T30" fmla="*/ 2026 w 3356"/>
                <a:gd name="T31" fmla="*/ 2280 h 3363"/>
                <a:gd name="T32" fmla="*/ 1802 w 3356"/>
                <a:gd name="T33" fmla="*/ 2224 h 3363"/>
                <a:gd name="T34" fmla="*/ 1686 w 3356"/>
                <a:gd name="T35" fmla="*/ 2030 h 3363"/>
                <a:gd name="T36" fmla="*/ 1742 w 3356"/>
                <a:gd name="T37" fmla="*/ 1807 h 3363"/>
                <a:gd name="T38" fmla="*/ 1936 w 3356"/>
                <a:gd name="T39" fmla="*/ 1690 h 3363"/>
                <a:gd name="T40" fmla="*/ 2159 w 3356"/>
                <a:gd name="T41" fmla="*/ 1745 h 3363"/>
                <a:gd name="T42" fmla="*/ 2275 w 3356"/>
                <a:gd name="T43" fmla="*/ 1940 h 3363"/>
                <a:gd name="T44" fmla="*/ 2206 w 3356"/>
                <a:gd name="T45" fmla="*/ 1985 h 3363"/>
                <a:gd name="T46" fmla="*/ 2068 w 3356"/>
                <a:gd name="T47" fmla="*/ 1776 h 3363"/>
                <a:gd name="T48" fmla="*/ 1892 w 3356"/>
                <a:gd name="T49" fmla="*/ 1776 h 3363"/>
                <a:gd name="T50" fmla="*/ 1755 w 3356"/>
                <a:gd name="T51" fmla="*/ 1985 h 3363"/>
                <a:gd name="T52" fmla="*/ 1892 w 3356"/>
                <a:gd name="T53" fmla="*/ 2192 h 3363"/>
                <a:gd name="T54" fmla="*/ 2068 w 3356"/>
                <a:gd name="T55" fmla="*/ 2192 h 3363"/>
                <a:gd name="T56" fmla="*/ 3337 w 3356"/>
                <a:gd name="T57" fmla="*/ 1937 h 3363"/>
                <a:gd name="T58" fmla="*/ 3114 w 3356"/>
                <a:gd name="T59" fmla="*/ 2553 h 3363"/>
                <a:gd name="T60" fmla="*/ 2682 w 3356"/>
                <a:gd name="T61" fmla="*/ 3029 h 3363"/>
                <a:gd name="T62" fmla="*/ 2097 w 3356"/>
                <a:gd name="T63" fmla="*/ 3310 h 3363"/>
                <a:gd name="T64" fmla="*/ 1423 w 3356"/>
                <a:gd name="T65" fmla="*/ 3344 h 3363"/>
                <a:gd name="T66" fmla="*/ 808 w 3356"/>
                <a:gd name="T67" fmla="*/ 3120 h 3363"/>
                <a:gd name="T68" fmla="*/ 333 w 3356"/>
                <a:gd name="T69" fmla="*/ 2688 h 3363"/>
                <a:gd name="T70" fmla="*/ 53 w 3356"/>
                <a:gd name="T71" fmla="*/ 2102 h 3363"/>
                <a:gd name="T72" fmla="*/ 19 w 3356"/>
                <a:gd name="T73" fmla="*/ 1425 h 3363"/>
                <a:gd name="T74" fmla="*/ 242 w 3356"/>
                <a:gd name="T75" fmla="*/ 810 h 3363"/>
                <a:gd name="T76" fmla="*/ 674 w 3356"/>
                <a:gd name="T77" fmla="*/ 335 h 3363"/>
                <a:gd name="T78" fmla="*/ 1259 w 3356"/>
                <a:gd name="T79" fmla="*/ 53 h 3363"/>
                <a:gd name="T80" fmla="*/ 1933 w 3356"/>
                <a:gd name="T81" fmla="*/ 19 h 3363"/>
                <a:gd name="T82" fmla="*/ 2548 w 3356"/>
                <a:gd name="T83" fmla="*/ 244 h 3363"/>
                <a:gd name="T84" fmla="*/ 3023 w 3356"/>
                <a:gd name="T85" fmla="*/ 676 h 3363"/>
                <a:gd name="T86" fmla="*/ 3303 w 3356"/>
                <a:gd name="T87" fmla="*/ 1261 h 3363"/>
                <a:gd name="T88" fmla="*/ 2941 w 3356"/>
                <a:gd name="T89" fmla="*/ 2675 h 3363"/>
                <a:gd name="T90" fmla="*/ 3222 w 3356"/>
                <a:gd name="T91" fmla="*/ 2122 h 3363"/>
                <a:gd name="T92" fmla="*/ 3271 w 3356"/>
                <a:gd name="T93" fmla="*/ 1476 h 3363"/>
                <a:gd name="T94" fmla="*/ 3070 w 3356"/>
                <a:gd name="T95" fmla="*/ 881 h 3363"/>
                <a:gd name="T96" fmla="*/ 2669 w 3356"/>
                <a:gd name="T97" fmla="*/ 416 h 3363"/>
                <a:gd name="T98" fmla="*/ 2118 w 3356"/>
                <a:gd name="T99" fmla="*/ 134 h 3363"/>
                <a:gd name="T100" fmla="*/ 1473 w 3356"/>
                <a:gd name="T101" fmla="*/ 85 h 3363"/>
                <a:gd name="T102" fmla="*/ 878 w 3356"/>
                <a:gd name="T103" fmla="*/ 286 h 3363"/>
                <a:gd name="T104" fmla="*/ 415 w 3356"/>
                <a:gd name="T105" fmla="*/ 688 h 3363"/>
                <a:gd name="T106" fmla="*/ 134 w 3356"/>
                <a:gd name="T107" fmla="*/ 1241 h 3363"/>
                <a:gd name="T108" fmla="*/ 85 w 3356"/>
                <a:gd name="T109" fmla="*/ 1887 h 3363"/>
                <a:gd name="T110" fmla="*/ 286 w 3356"/>
                <a:gd name="T111" fmla="*/ 2483 h 3363"/>
                <a:gd name="T112" fmla="*/ 687 w 3356"/>
                <a:gd name="T113" fmla="*/ 2947 h 3363"/>
                <a:gd name="T114" fmla="*/ 1238 w 3356"/>
                <a:gd name="T115" fmla="*/ 3229 h 3363"/>
                <a:gd name="T116" fmla="*/ 1883 w 3356"/>
                <a:gd name="T117" fmla="*/ 3278 h 3363"/>
                <a:gd name="T118" fmla="*/ 2478 w 3356"/>
                <a:gd name="T119" fmla="*/ 3077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56" h="3363">
                  <a:moveTo>
                    <a:pt x="1674" y="1379"/>
                  </a:moveTo>
                  <a:lnTo>
                    <a:pt x="1673" y="1394"/>
                  </a:lnTo>
                  <a:lnTo>
                    <a:pt x="1672" y="1409"/>
                  </a:lnTo>
                  <a:lnTo>
                    <a:pt x="1670" y="1424"/>
                  </a:lnTo>
                  <a:lnTo>
                    <a:pt x="1667" y="1438"/>
                  </a:lnTo>
                  <a:lnTo>
                    <a:pt x="1664" y="1454"/>
                  </a:lnTo>
                  <a:lnTo>
                    <a:pt x="1660" y="1468"/>
                  </a:lnTo>
                  <a:lnTo>
                    <a:pt x="1655" y="1482"/>
                  </a:lnTo>
                  <a:lnTo>
                    <a:pt x="1650" y="1495"/>
                  </a:lnTo>
                  <a:lnTo>
                    <a:pt x="1644" y="1508"/>
                  </a:lnTo>
                  <a:lnTo>
                    <a:pt x="1637" y="1521"/>
                  </a:lnTo>
                  <a:lnTo>
                    <a:pt x="1631" y="1533"/>
                  </a:lnTo>
                  <a:lnTo>
                    <a:pt x="1622" y="1545"/>
                  </a:lnTo>
                  <a:lnTo>
                    <a:pt x="1614" y="1557"/>
                  </a:lnTo>
                  <a:lnTo>
                    <a:pt x="1606" y="1568"/>
                  </a:lnTo>
                  <a:lnTo>
                    <a:pt x="1596" y="1579"/>
                  </a:lnTo>
                  <a:lnTo>
                    <a:pt x="1586" y="1590"/>
                  </a:lnTo>
                  <a:lnTo>
                    <a:pt x="1576" y="1599"/>
                  </a:lnTo>
                  <a:lnTo>
                    <a:pt x="1565" y="1609"/>
                  </a:lnTo>
                  <a:lnTo>
                    <a:pt x="1554" y="1618"/>
                  </a:lnTo>
                  <a:lnTo>
                    <a:pt x="1542" y="1626"/>
                  </a:lnTo>
                  <a:lnTo>
                    <a:pt x="1530" y="1634"/>
                  </a:lnTo>
                  <a:lnTo>
                    <a:pt x="1517" y="1640"/>
                  </a:lnTo>
                  <a:lnTo>
                    <a:pt x="1504" y="1648"/>
                  </a:lnTo>
                  <a:lnTo>
                    <a:pt x="1492" y="1653"/>
                  </a:lnTo>
                  <a:lnTo>
                    <a:pt x="1478" y="1659"/>
                  </a:lnTo>
                  <a:lnTo>
                    <a:pt x="1464" y="1663"/>
                  </a:lnTo>
                  <a:lnTo>
                    <a:pt x="1450" y="1667"/>
                  </a:lnTo>
                  <a:lnTo>
                    <a:pt x="1436" y="1671"/>
                  </a:lnTo>
                  <a:lnTo>
                    <a:pt x="1420" y="1674"/>
                  </a:lnTo>
                  <a:lnTo>
                    <a:pt x="1406" y="1675"/>
                  </a:lnTo>
                  <a:lnTo>
                    <a:pt x="1391" y="1676"/>
                  </a:lnTo>
                  <a:lnTo>
                    <a:pt x="1375" y="1677"/>
                  </a:lnTo>
                  <a:lnTo>
                    <a:pt x="1360" y="1676"/>
                  </a:lnTo>
                  <a:lnTo>
                    <a:pt x="1345" y="1675"/>
                  </a:lnTo>
                  <a:lnTo>
                    <a:pt x="1330" y="1674"/>
                  </a:lnTo>
                  <a:lnTo>
                    <a:pt x="1316" y="1671"/>
                  </a:lnTo>
                  <a:lnTo>
                    <a:pt x="1301" y="1667"/>
                  </a:lnTo>
                  <a:lnTo>
                    <a:pt x="1287" y="1663"/>
                  </a:lnTo>
                  <a:lnTo>
                    <a:pt x="1273" y="1659"/>
                  </a:lnTo>
                  <a:lnTo>
                    <a:pt x="1260" y="1653"/>
                  </a:lnTo>
                  <a:lnTo>
                    <a:pt x="1247" y="1648"/>
                  </a:lnTo>
                  <a:lnTo>
                    <a:pt x="1234" y="1640"/>
                  </a:lnTo>
                  <a:lnTo>
                    <a:pt x="1221" y="1634"/>
                  </a:lnTo>
                  <a:lnTo>
                    <a:pt x="1209" y="1626"/>
                  </a:lnTo>
                  <a:lnTo>
                    <a:pt x="1197" y="1618"/>
                  </a:lnTo>
                  <a:lnTo>
                    <a:pt x="1187" y="1609"/>
                  </a:lnTo>
                  <a:lnTo>
                    <a:pt x="1176" y="1599"/>
                  </a:lnTo>
                  <a:lnTo>
                    <a:pt x="1165" y="1590"/>
                  </a:lnTo>
                  <a:lnTo>
                    <a:pt x="1155" y="1579"/>
                  </a:lnTo>
                  <a:lnTo>
                    <a:pt x="1146" y="1568"/>
                  </a:lnTo>
                  <a:lnTo>
                    <a:pt x="1137" y="1557"/>
                  </a:lnTo>
                  <a:lnTo>
                    <a:pt x="1128" y="1545"/>
                  </a:lnTo>
                  <a:lnTo>
                    <a:pt x="1121" y="1533"/>
                  </a:lnTo>
                  <a:lnTo>
                    <a:pt x="1113" y="1521"/>
                  </a:lnTo>
                  <a:lnTo>
                    <a:pt x="1107" y="1508"/>
                  </a:lnTo>
                  <a:lnTo>
                    <a:pt x="1101" y="1495"/>
                  </a:lnTo>
                  <a:lnTo>
                    <a:pt x="1096" y="1481"/>
                  </a:lnTo>
                  <a:lnTo>
                    <a:pt x="1091" y="1468"/>
                  </a:lnTo>
                  <a:lnTo>
                    <a:pt x="1087" y="1454"/>
                  </a:lnTo>
                  <a:lnTo>
                    <a:pt x="1084" y="1438"/>
                  </a:lnTo>
                  <a:lnTo>
                    <a:pt x="1081" y="1424"/>
                  </a:lnTo>
                  <a:lnTo>
                    <a:pt x="1079" y="1409"/>
                  </a:lnTo>
                  <a:lnTo>
                    <a:pt x="1078" y="1394"/>
                  </a:lnTo>
                  <a:lnTo>
                    <a:pt x="1078" y="1379"/>
                  </a:lnTo>
                  <a:lnTo>
                    <a:pt x="1078" y="1363"/>
                  </a:lnTo>
                  <a:lnTo>
                    <a:pt x="1079" y="1348"/>
                  </a:lnTo>
                  <a:lnTo>
                    <a:pt x="1081" y="1334"/>
                  </a:lnTo>
                  <a:lnTo>
                    <a:pt x="1084" y="1319"/>
                  </a:lnTo>
                  <a:lnTo>
                    <a:pt x="1087" y="1305"/>
                  </a:lnTo>
                  <a:lnTo>
                    <a:pt x="1091" y="1290"/>
                  </a:lnTo>
                  <a:lnTo>
                    <a:pt x="1096" y="1276"/>
                  </a:lnTo>
                  <a:lnTo>
                    <a:pt x="1101" y="1262"/>
                  </a:lnTo>
                  <a:lnTo>
                    <a:pt x="1107" y="1249"/>
                  </a:lnTo>
                  <a:lnTo>
                    <a:pt x="1113" y="1236"/>
                  </a:lnTo>
                  <a:lnTo>
                    <a:pt x="1121" y="1224"/>
                  </a:lnTo>
                  <a:lnTo>
                    <a:pt x="1128" y="1212"/>
                  </a:lnTo>
                  <a:lnTo>
                    <a:pt x="1137" y="1200"/>
                  </a:lnTo>
                  <a:lnTo>
                    <a:pt x="1146" y="1189"/>
                  </a:lnTo>
                  <a:lnTo>
                    <a:pt x="1155" y="1178"/>
                  </a:lnTo>
                  <a:lnTo>
                    <a:pt x="1165" y="1167"/>
                  </a:lnTo>
                  <a:lnTo>
                    <a:pt x="1176" y="1158"/>
                  </a:lnTo>
                  <a:lnTo>
                    <a:pt x="1187" y="1148"/>
                  </a:lnTo>
                  <a:lnTo>
                    <a:pt x="1197" y="1139"/>
                  </a:lnTo>
                  <a:lnTo>
                    <a:pt x="1209" y="1131"/>
                  </a:lnTo>
                  <a:lnTo>
                    <a:pt x="1221" y="1123"/>
                  </a:lnTo>
                  <a:lnTo>
                    <a:pt x="1234" y="1117"/>
                  </a:lnTo>
                  <a:lnTo>
                    <a:pt x="1247" y="1110"/>
                  </a:lnTo>
                  <a:lnTo>
                    <a:pt x="1260" y="1104"/>
                  </a:lnTo>
                  <a:lnTo>
                    <a:pt x="1273" y="1098"/>
                  </a:lnTo>
                  <a:lnTo>
                    <a:pt x="1287" y="1094"/>
                  </a:lnTo>
                  <a:lnTo>
                    <a:pt x="1301" y="1090"/>
                  </a:lnTo>
                  <a:lnTo>
                    <a:pt x="1316" y="1086"/>
                  </a:lnTo>
                  <a:lnTo>
                    <a:pt x="1330" y="1083"/>
                  </a:lnTo>
                  <a:lnTo>
                    <a:pt x="1345" y="1082"/>
                  </a:lnTo>
                  <a:lnTo>
                    <a:pt x="1360" y="1081"/>
                  </a:lnTo>
                  <a:lnTo>
                    <a:pt x="1375" y="1080"/>
                  </a:lnTo>
                  <a:lnTo>
                    <a:pt x="1391" y="1081"/>
                  </a:lnTo>
                  <a:lnTo>
                    <a:pt x="1406" y="1082"/>
                  </a:lnTo>
                  <a:lnTo>
                    <a:pt x="1420" y="1083"/>
                  </a:lnTo>
                  <a:lnTo>
                    <a:pt x="1436" y="1086"/>
                  </a:lnTo>
                  <a:lnTo>
                    <a:pt x="1450" y="1090"/>
                  </a:lnTo>
                  <a:lnTo>
                    <a:pt x="1465" y="1094"/>
                  </a:lnTo>
                  <a:lnTo>
                    <a:pt x="1478" y="1098"/>
                  </a:lnTo>
                  <a:lnTo>
                    <a:pt x="1492" y="1104"/>
                  </a:lnTo>
                  <a:lnTo>
                    <a:pt x="1504" y="1110"/>
                  </a:lnTo>
                  <a:lnTo>
                    <a:pt x="1517" y="1117"/>
                  </a:lnTo>
                  <a:lnTo>
                    <a:pt x="1530" y="1123"/>
                  </a:lnTo>
                  <a:lnTo>
                    <a:pt x="1542" y="1131"/>
                  </a:lnTo>
                  <a:lnTo>
                    <a:pt x="1554" y="1139"/>
                  </a:lnTo>
                  <a:lnTo>
                    <a:pt x="1565" y="1148"/>
                  </a:lnTo>
                  <a:lnTo>
                    <a:pt x="1576" y="1158"/>
                  </a:lnTo>
                  <a:lnTo>
                    <a:pt x="1586" y="1167"/>
                  </a:lnTo>
                  <a:lnTo>
                    <a:pt x="1596" y="1178"/>
                  </a:lnTo>
                  <a:lnTo>
                    <a:pt x="1606" y="1189"/>
                  </a:lnTo>
                  <a:lnTo>
                    <a:pt x="1614" y="1200"/>
                  </a:lnTo>
                  <a:lnTo>
                    <a:pt x="1622" y="1212"/>
                  </a:lnTo>
                  <a:lnTo>
                    <a:pt x="1631" y="1224"/>
                  </a:lnTo>
                  <a:lnTo>
                    <a:pt x="1637" y="1236"/>
                  </a:lnTo>
                  <a:lnTo>
                    <a:pt x="1644" y="1249"/>
                  </a:lnTo>
                  <a:lnTo>
                    <a:pt x="1650" y="1262"/>
                  </a:lnTo>
                  <a:lnTo>
                    <a:pt x="1655" y="1276"/>
                  </a:lnTo>
                  <a:lnTo>
                    <a:pt x="1660" y="1290"/>
                  </a:lnTo>
                  <a:lnTo>
                    <a:pt x="1664" y="1305"/>
                  </a:lnTo>
                  <a:lnTo>
                    <a:pt x="1667" y="1319"/>
                  </a:lnTo>
                  <a:lnTo>
                    <a:pt x="1670" y="1334"/>
                  </a:lnTo>
                  <a:lnTo>
                    <a:pt x="1672" y="1348"/>
                  </a:lnTo>
                  <a:lnTo>
                    <a:pt x="1673" y="1363"/>
                  </a:lnTo>
                  <a:lnTo>
                    <a:pt x="1674" y="1379"/>
                  </a:lnTo>
                  <a:close/>
                  <a:moveTo>
                    <a:pt x="1535" y="1538"/>
                  </a:moveTo>
                  <a:lnTo>
                    <a:pt x="1550" y="1523"/>
                  </a:lnTo>
                  <a:lnTo>
                    <a:pt x="1563" y="1505"/>
                  </a:lnTo>
                  <a:lnTo>
                    <a:pt x="1573" y="1486"/>
                  </a:lnTo>
                  <a:lnTo>
                    <a:pt x="1583" y="1467"/>
                  </a:lnTo>
                  <a:lnTo>
                    <a:pt x="1587" y="1456"/>
                  </a:lnTo>
                  <a:lnTo>
                    <a:pt x="1591" y="1446"/>
                  </a:lnTo>
                  <a:lnTo>
                    <a:pt x="1594" y="1435"/>
                  </a:lnTo>
                  <a:lnTo>
                    <a:pt x="1596" y="1424"/>
                  </a:lnTo>
                  <a:lnTo>
                    <a:pt x="1598" y="1413"/>
                  </a:lnTo>
                  <a:lnTo>
                    <a:pt x="1599" y="1402"/>
                  </a:lnTo>
                  <a:lnTo>
                    <a:pt x="1600" y="1390"/>
                  </a:lnTo>
                  <a:lnTo>
                    <a:pt x="1601" y="1379"/>
                  </a:lnTo>
                  <a:lnTo>
                    <a:pt x="1600" y="1367"/>
                  </a:lnTo>
                  <a:lnTo>
                    <a:pt x="1599" y="1355"/>
                  </a:lnTo>
                  <a:lnTo>
                    <a:pt x="1598" y="1344"/>
                  </a:lnTo>
                  <a:lnTo>
                    <a:pt x="1596" y="1333"/>
                  </a:lnTo>
                  <a:lnTo>
                    <a:pt x="1594" y="1322"/>
                  </a:lnTo>
                  <a:lnTo>
                    <a:pt x="1591" y="1311"/>
                  </a:lnTo>
                  <a:lnTo>
                    <a:pt x="1587" y="1301"/>
                  </a:lnTo>
                  <a:lnTo>
                    <a:pt x="1583" y="1290"/>
                  </a:lnTo>
                  <a:lnTo>
                    <a:pt x="1573" y="1271"/>
                  </a:lnTo>
                  <a:lnTo>
                    <a:pt x="1563" y="1253"/>
                  </a:lnTo>
                  <a:lnTo>
                    <a:pt x="1550" y="1234"/>
                  </a:lnTo>
                  <a:lnTo>
                    <a:pt x="1535" y="1219"/>
                  </a:lnTo>
                  <a:lnTo>
                    <a:pt x="1518" y="1204"/>
                  </a:lnTo>
                  <a:lnTo>
                    <a:pt x="1501" y="1191"/>
                  </a:lnTo>
                  <a:lnTo>
                    <a:pt x="1483" y="1180"/>
                  </a:lnTo>
                  <a:lnTo>
                    <a:pt x="1464" y="1171"/>
                  </a:lnTo>
                  <a:lnTo>
                    <a:pt x="1453" y="1166"/>
                  </a:lnTo>
                  <a:lnTo>
                    <a:pt x="1443" y="1163"/>
                  </a:lnTo>
                  <a:lnTo>
                    <a:pt x="1432" y="1160"/>
                  </a:lnTo>
                  <a:lnTo>
                    <a:pt x="1422" y="1158"/>
                  </a:lnTo>
                  <a:lnTo>
                    <a:pt x="1410" y="1155"/>
                  </a:lnTo>
                  <a:lnTo>
                    <a:pt x="1399" y="1154"/>
                  </a:lnTo>
                  <a:lnTo>
                    <a:pt x="1387" y="1153"/>
                  </a:lnTo>
                  <a:lnTo>
                    <a:pt x="1375" y="1152"/>
                  </a:lnTo>
                  <a:lnTo>
                    <a:pt x="1364" y="1153"/>
                  </a:lnTo>
                  <a:lnTo>
                    <a:pt x="1353" y="1154"/>
                  </a:lnTo>
                  <a:lnTo>
                    <a:pt x="1341" y="1155"/>
                  </a:lnTo>
                  <a:lnTo>
                    <a:pt x="1330" y="1158"/>
                  </a:lnTo>
                  <a:lnTo>
                    <a:pt x="1319" y="1160"/>
                  </a:lnTo>
                  <a:lnTo>
                    <a:pt x="1308" y="1163"/>
                  </a:lnTo>
                  <a:lnTo>
                    <a:pt x="1298" y="1166"/>
                  </a:lnTo>
                  <a:lnTo>
                    <a:pt x="1288" y="1171"/>
                  </a:lnTo>
                  <a:lnTo>
                    <a:pt x="1268" y="1180"/>
                  </a:lnTo>
                  <a:lnTo>
                    <a:pt x="1249" y="1191"/>
                  </a:lnTo>
                  <a:lnTo>
                    <a:pt x="1232" y="1204"/>
                  </a:lnTo>
                  <a:lnTo>
                    <a:pt x="1216" y="1219"/>
                  </a:lnTo>
                  <a:lnTo>
                    <a:pt x="1202" y="1235"/>
                  </a:lnTo>
                  <a:lnTo>
                    <a:pt x="1189" y="1253"/>
                  </a:lnTo>
                  <a:lnTo>
                    <a:pt x="1177" y="1271"/>
                  </a:lnTo>
                  <a:lnTo>
                    <a:pt x="1168" y="1290"/>
                  </a:lnTo>
                  <a:lnTo>
                    <a:pt x="1164" y="1301"/>
                  </a:lnTo>
                  <a:lnTo>
                    <a:pt x="1161" y="1311"/>
                  </a:lnTo>
                  <a:lnTo>
                    <a:pt x="1157" y="1322"/>
                  </a:lnTo>
                  <a:lnTo>
                    <a:pt x="1154" y="1333"/>
                  </a:lnTo>
                  <a:lnTo>
                    <a:pt x="1153" y="1344"/>
                  </a:lnTo>
                  <a:lnTo>
                    <a:pt x="1151" y="1355"/>
                  </a:lnTo>
                  <a:lnTo>
                    <a:pt x="1150" y="1367"/>
                  </a:lnTo>
                  <a:lnTo>
                    <a:pt x="1150" y="1379"/>
                  </a:lnTo>
                  <a:lnTo>
                    <a:pt x="1150" y="1390"/>
                  </a:lnTo>
                  <a:lnTo>
                    <a:pt x="1151" y="1402"/>
                  </a:lnTo>
                  <a:lnTo>
                    <a:pt x="1153" y="1413"/>
                  </a:lnTo>
                  <a:lnTo>
                    <a:pt x="1154" y="1424"/>
                  </a:lnTo>
                  <a:lnTo>
                    <a:pt x="1157" y="1435"/>
                  </a:lnTo>
                  <a:lnTo>
                    <a:pt x="1161" y="1446"/>
                  </a:lnTo>
                  <a:lnTo>
                    <a:pt x="1164" y="1457"/>
                  </a:lnTo>
                  <a:lnTo>
                    <a:pt x="1168" y="1467"/>
                  </a:lnTo>
                  <a:lnTo>
                    <a:pt x="1177" y="1486"/>
                  </a:lnTo>
                  <a:lnTo>
                    <a:pt x="1189" y="1505"/>
                  </a:lnTo>
                  <a:lnTo>
                    <a:pt x="1202" y="1523"/>
                  </a:lnTo>
                  <a:lnTo>
                    <a:pt x="1216" y="1538"/>
                  </a:lnTo>
                  <a:lnTo>
                    <a:pt x="1232" y="1553"/>
                  </a:lnTo>
                  <a:lnTo>
                    <a:pt x="1249" y="1566"/>
                  </a:lnTo>
                  <a:lnTo>
                    <a:pt x="1268" y="1577"/>
                  </a:lnTo>
                  <a:lnTo>
                    <a:pt x="1288" y="1586"/>
                  </a:lnTo>
                  <a:lnTo>
                    <a:pt x="1298" y="1591"/>
                  </a:lnTo>
                  <a:lnTo>
                    <a:pt x="1308" y="1594"/>
                  </a:lnTo>
                  <a:lnTo>
                    <a:pt x="1319" y="1597"/>
                  </a:lnTo>
                  <a:lnTo>
                    <a:pt x="1330" y="1599"/>
                  </a:lnTo>
                  <a:lnTo>
                    <a:pt x="1341" y="1602"/>
                  </a:lnTo>
                  <a:lnTo>
                    <a:pt x="1353" y="1604"/>
                  </a:lnTo>
                  <a:lnTo>
                    <a:pt x="1364" y="1604"/>
                  </a:lnTo>
                  <a:lnTo>
                    <a:pt x="1375" y="1605"/>
                  </a:lnTo>
                  <a:lnTo>
                    <a:pt x="1387" y="1604"/>
                  </a:lnTo>
                  <a:lnTo>
                    <a:pt x="1399" y="1604"/>
                  </a:lnTo>
                  <a:lnTo>
                    <a:pt x="1410" y="1602"/>
                  </a:lnTo>
                  <a:lnTo>
                    <a:pt x="1422" y="1599"/>
                  </a:lnTo>
                  <a:lnTo>
                    <a:pt x="1432" y="1597"/>
                  </a:lnTo>
                  <a:lnTo>
                    <a:pt x="1443" y="1594"/>
                  </a:lnTo>
                  <a:lnTo>
                    <a:pt x="1453" y="1591"/>
                  </a:lnTo>
                  <a:lnTo>
                    <a:pt x="1464" y="1586"/>
                  </a:lnTo>
                  <a:lnTo>
                    <a:pt x="1483" y="1577"/>
                  </a:lnTo>
                  <a:lnTo>
                    <a:pt x="1501" y="1566"/>
                  </a:lnTo>
                  <a:lnTo>
                    <a:pt x="1520" y="1553"/>
                  </a:lnTo>
                  <a:lnTo>
                    <a:pt x="1535" y="1538"/>
                  </a:lnTo>
                  <a:close/>
                  <a:moveTo>
                    <a:pt x="2278" y="1985"/>
                  </a:moveTo>
                  <a:lnTo>
                    <a:pt x="2278" y="2000"/>
                  </a:lnTo>
                  <a:lnTo>
                    <a:pt x="2277" y="2015"/>
                  </a:lnTo>
                  <a:lnTo>
                    <a:pt x="2275" y="2030"/>
                  </a:lnTo>
                  <a:lnTo>
                    <a:pt x="2272" y="2044"/>
                  </a:lnTo>
                  <a:lnTo>
                    <a:pt x="2269" y="2059"/>
                  </a:lnTo>
                  <a:lnTo>
                    <a:pt x="2265" y="2073"/>
                  </a:lnTo>
                  <a:lnTo>
                    <a:pt x="2260" y="2088"/>
                  </a:lnTo>
                  <a:lnTo>
                    <a:pt x="2255" y="2100"/>
                  </a:lnTo>
                  <a:lnTo>
                    <a:pt x="2249" y="2113"/>
                  </a:lnTo>
                  <a:lnTo>
                    <a:pt x="2243" y="2126"/>
                  </a:lnTo>
                  <a:lnTo>
                    <a:pt x="2235" y="2139"/>
                  </a:lnTo>
                  <a:lnTo>
                    <a:pt x="2228" y="2151"/>
                  </a:lnTo>
                  <a:lnTo>
                    <a:pt x="2219" y="2163"/>
                  </a:lnTo>
                  <a:lnTo>
                    <a:pt x="2210" y="2174"/>
                  </a:lnTo>
                  <a:lnTo>
                    <a:pt x="2201" y="2185"/>
                  </a:lnTo>
                  <a:lnTo>
                    <a:pt x="2191" y="2196"/>
                  </a:lnTo>
                  <a:lnTo>
                    <a:pt x="2180" y="2205"/>
                  </a:lnTo>
                  <a:lnTo>
                    <a:pt x="2169" y="2215"/>
                  </a:lnTo>
                  <a:lnTo>
                    <a:pt x="2159" y="2224"/>
                  </a:lnTo>
                  <a:lnTo>
                    <a:pt x="2147" y="2232"/>
                  </a:lnTo>
                  <a:lnTo>
                    <a:pt x="2135" y="2240"/>
                  </a:lnTo>
                  <a:lnTo>
                    <a:pt x="2122" y="2247"/>
                  </a:lnTo>
                  <a:lnTo>
                    <a:pt x="2109" y="2254"/>
                  </a:lnTo>
                  <a:lnTo>
                    <a:pt x="2096" y="2259"/>
                  </a:lnTo>
                  <a:lnTo>
                    <a:pt x="2083" y="2265"/>
                  </a:lnTo>
                  <a:lnTo>
                    <a:pt x="2069" y="2270"/>
                  </a:lnTo>
                  <a:lnTo>
                    <a:pt x="2055" y="2273"/>
                  </a:lnTo>
                  <a:lnTo>
                    <a:pt x="2040" y="2277"/>
                  </a:lnTo>
                  <a:lnTo>
                    <a:pt x="2026" y="2280"/>
                  </a:lnTo>
                  <a:lnTo>
                    <a:pt x="2011" y="2282"/>
                  </a:lnTo>
                  <a:lnTo>
                    <a:pt x="1996" y="2283"/>
                  </a:lnTo>
                  <a:lnTo>
                    <a:pt x="1981" y="2283"/>
                  </a:lnTo>
                  <a:lnTo>
                    <a:pt x="1965" y="2283"/>
                  </a:lnTo>
                  <a:lnTo>
                    <a:pt x="1950" y="2282"/>
                  </a:lnTo>
                  <a:lnTo>
                    <a:pt x="1936" y="2280"/>
                  </a:lnTo>
                  <a:lnTo>
                    <a:pt x="1920" y="2277"/>
                  </a:lnTo>
                  <a:lnTo>
                    <a:pt x="1906" y="2273"/>
                  </a:lnTo>
                  <a:lnTo>
                    <a:pt x="1892" y="2270"/>
                  </a:lnTo>
                  <a:lnTo>
                    <a:pt x="1878" y="2265"/>
                  </a:lnTo>
                  <a:lnTo>
                    <a:pt x="1864" y="2259"/>
                  </a:lnTo>
                  <a:lnTo>
                    <a:pt x="1852" y="2254"/>
                  </a:lnTo>
                  <a:lnTo>
                    <a:pt x="1839" y="2247"/>
                  </a:lnTo>
                  <a:lnTo>
                    <a:pt x="1826" y="2240"/>
                  </a:lnTo>
                  <a:lnTo>
                    <a:pt x="1814" y="2232"/>
                  </a:lnTo>
                  <a:lnTo>
                    <a:pt x="1802" y="2224"/>
                  </a:lnTo>
                  <a:lnTo>
                    <a:pt x="1791" y="2215"/>
                  </a:lnTo>
                  <a:lnTo>
                    <a:pt x="1780" y="2205"/>
                  </a:lnTo>
                  <a:lnTo>
                    <a:pt x="1770" y="2196"/>
                  </a:lnTo>
                  <a:lnTo>
                    <a:pt x="1760" y="2185"/>
                  </a:lnTo>
                  <a:lnTo>
                    <a:pt x="1750" y="2174"/>
                  </a:lnTo>
                  <a:lnTo>
                    <a:pt x="1742" y="2163"/>
                  </a:lnTo>
                  <a:lnTo>
                    <a:pt x="1734" y="2151"/>
                  </a:lnTo>
                  <a:lnTo>
                    <a:pt x="1725" y="2139"/>
                  </a:lnTo>
                  <a:lnTo>
                    <a:pt x="1719" y="2126"/>
                  </a:lnTo>
                  <a:lnTo>
                    <a:pt x="1712" y="2113"/>
                  </a:lnTo>
                  <a:lnTo>
                    <a:pt x="1706" y="2100"/>
                  </a:lnTo>
                  <a:lnTo>
                    <a:pt x="1701" y="2088"/>
                  </a:lnTo>
                  <a:lnTo>
                    <a:pt x="1696" y="2073"/>
                  </a:lnTo>
                  <a:lnTo>
                    <a:pt x="1692" y="2059"/>
                  </a:lnTo>
                  <a:lnTo>
                    <a:pt x="1689" y="2044"/>
                  </a:lnTo>
                  <a:lnTo>
                    <a:pt x="1686" y="2030"/>
                  </a:lnTo>
                  <a:lnTo>
                    <a:pt x="1684" y="2015"/>
                  </a:lnTo>
                  <a:lnTo>
                    <a:pt x="1683" y="2000"/>
                  </a:lnTo>
                  <a:lnTo>
                    <a:pt x="1682" y="1985"/>
                  </a:lnTo>
                  <a:lnTo>
                    <a:pt x="1683" y="1970"/>
                  </a:lnTo>
                  <a:lnTo>
                    <a:pt x="1684" y="1955"/>
                  </a:lnTo>
                  <a:lnTo>
                    <a:pt x="1686" y="1940"/>
                  </a:lnTo>
                  <a:lnTo>
                    <a:pt x="1689" y="1924"/>
                  </a:lnTo>
                  <a:lnTo>
                    <a:pt x="1692" y="1910"/>
                  </a:lnTo>
                  <a:lnTo>
                    <a:pt x="1696" y="1896"/>
                  </a:lnTo>
                  <a:lnTo>
                    <a:pt x="1701" y="1882"/>
                  </a:lnTo>
                  <a:lnTo>
                    <a:pt x="1706" y="1868"/>
                  </a:lnTo>
                  <a:lnTo>
                    <a:pt x="1712" y="1855"/>
                  </a:lnTo>
                  <a:lnTo>
                    <a:pt x="1719" y="1842"/>
                  </a:lnTo>
                  <a:lnTo>
                    <a:pt x="1725" y="1830"/>
                  </a:lnTo>
                  <a:lnTo>
                    <a:pt x="1734" y="1818"/>
                  </a:lnTo>
                  <a:lnTo>
                    <a:pt x="1742" y="1807"/>
                  </a:lnTo>
                  <a:lnTo>
                    <a:pt x="1750" y="1795"/>
                  </a:lnTo>
                  <a:lnTo>
                    <a:pt x="1760" y="1784"/>
                  </a:lnTo>
                  <a:lnTo>
                    <a:pt x="1770" y="1773"/>
                  </a:lnTo>
                  <a:lnTo>
                    <a:pt x="1780" y="1764"/>
                  </a:lnTo>
                  <a:lnTo>
                    <a:pt x="1791" y="1755"/>
                  </a:lnTo>
                  <a:lnTo>
                    <a:pt x="1802" y="1745"/>
                  </a:lnTo>
                  <a:lnTo>
                    <a:pt x="1814" y="1738"/>
                  </a:lnTo>
                  <a:lnTo>
                    <a:pt x="1826" y="1729"/>
                  </a:lnTo>
                  <a:lnTo>
                    <a:pt x="1839" y="1722"/>
                  </a:lnTo>
                  <a:lnTo>
                    <a:pt x="1852" y="1716"/>
                  </a:lnTo>
                  <a:lnTo>
                    <a:pt x="1864" y="1710"/>
                  </a:lnTo>
                  <a:lnTo>
                    <a:pt x="1878" y="1704"/>
                  </a:lnTo>
                  <a:lnTo>
                    <a:pt x="1892" y="1700"/>
                  </a:lnTo>
                  <a:lnTo>
                    <a:pt x="1906" y="1695"/>
                  </a:lnTo>
                  <a:lnTo>
                    <a:pt x="1920" y="1692"/>
                  </a:lnTo>
                  <a:lnTo>
                    <a:pt x="1936" y="1690"/>
                  </a:lnTo>
                  <a:lnTo>
                    <a:pt x="1950" y="1688"/>
                  </a:lnTo>
                  <a:lnTo>
                    <a:pt x="1965" y="1687"/>
                  </a:lnTo>
                  <a:lnTo>
                    <a:pt x="1981" y="1686"/>
                  </a:lnTo>
                  <a:lnTo>
                    <a:pt x="1996" y="1687"/>
                  </a:lnTo>
                  <a:lnTo>
                    <a:pt x="2011" y="1688"/>
                  </a:lnTo>
                  <a:lnTo>
                    <a:pt x="2026" y="1690"/>
                  </a:lnTo>
                  <a:lnTo>
                    <a:pt x="2040" y="1692"/>
                  </a:lnTo>
                  <a:lnTo>
                    <a:pt x="2055" y="1695"/>
                  </a:lnTo>
                  <a:lnTo>
                    <a:pt x="2069" y="1700"/>
                  </a:lnTo>
                  <a:lnTo>
                    <a:pt x="2083" y="1704"/>
                  </a:lnTo>
                  <a:lnTo>
                    <a:pt x="2096" y="1710"/>
                  </a:lnTo>
                  <a:lnTo>
                    <a:pt x="2109" y="1716"/>
                  </a:lnTo>
                  <a:lnTo>
                    <a:pt x="2122" y="1722"/>
                  </a:lnTo>
                  <a:lnTo>
                    <a:pt x="2135" y="1729"/>
                  </a:lnTo>
                  <a:lnTo>
                    <a:pt x="2147" y="1738"/>
                  </a:lnTo>
                  <a:lnTo>
                    <a:pt x="2159" y="1745"/>
                  </a:lnTo>
                  <a:lnTo>
                    <a:pt x="2169" y="1755"/>
                  </a:lnTo>
                  <a:lnTo>
                    <a:pt x="2180" y="1764"/>
                  </a:lnTo>
                  <a:lnTo>
                    <a:pt x="2191" y="1773"/>
                  </a:lnTo>
                  <a:lnTo>
                    <a:pt x="2201" y="1784"/>
                  </a:lnTo>
                  <a:lnTo>
                    <a:pt x="2210" y="1795"/>
                  </a:lnTo>
                  <a:lnTo>
                    <a:pt x="2219" y="1806"/>
                  </a:lnTo>
                  <a:lnTo>
                    <a:pt x="2228" y="1818"/>
                  </a:lnTo>
                  <a:lnTo>
                    <a:pt x="2235" y="1830"/>
                  </a:lnTo>
                  <a:lnTo>
                    <a:pt x="2243" y="1842"/>
                  </a:lnTo>
                  <a:lnTo>
                    <a:pt x="2249" y="1855"/>
                  </a:lnTo>
                  <a:lnTo>
                    <a:pt x="2255" y="1868"/>
                  </a:lnTo>
                  <a:lnTo>
                    <a:pt x="2260" y="1882"/>
                  </a:lnTo>
                  <a:lnTo>
                    <a:pt x="2265" y="1896"/>
                  </a:lnTo>
                  <a:lnTo>
                    <a:pt x="2269" y="1910"/>
                  </a:lnTo>
                  <a:lnTo>
                    <a:pt x="2272" y="1924"/>
                  </a:lnTo>
                  <a:lnTo>
                    <a:pt x="2275" y="1940"/>
                  </a:lnTo>
                  <a:lnTo>
                    <a:pt x="2277" y="1955"/>
                  </a:lnTo>
                  <a:lnTo>
                    <a:pt x="2278" y="1970"/>
                  </a:lnTo>
                  <a:lnTo>
                    <a:pt x="2278" y="1985"/>
                  </a:lnTo>
                  <a:close/>
                  <a:moveTo>
                    <a:pt x="2140" y="2145"/>
                  </a:moveTo>
                  <a:lnTo>
                    <a:pt x="2154" y="2129"/>
                  </a:lnTo>
                  <a:lnTo>
                    <a:pt x="2167" y="2111"/>
                  </a:lnTo>
                  <a:lnTo>
                    <a:pt x="2179" y="2092"/>
                  </a:lnTo>
                  <a:lnTo>
                    <a:pt x="2188" y="2072"/>
                  </a:lnTo>
                  <a:lnTo>
                    <a:pt x="2192" y="2063"/>
                  </a:lnTo>
                  <a:lnTo>
                    <a:pt x="2195" y="2052"/>
                  </a:lnTo>
                  <a:lnTo>
                    <a:pt x="2199" y="2041"/>
                  </a:lnTo>
                  <a:lnTo>
                    <a:pt x="2202" y="2030"/>
                  </a:lnTo>
                  <a:lnTo>
                    <a:pt x="2203" y="2019"/>
                  </a:lnTo>
                  <a:lnTo>
                    <a:pt x="2205" y="2008"/>
                  </a:lnTo>
                  <a:lnTo>
                    <a:pt x="2206" y="1996"/>
                  </a:lnTo>
                  <a:lnTo>
                    <a:pt x="2206" y="1985"/>
                  </a:lnTo>
                  <a:lnTo>
                    <a:pt x="2206" y="1973"/>
                  </a:lnTo>
                  <a:lnTo>
                    <a:pt x="2205" y="1961"/>
                  </a:lnTo>
                  <a:lnTo>
                    <a:pt x="2203" y="1950"/>
                  </a:lnTo>
                  <a:lnTo>
                    <a:pt x="2202" y="1940"/>
                  </a:lnTo>
                  <a:lnTo>
                    <a:pt x="2199" y="1928"/>
                  </a:lnTo>
                  <a:lnTo>
                    <a:pt x="2195" y="1918"/>
                  </a:lnTo>
                  <a:lnTo>
                    <a:pt x="2192" y="1907"/>
                  </a:lnTo>
                  <a:lnTo>
                    <a:pt x="2188" y="1896"/>
                  </a:lnTo>
                  <a:lnTo>
                    <a:pt x="2179" y="1877"/>
                  </a:lnTo>
                  <a:lnTo>
                    <a:pt x="2167" y="1859"/>
                  </a:lnTo>
                  <a:lnTo>
                    <a:pt x="2154" y="1841"/>
                  </a:lnTo>
                  <a:lnTo>
                    <a:pt x="2140" y="1825"/>
                  </a:lnTo>
                  <a:lnTo>
                    <a:pt x="2124" y="1810"/>
                  </a:lnTo>
                  <a:lnTo>
                    <a:pt x="2107" y="1797"/>
                  </a:lnTo>
                  <a:lnTo>
                    <a:pt x="2088" y="1786"/>
                  </a:lnTo>
                  <a:lnTo>
                    <a:pt x="2068" y="1776"/>
                  </a:lnTo>
                  <a:lnTo>
                    <a:pt x="2058" y="1772"/>
                  </a:lnTo>
                  <a:lnTo>
                    <a:pt x="2048" y="1769"/>
                  </a:lnTo>
                  <a:lnTo>
                    <a:pt x="2037" y="1766"/>
                  </a:lnTo>
                  <a:lnTo>
                    <a:pt x="2026" y="1764"/>
                  </a:lnTo>
                  <a:lnTo>
                    <a:pt x="2015" y="1761"/>
                  </a:lnTo>
                  <a:lnTo>
                    <a:pt x="2003" y="1760"/>
                  </a:lnTo>
                  <a:lnTo>
                    <a:pt x="1992" y="1759"/>
                  </a:lnTo>
                  <a:lnTo>
                    <a:pt x="1981" y="1759"/>
                  </a:lnTo>
                  <a:lnTo>
                    <a:pt x="1969" y="1759"/>
                  </a:lnTo>
                  <a:lnTo>
                    <a:pt x="1957" y="1760"/>
                  </a:lnTo>
                  <a:lnTo>
                    <a:pt x="1946" y="1761"/>
                  </a:lnTo>
                  <a:lnTo>
                    <a:pt x="1936" y="1764"/>
                  </a:lnTo>
                  <a:lnTo>
                    <a:pt x="1924" y="1766"/>
                  </a:lnTo>
                  <a:lnTo>
                    <a:pt x="1913" y="1769"/>
                  </a:lnTo>
                  <a:lnTo>
                    <a:pt x="1903" y="1772"/>
                  </a:lnTo>
                  <a:lnTo>
                    <a:pt x="1892" y="1776"/>
                  </a:lnTo>
                  <a:lnTo>
                    <a:pt x="1873" y="1786"/>
                  </a:lnTo>
                  <a:lnTo>
                    <a:pt x="1855" y="1797"/>
                  </a:lnTo>
                  <a:lnTo>
                    <a:pt x="1838" y="1810"/>
                  </a:lnTo>
                  <a:lnTo>
                    <a:pt x="1821" y="1825"/>
                  </a:lnTo>
                  <a:lnTo>
                    <a:pt x="1806" y="1841"/>
                  </a:lnTo>
                  <a:lnTo>
                    <a:pt x="1793" y="1859"/>
                  </a:lnTo>
                  <a:lnTo>
                    <a:pt x="1783" y="1877"/>
                  </a:lnTo>
                  <a:lnTo>
                    <a:pt x="1773" y="1896"/>
                  </a:lnTo>
                  <a:lnTo>
                    <a:pt x="1769" y="1907"/>
                  </a:lnTo>
                  <a:lnTo>
                    <a:pt x="1765" y="1917"/>
                  </a:lnTo>
                  <a:lnTo>
                    <a:pt x="1762" y="1928"/>
                  </a:lnTo>
                  <a:lnTo>
                    <a:pt x="1760" y="1940"/>
                  </a:lnTo>
                  <a:lnTo>
                    <a:pt x="1758" y="1950"/>
                  </a:lnTo>
                  <a:lnTo>
                    <a:pt x="1757" y="1961"/>
                  </a:lnTo>
                  <a:lnTo>
                    <a:pt x="1756" y="1973"/>
                  </a:lnTo>
                  <a:lnTo>
                    <a:pt x="1755" y="1985"/>
                  </a:lnTo>
                  <a:lnTo>
                    <a:pt x="1756" y="1997"/>
                  </a:lnTo>
                  <a:lnTo>
                    <a:pt x="1757" y="2008"/>
                  </a:lnTo>
                  <a:lnTo>
                    <a:pt x="1758" y="2019"/>
                  </a:lnTo>
                  <a:lnTo>
                    <a:pt x="1760" y="2030"/>
                  </a:lnTo>
                  <a:lnTo>
                    <a:pt x="1762" y="2041"/>
                  </a:lnTo>
                  <a:lnTo>
                    <a:pt x="1765" y="2052"/>
                  </a:lnTo>
                  <a:lnTo>
                    <a:pt x="1769" y="2063"/>
                  </a:lnTo>
                  <a:lnTo>
                    <a:pt x="1773" y="2072"/>
                  </a:lnTo>
                  <a:lnTo>
                    <a:pt x="1783" y="2092"/>
                  </a:lnTo>
                  <a:lnTo>
                    <a:pt x="1793" y="2111"/>
                  </a:lnTo>
                  <a:lnTo>
                    <a:pt x="1806" y="2129"/>
                  </a:lnTo>
                  <a:lnTo>
                    <a:pt x="1821" y="2145"/>
                  </a:lnTo>
                  <a:lnTo>
                    <a:pt x="1838" y="2159"/>
                  </a:lnTo>
                  <a:lnTo>
                    <a:pt x="1855" y="2172"/>
                  </a:lnTo>
                  <a:lnTo>
                    <a:pt x="1873" y="2184"/>
                  </a:lnTo>
                  <a:lnTo>
                    <a:pt x="1892" y="2192"/>
                  </a:lnTo>
                  <a:lnTo>
                    <a:pt x="1903" y="2197"/>
                  </a:lnTo>
                  <a:lnTo>
                    <a:pt x="1913" y="2200"/>
                  </a:lnTo>
                  <a:lnTo>
                    <a:pt x="1924" y="2203"/>
                  </a:lnTo>
                  <a:lnTo>
                    <a:pt x="1936" y="2206"/>
                  </a:lnTo>
                  <a:lnTo>
                    <a:pt x="1946" y="2207"/>
                  </a:lnTo>
                  <a:lnTo>
                    <a:pt x="1957" y="2210"/>
                  </a:lnTo>
                  <a:lnTo>
                    <a:pt x="1969" y="2211"/>
                  </a:lnTo>
                  <a:lnTo>
                    <a:pt x="1981" y="2211"/>
                  </a:lnTo>
                  <a:lnTo>
                    <a:pt x="1992" y="2211"/>
                  </a:lnTo>
                  <a:lnTo>
                    <a:pt x="2003" y="2210"/>
                  </a:lnTo>
                  <a:lnTo>
                    <a:pt x="2015" y="2207"/>
                  </a:lnTo>
                  <a:lnTo>
                    <a:pt x="2026" y="2206"/>
                  </a:lnTo>
                  <a:lnTo>
                    <a:pt x="2037" y="2203"/>
                  </a:lnTo>
                  <a:lnTo>
                    <a:pt x="2048" y="2200"/>
                  </a:lnTo>
                  <a:lnTo>
                    <a:pt x="2058" y="2197"/>
                  </a:lnTo>
                  <a:lnTo>
                    <a:pt x="2068" y="2192"/>
                  </a:lnTo>
                  <a:lnTo>
                    <a:pt x="2088" y="2184"/>
                  </a:lnTo>
                  <a:lnTo>
                    <a:pt x="2107" y="2172"/>
                  </a:lnTo>
                  <a:lnTo>
                    <a:pt x="2124" y="2159"/>
                  </a:lnTo>
                  <a:lnTo>
                    <a:pt x="2140" y="2145"/>
                  </a:lnTo>
                  <a:close/>
                  <a:moveTo>
                    <a:pt x="2251" y="1141"/>
                  </a:moveTo>
                  <a:lnTo>
                    <a:pt x="1156" y="2272"/>
                  </a:lnTo>
                  <a:lnTo>
                    <a:pt x="1105" y="2221"/>
                  </a:lnTo>
                  <a:lnTo>
                    <a:pt x="2200" y="1091"/>
                  </a:lnTo>
                  <a:lnTo>
                    <a:pt x="2251" y="1141"/>
                  </a:lnTo>
                  <a:close/>
                  <a:moveTo>
                    <a:pt x="3356" y="1681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7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1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0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8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2"/>
                  </a:lnTo>
                  <a:lnTo>
                    <a:pt x="3047" y="2655"/>
                  </a:lnTo>
                  <a:lnTo>
                    <a:pt x="3023" y="2688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7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4"/>
                  </a:lnTo>
                  <a:lnTo>
                    <a:pt x="2682" y="3029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8"/>
                  </a:lnTo>
                  <a:lnTo>
                    <a:pt x="2548" y="3120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1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4"/>
                  </a:lnTo>
                  <a:lnTo>
                    <a:pt x="2177" y="3287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8"/>
                  </a:lnTo>
                  <a:lnTo>
                    <a:pt x="1975" y="3337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7"/>
                  </a:lnTo>
                  <a:lnTo>
                    <a:pt x="1340" y="3328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7"/>
                  </a:lnTo>
                  <a:lnTo>
                    <a:pt x="1140" y="3274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1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20"/>
                  </a:lnTo>
                  <a:lnTo>
                    <a:pt x="774" y="3098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9"/>
                  </a:lnTo>
                  <a:lnTo>
                    <a:pt x="642" y="3004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7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8"/>
                  </a:lnTo>
                  <a:lnTo>
                    <a:pt x="309" y="2655"/>
                  </a:lnTo>
                  <a:lnTo>
                    <a:pt x="287" y="2622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8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0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1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7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1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5"/>
                  </a:lnTo>
                  <a:lnTo>
                    <a:pt x="26" y="1384"/>
                  </a:lnTo>
                  <a:lnTo>
                    <a:pt x="34" y="1342"/>
                  </a:lnTo>
                  <a:lnTo>
                    <a:pt x="43" y="1302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1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2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4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2"/>
                  </a:lnTo>
                  <a:lnTo>
                    <a:pt x="309" y="708"/>
                  </a:lnTo>
                  <a:lnTo>
                    <a:pt x="333" y="676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7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8"/>
                  </a:lnTo>
                  <a:lnTo>
                    <a:pt x="674" y="335"/>
                  </a:lnTo>
                  <a:lnTo>
                    <a:pt x="707" y="311"/>
                  </a:lnTo>
                  <a:lnTo>
                    <a:pt x="740" y="287"/>
                  </a:lnTo>
                  <a:lnTo>
                    <a:pt x="774" y="266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5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3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8"/>
                  </a:lnTo>
                  <a:lnTo>
                    <a:pt x="1179" y="75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4"/>
                  </a:lnTo>
                  <a:lnTo>
                    <a:pt x="1381" y="27"/>
                  </a:lnTo>
                  <a:lnTo>
                    <a:pt x="1423" y="19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19"/>
                  </a:lnTo>
                  <a:lnTo>
                    <a:pt x="1975" y="27"/>
                  </a:lnTo>
                  <a:lnTo>
                    <a:pt x="2016" y="34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5"/>
                  </a:lnTo>
                  <a:lnTo>
                    <a:pt x="2216" y="88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3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5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6"/>
                  </a:lnTo>
                  <a:lnTo>
                    <a:pt x="2617" y="287"/>
                  </a:lnTo>
                  <a:lnTo>
                    <a:pt x="2649" y="311"/>
                  </a:lnTo>
                  <a:lnTo>
                    <a:pt x="2682" y="335"/>
                  </a:lnTo>
                  <a:lnTo>
                    <a:pt x="2714" y="358"/>
                  </a:lnTo>
                  <a:lnTo>
                    <a:pt x="2745" y="384"/>
                  </a:lnTo>
                  <a:lnTo>
                    <a:pt x="2776" y="410"/>
                  </a:lnTo>
                  <a:lnTo>
                    <a:pt x="2806" y="437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6"/>
                  </a:lnTo>
                  <a:lnTo>
                    <a:pt x="3047" y="708"/>
                  </a:lnTo>
                  <a:lnTo>
                    <a:pt x="3069" y="742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4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2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1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2"/>
                  </a:lnTo>
                  <a:lnTo>
                    <a:pt x="3322" y="1342"/>
                  </a:lnTo>
                  <a:lnTo>
                    <a:pt x="3330" y="1384"/>
                  </a:lnTo>
                  <a:lnTo>
                    <a:pt x="3337" y="1425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1"/>
                  </a:lnTo>
                  <a:close/>
                  <a:moveTo>
                    <a:pt x="2813" y="2820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4"/>
                  </a:lnTo>
                  <a:lnTo>
                    <a:pt x="2917" y="2705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6"/>
                  </a:lnTo>
                  <a:lnTo>
                    <a:pt x="3070" y="2483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3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4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5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4"/>
                  </a:lnTo>
                  <a:lnTo>
                    <a:pt x="3284" y="1681"/>
                  </a:lnTo>
                  <a:lnTo>
                    <a:pt x="3283" y="1640"/>
                  </a:lnTo>
                  <a:lnTo>
                    <a:pt x="3282" y="1598"/>
                  </a:lnTo>
                  <a:lnTo>
                    <a:pt x="3278" y="1558"/>
                  </a:lnTo>
                  <a:lnTo>
                    <a:pt x="3275" y="1517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7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8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19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1"/>
                  </a:lnTo>
                  <a:lnTo>
                    <a:pt x="3051" y="848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9"/>
                  </a:lnTo>
                  <a:lnTo>
                    <a:pt x="2893" y="628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5"/>
                  </a:lnTo>
                  <a:lnTo>
                    <a:pt x="2700" y="441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200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2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4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4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2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200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1"/>
                  </a:lnTo>
                  <a:lnTo>
                    <a:pt x="627" y="465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8"/>
                  </a:lnTo>
                  <a:lnTo>
                    <a:pt x="439" y="659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8"/>
                  </a:lnTo>
                  <a:lnTo>
                    <a:pt x="286" y="881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19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8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7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7"/>
                  </a:lnTo>
                  <a:lnTo>
                    <a:pt x="78" y="1558"/>
                  </a:lnTo>
                  <a:lnTo>
                    <a:pt x="74" y="1598"/>
                  </a:lnTo>
                  <a:lnTo>
                    <a:pt x="73" y="1640"/>
                  </a:lnTo>
                  <a:lnTo>
                    <a:pt x="72" y="1681"/>
                  </a:lnTo>
                  <a:lnTo>
                    <a:pt x="73" y="1724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5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4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3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3"/>
                  </a:lnTo>
                  <a:lnTo>
                    <a:pt x="305" y="2516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2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5"/>
                  </a:lnTo>
                  <a:lnTo>
                    <a:pt x="463" y="2734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9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4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6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50"/>
                  </a:lnTo>
                  <a:lnTo>
                    <a:pt x="1355" y="3258"/>
                  </a:lnTo>
                  <a:lnTo>
                    <a:pt x="1393" y="3266"/>
                  </a:lnTo>
                  <a:lnTo>
                    <a:pt x="1433" y="3272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8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8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2"/>
                  </a:lnTo>
                  <a:lnTo>
                    <a:pt x="1963" y="3266"/>
                  </a:lnTo>
                  <a:lnTo>
                    <a:pt x="2001" y="3258"/>
                  </a:lnTo>
                  <a:lnTo>
                    <a:pt x="2040" y="3250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6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4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9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20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grpSp>
        <p:nvGrpSpPr>
          <p:cNvPr id="89" name="Группа 88">
            <a:extLst>
              <a:ext uri="{FF2B5EF4-FFF2-40B4-BE49-F238E27FC236}">
                <a16:creationId xmlns:a16="http://schemas.microsoft.com/office/drawing/2014/main" xmlns="" id="{A2CC0AB7-579E-4514-B47D-035C05FCE123}"/>
              </a:ext>
            </a:extLst>
          </p:cNvPr>
          <p:cNvGrpSpPr/>
          <p:nvPr/>
        </p:nvGrpSpPr>
        <p:grpSpPr>
          <a:xfrm>
            <a:off x="582517" y="3346573"/>
            <a:ext cx="486000" cy="487157"/>
            <a:chOff x="-747576" y="2533088"/>
            <a:chExt cx="486000" cy="487157"/>
          </a:xfrm>
        </p:grpSpPr>
        <p:sp>
          <p:nvSpPr>
            <p:cNvPr id="90" name="Овал 89">
              <a:extLst>
                <a:ext uri="{FF2B5EF4-FFF2-40B4-BE49-F238E27FC236}">
                  <a16:creationId xmlns:a16="http://schemas.microsoft.com/office/drawing/2014/main" xmlns="" id="{B113A4EC-C731-45A6-9CD4-C56C72E48D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2533088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Freeform 13">
              <a:extLst>
                <a:ext uri="{FF2B5EF4-FFF2-40B4-BE49-F238E27FC236}">
                  <a16:creationId xmlns:a16="http://schemas.microsoft.com/office/drawing/2014/main" xmlns="" id="{402383CC-4E87-41C1-A1BA-095C28569B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2533088"/>
              <a:ext cx="486000" cy="487157"/>
            </a:xfrm>
            <a:custGeom>
              <a:avLst/>
              <a:gdLst>
                <a:gd name="T0" fmla="*/ 3134 w 3356"/>
                <a:gd name="T1" fmla="*/ 2519 h 3363"/>
                <a:gd name="T2" fmla="*/ 2513 w 3356"/>
                <a:gd name="T3" fmla="*/ 3141 h 3363"/>
                <a:gd name="T4" fmla="*/ 1635 w 3356"/>
                <a:gd name="T5" fmla="*/ 3362 h 3363"/>
                <a:gd name="T6" fmla="*/ 774 w 3356"/>
                <a:gd name="T7" fmla="*/ 3099 h 3363"/>
                <a:gd name="T8" fmla="*/ 183 w 3356"/>
                <a:gd name="T9" fmla="*/ 2447 h 3363"/>
                <a:gd name="T10" fmla="*/ 5 w 3356"/>
                <a:gd name="T11" fmla="*/ 1552 h 3363"/>
                <a:gd name="T12" fmla="*/ 309 w 3356"/>
                <a:gd name="T13" fmla="*/ 709 h 3363"/>
                <a:gd name="T14" fmla="*/ 987 w 3356"/>
                <a:gd name="T15" fmla="*/ 149 h 3363"/>
                <a:gd name="T16" fmla="*/ 1891 w 3356"/>
                <a:gd name="T17" fmla="*/ 14 h 3363"/>
                <a:gd name="T18" fmla="*/ 2714 w 3356"/>
                <a:gd name="T19" fmla="*/ 359 h 3363"/>
                <a:gd name="T20" fmla="*/ 3240 w 3356"/>
                <a:gd name="T21" fmla="*/ 1065 h 3363"/>
                <a:gd name="T22" fmla="*/ 2965 w 3356"/>
                <a:gd name="T23" fmla="*/ 2644 h 3363"/>
                <a:gd name="T24" fmla="*/ 3275 w 3356"/>
                <a:gd name="T25" fmla="*/ 1846 h 3363"/>
                <a:gd name="T26" fmla="*/ 3125 w 3356"/>
                <a:gd name="T27" fmla="*/ 984 h 3363"/>
                <a:gd name="T28" fmla="*/ 2576 w 3356"/>
                <a:gd name="T29" fmla="*/ 348 h 3363"/>
                <a:gd name="T30" fmla="*/ 1761 w 3356"/>
                <a:gd name="T31" fmla="*/ 75 h 3363"/>
                <a:gd name="T32" fmla="*/ 913 w 3356"/>
                <a:gd name="T33" fmla="*/ 267 h 3363"/>
                <a:gd name="T34" fmla="*/ 305 w 3356"/>
                <a:gd name="T35" fmla="*/ 847 h 3363"/>
                <a:gd name="T36" fmla="*/ 72 w 3356"/>
                <a:gd name="T37" fmla="*/ 1682 h 3363"/>
                <a:gd name="T38" fmla="*/ 305 w 3356"/>
                <a:gd name="T39" fmla="*/ 2515 h 3363"/>
                <a:gd name="T40" fmla="*/ 913 w 3356"/>
                <a:gd name="T41" fmla="*/ 3097 h 3363"/>
                <a:gd name="T42" fmla="*/ 1761 w 3356"/>
                <a:gd name="T43" fmla="*/ 3289 h 3363"/>
                <a:gd name="T44" fmla="*/ 2576 w 3356"/>
                <a:gd name="T45" fmla="*/ 3016 h 3363"/>
                <a:gd name="T46" fmla="*/ 1723 w 3356"/>
                <a:gd name="T47" fmla="*/ 1762 h 3363"/>
                <a:gd name="T48" fmla="*/ 1966 w 3356"/>
                <a:gd name="T49" fmla="*/ 1411 h 3363"/>
                <a:gd name="T50" fmla="*/ 1619 w 3356"/>
                <a:gd name="T51" fmla="*/ 1765 h 3363"/>
                <a:gd name="T52" fmla="*/ 1520 w 3356"/>
                <a:gd name="T53" fmla="*/ 1812 h 3363"/>
                <a:gd name="T54" fmla="*/ 1008 w 3356"/>
                <a:gd name="T55" fmla="*/ 2135 h 3363"/>
                <a:gd name="T56" fmla="*/ 2308 w 3356"/>
                <a:gd name="T57" fmla="*/ 2344 h 3363"/>
                <a:gd name="T58" fmla="*/ 1081 w 3356"/>
                <a:gd name="T59" fmla="*/ 2113 h 3363"/>
                <a:gd name="T60" fmla="*/ 993 w 3356"/>
                <a:gd name="T61" fmla="*/ 1667 h 3363"/>
                <a:gd name="T62" fmla="*/ 958 w 3356"/>
                <a:gd name="T63" fmla="*/ 1313 h 3363"/>
                <a:gd name="T64" fmla="*/ 1163 w 3356"/>
                <a:gd name="T65" fmla="*/ 1255 h 3363"/>
                <a:gd name="T66" fmla="*/ 1454 w 3356"/>
                <a:gd name="T67" fmla="*/ 1104 h 3363"/>
                <a:gd name="T68" fmla="*/ 1516 w 3356"/>
                <a:gd name="T69" fmla="*/ 1238 h 3363"/>
                <a:gd name="T70" fmla="*/ 1821 w 3356"/>
                <a:gd name="T71" fmla="*/ 1105 h 3363"/>
                <a:gd name="T72" fmla="*/ 1832 w 3356"/>
                <a:gd name="T73" fmla="*/ 1242 h 3363"/>
                <a:gd name="T74" fmla="*/ 2141 w 3356"/>
                <a:gd name="T75" fmla="*/ 1116 h 3363"/>
                <a:gd name="T76" fmla="*/ 2176 w 3356"/>
                <a:gd name="T77" fmla="*/ 1221 h 3363"/>
                <a:gd name="T78" fmla="*/ 2315 w 3356"/>
                <a:gd name="T79" fmla="*/ 1126 h 3363"/>
                <a:gd name="T80" fmla="*/ 2345 w 3356"/>
                <a:gd name="T81" fmla="*/ 1533 h 3363"/>
                <a:gd name="T82" fmla="*/ 2398 w 3356"/>
                <a:gd name="T83" fmla="*/ 1903 h 3363"/>
                <a:gd name="T84" fmla="*/ 2439 w 3356"/>
                <a:gd name="T85" fmla="*/ 2140 h 3363"/>
                <a:gd name="T86" fmla="*/ 1103 w 3356"/>
                <a:gd name="T87" fmla="*/ 2140 h 3363"/>
                <a:gd name="T88" fmla="*/ 1165 w 3356"/>
                <a:gd name="T89" fmla="*/ 976 h 3363"/>
                <a:gd name="T90" fmla="*/ 877 w 3356"/>
                <a:gd name="T91" fmla="*/ 2423 h 3363"/>
                <a:gd name="T92" fmla="*/ 1959 w 3356"/>
                <a:gd name="T93" fmla="*/ 2423 h 3363"/>
                <a:gd name="T94" fmla="*/ 2514 w 3356"/>
                <a:gd name="T95" fmla="*/ 2215 h 3363"/>
                <a:gd name="T96" fmla="*/ 2464 w 3356"/>
                <a:gd name="T97" fmla="*/ 1875 h 3363"/>
                <a:gd name="T98" fmla="*/ 2423 w 3356"/>
                <a:gd name="T99" fmla="*/ 1587 h 3363"/>
                <a:gd name="T100" fmla="*/ 2393 w 3356"/>
                <a:gd name="T101" fmla="*/ 1245 h 3363"/>
                <a:gd name="T102" fmla="*/ 2360 w 3356"/>
                <a:gd name="T103" fmla="*/ 1030 h 3363"/>
                <a:gd name="T104" fmla="*/ 2141 w 3356"/>
                <a:gd name="T105" fmla="*/ 890 h 3363"/>
                <a:gd name="T106" fmla="*/ 2034 w 3356"/>
                <a:gd name="T107" fmla="*/ 976 h 3363"/>
                <a:gd name="T108" fmla="*/ 2137 w 3356"/>
                <a:gd name="T109" fmla="*/ 1022 h 3363"/>
                <a:gd name="T110" fmla="*/ 1814 w 3356"/>
                <a:gd name="T111" fmla="*/ 885 h 3363"/>
                <a:gd name="T112" fmla="*/ 1744 w 3356"/>
                <a:gd name="T113" fmla="*/ 988 h 3363"/>
                <a:gd name="T114" fmla="*/ 1715 w 3356"/>
                <a:gd name="T115" fmla="*/ 1030 h 3363"/>
                <a:gd name="T116" fmla="*/ 1481 w 3356"/>
                <a:gd name="T117" fmla="*/ 879 h 3363"/>
                <a:gd name="T118" fmla="*/ 1429 w 3356"/>
                <a:gd name="T119" fmla="*/ 980 h 3363"/>
                <a:gd name="T120" fmla="*/ 1467 w 3356"/>
                <a:gd name="T121" fmla="*/ 1030 h 3363"/>
                <a:gd name="T122" fmla="*/ 1168 w 3356"/>
                <a:gd name="T123" fmla="*/ 881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56" h="3363"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6"/>
                  </a:lnTo>
                  <a:lnTo>
                    <a:pt x="3337" y="1938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1"/>
                  </a:lnTo>
                  <a:lnTo>
                    <a:pt x="3255" y="2260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20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2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30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9"/>
                  </a:lnTo>
                  <a:lnTo>
                    <a:pt x="2548" y="3119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7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300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5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5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300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7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19"/>
                  </a:lnTo>
                  <a:lnTo>
                    <a:pt x="774" y="3099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2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20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60"/>
                  </a:lnTo>
                  <a:lnTo>
                    <a:pt x="88" y="2221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8"/>
                  </a:lnTo>
                  <a:lnTo>
                    <a:pt x="14" y="1896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9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4"/>
                  </a:lnTo>
                  <a:lnTo>
                    <a:pt x="34" y="1343"/>
                  </a:lnTo>
                  <a:lnTo>
                    <a:pt x="43" y="1302"/>
                  </a:lnTo>
                  <a:lnTo>
                    <a:pt x="53" y="1262"/>
                  </a:lnTo>
                  <a:lnTo>
                    <a:pt x="64" y="1222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6"/>
                  </a:lnTo>
                  <a:lnTo>
                    <a:pt x="287" y="742"/>
                  </a:lnTo>
                  <a:lnTo>
                    <a:pt x="309" y="709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3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3"/>
                  </a:lnTo>
                  <a:lnTo>
                    <a:pt x="521" y="465"/>
                  </a:lnTo>
                  <a:lnTo>
                    <a:pt x="550" y="438"/>
                  </a:lnTo>
                  <a:lnTo>
                    <a:pt x="580" y="411"/>
                  </a:lnTo>
                  <a:lnTo>
                    <a:pt x="611" y="385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3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20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6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6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20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3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5"/>
                  </a:lnTo>
                  <a:lnTo>
                    <a:pt x="2776" y="411"/>
                  </a:lnTo>
                  <a:lnTo>
                    <a:pt x="2806" y="438"/>
                  </a:lnTo>
                  <a:lnTo>
                    <a:pt x="2835" y="465"/>
                  </a:lnTo>
                  <a:lnTo>
                    <a:pt x="2865" y="493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3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9"/>
                  </a:lnTo>
                  <a:lnTo>
                    <a:pt x="3069" y="741"/>
                  </a:lnTo>
                  <a:lnTo>
                    <a:pt x="3092" y="776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2"/>
                  </a:lnTo>
                  <a:lnTo>
                    <a:pt x="3292" y="1222"/>
                  </a:lnTo>
                  <a:lnTo>
                    <a:pt x="3303" y="1262"/>
                  </a:lnTo>
                  <a:lnTo>
                    <a:pt x="3313" y="1302"/>
                  </a:lnTo>
                  <a:lnTo>
                    <a:pt x="3322" y="1343"/>
                  </a:lnTo>
                  <a:lnTo>
                    <a:pt x="3330" y="1384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9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5"/>
                  </a:lnTo>
                  <a:lnTo>
                    <a:pt x="2917" y="2706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9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6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40"/>
                  </a:lnTo>
                  <a:lnTo>
                    <a:pt x="3282" y="1599"/>
                  </a:lnTo>
                  <a:lnTo>
                    <a:pt x="3278" y="1558"/>
                  </a:lnTo>
                  <a:lnTo>
                    <a:pt x="3275" y="1518"/>
                  </a:lnTo>
                  <a:lnTo>
                    <a:pt x="3271" y="1477"/>
                  </a:lnTo>
                  <a:lnTo>
                    <a:pt x="3265" y="1437"/>
                  </a:lnTo>
                  <a:lnTo>
                    <a:pt x="3259" y="1397"/>
                  </a:lnTo>
                  <a:lnTo>
                    <a:pt x="3251" y="1358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1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6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70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9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4"/>
                  </a:lnTo>
                  <a:lnTo>
                    <a:pt x="1678" y="73"/>
                  </a:lnTo>
                  <a:lnTo>
                    <a:pt x="1637" y="74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9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70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6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1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8"/>
                  </a:lnTo>
                  <a:lnTo>
                    <a:pt x="97" y="1397"/>
                  </a:lnTo>
                  <a:lnTo>
                    <a:pt x="91" y="1437"/>
                  </a:lnTo>
                  <a:lnTo>
                    <a:pt x="85" y="1477"/>
                  </a:lnTo>
                  <a:lnTo>
                    <a:pt x="81" y="1518"/>
                  </a:lnTo>
                  <a:lnTo>
                    <a:pt x="78" y="1558"/>
                  </a:lnTo>
                  <a:lnTo>
                    <a:pt x="74" y="1599"/>
                  </a:lnTo>
                  <a:lnTo>
                    <a:pt x="73" y="1640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6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9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6"/>
                  </a:lnTo>
                  <a:lnTo>
                    <a:pt x="463" y="2735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6"/>
                  </a:lnTo>
                  <a:lnTo>
                    <a:pt x="813" y="3037"/>
                  </a:lnTo>
                  <a:lnTo>
                    <a:pt x="845" y="3058"/>
                  </a:lnTo>
                  <a:lnTo>
                    <a:pt x="878" y="3077"/>
                  </a:lnTo>
                  <a:lnTo>
                    <a:pt x="913" y="3097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5"/>
                  </a:lnTo>
                  <a:lnTo>
                    <a:pt x="1090" y="3179"/>
                  </a:lnTo>
                  <a:lnTo>
                    <a:pt x="1126" y="3193"/>
                  </a:lnTo>
                  <a:lnTo>
                    <a:pt x="1163" y="3206"/>
                  </a:lnTo>
                  <a:lnTo>
                    <a:pt x="1201" y="3219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6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6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9"/>
                  </a:lnTo>
                  <a:lnTo>
                    <a:pt x="2193" y="3206"/>
                  </a:lnTo>
                  <a:lnTo>
                    <a:pt x="2230" y="3193"/>
                  </a:lnTo>
                  <a:lnTo>
                    <a:pt x="2266" y="3179"/>
                  </a:lnTo>
                  <a:lnTo>
                    <a:pt x="2303" y="3165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7"/>
                  </a:lnTo>
                  <a:lnTo>
                    <a:pt x="2478" y="3077"/>
                  </a:lnTo>
                  <a:lnTo>
                    <a:pt x="2511" y="3058"/>
                  </a:lnTo>
                  <a:lnTo>
                    <a:pt x="2543" y="3037"/>
                  </a:lnTo>
                  <a:lnTo>
                    <a:pt x="2576" y="3016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  <a:moveTo>
                    <a:pt x="1599" y="1892"/>
                  </a:moveTo>
                  <a:lnTo>
                    <a:pt x="1614" y="1878"/>
                  </a:lnTo>
                  <a:lnTo>
                    <a:pt x="1630" y="1861"/>
                  </a:lnTo>
                  <a:lnTo>
                    <a:pt x="1644" y="1846"/>
                  </a:lnTo>
                  <a:lnTo>
                    <a:pt x="1658" y="1831"/>
                  </a:lnTo>
                  <a:lnTo>
                    <a:pt x="1667" y="1821"/>
                  </a:lnTo>
                  <a:lnTo>
                    <a:pt x="1676" y="1811"/>
                  </a:lnTo>
                  <a:lnTo>
                    <a:pt x="1686" y="1802"/>
                  </a:lnTo>
                  <a:lnTo>
                    <a:pt x="1694" y="1792"/>
                  </a:lnTo>
                  <a:lnTo>
                    <a:pt x="1698" y="1789"/>
                  </a:lnTo>
                  <a:lnTo>
                    <a:pt x="1702" y="1785"/>
                  </a:lnTo>
                  <a:lnTo>
                    <a:pt x="1709" y="1778"/>
                  </a:lnTo>
                  <a:lnTo>
                    <a:pt x="1716" y="1769"/>
                  </a:lnTo>
                  <a:lnTo>
                    <a:pt x="1723" y="1762"/>
                  </a:lnTo>
                  <a:lnTo>
                    <a:pt x="1731" y="1754"/>
                  </a:lnTo>
                  <a:lnTo>
                    <a:pt x="1742" y="1743"/>
                  </a:lnTo>
                  <a:lnTo>
                    <a:pt x="1752" y="1731"/>
                  </a:lnTo>
                  <a:lnTo>
                    <a:pt x="1764" y="1720"/>
                  </a:lnTo>
                  <a:lnTo>
                    <a:pt x="1774" y="1709"/>
                  </a:lnTo>
                  <a:lnTo>
                    <a:pt x="1789" y="1694"/>
                  </a:lnTo>
                  <a:lnTo>
                    <a:pt x="1803" y="1677"/>
                  </a:lnTo>
                  <a:lnTo>
                    <a:pt x="1947" y="1524"/>
                  </a:lnTo>
                  <a:lnTo>
                    <a:pt x="1963" y="1509"/>
                  </a:lnTo>
                  <a:lnTo>
                    <a:pt x="1977" y="1494"/>
                  </a:lnTo>
                  <a:lnTo>
                    <a:pt x="1992" y="1479"/>
                  </a:lnTo>
                  <a:lnTo>
                    <a:pt x="2006" y="1462"/>
                  </a:lnTo>
                  <a:lnTo>
                    <a:pt x="2008" y="1461"/>
                  </a:lnTo>
                  <a:lnTo>
                    <a:pt x="2010" y="1459"/>
                  </a:lnTo>
                  <a:lnTo>
                    <a:pt x="2011" y="1458"/>
                  </a:lnTo>
                  <a:lnTo>
                    <a:pt x="2012" y="1457"/>
                  </a:lnTo>
                  <a:lnTo>
                    <a:pt x="2012" y="1456"/>
                  </a:lnTo>
                  <a:lnTo>
                    <a:pt x="2011" y="1454"/>
                  </a:lnTo>
                  <a:lnTo>
                    <a:pt x="1988" y="1432"/>
                  </a:lnTo>
                  <a:lnTo>
                    <a:pt x="1981" y="1425"/>
                  </a:lnTo>
                  <a:lnTo>
                    <a:pt x="1973" y="1418"/>
                  </a:lnTo>
                  <a:lnTo>
                    <a:pt x="1966" y="1411"/>
                  </a:lnTo>
                  <a:lnTo>
                    <a:pt x="1958" y="1403"/>
                  </a:lnTo>
                  <a:lnTo>
                    <a:pt x="1952" y="1410"/>
                  </a:lnTo>
                  <a:lnTo>
                    <a:pt x="1941" y="1420"/>
                  </a:lnTo>
                  <a:lnTo>
                    <a:pt x="1931" y="1431"/>
                  </a:lnTo>
                  <a:lnTo>
                    <a:pt x="1924" y="1439"/>
                  </a:lnTo>
                  <a:lnTo>
                    <a:pt x="1901" y="1462"/>
                  </a:lnTo>
                  <a:lnTo>
                    <a:pt x="1894" y="1472"/>
                  </a:lnTo>
                  <a:lnTo>
                    <a:pt x="1885" y="1481"/>
                  </a:lnTo>
                  <a:lnTo>
                    <a:pt x="1877" y="1488"/>
                  </a:lnTo>
                  <a:lnTo>
                    <a:pt x="1868" y="1498"/>
                  </a:lnTo>
                  <a:lnTo>
                    <a:pt x="1857" y="1510"/>
                  </a:lnTo>
                  <a:lnTo>
                    <a:pt x="1846" y="1522"/>
                  </a:lnTo>
                  <a:lnTo>
                    <a:pt x="1834" y="1535"/>
                  </a:lnTo>
                  <a:lnTo>
                    <a:pt x="1823" y="1546"/>
                  </a:lnTo>
                  <a:lnTo>
                    <a:pt x="1813" y="1559"/>
                  </a:lnTo>
                  <a:lnTo>
                    <a:pt x="1801" y="1569"/>
                  </a:lnTo>
                  <a:lnTo>
                    <a:pt x="1795" y="1576"/>
                  </a:lnTo>
                  <a:lnTo>
                    <a:pt x="1790" y="1582"/>
                  </a:lnTo>
                  <a:lnTo>
                    <a:pt x="1645" y="1737"/>
                  </a:lnTo>
                  <a:lnTo>
                    <a:pt x="1637" y="1744"/>
                  </a:lnTo>
                  <a:lnTo>
                    <a:pt x="1628" y="1755"/>
                  </a:lnTo>
                  <a:lnTo>
                    <a:pt x="1619" y="1765"/>
                  </a:lnTo>
                  <a:lnTo>
                    <a:pt x="1611" y="1772"/>
                  </a:lnTo>
                  <a:lnTo>
                    <a:pt x="1606" y="1779"/>
                  </a:lnTo>
                  <a:lnTo>
                    <a:pt x="1599" y="1784"/>
                  </a:lnTo>
                  <a:lnTo>
                    <a:pt x="1591" y="1777"/>
                  </a:lnTo>
                  <a:lnTo>
                    <a:pt x="1582" y="1768"/>
                  </a:lnTo>
                  <a:lnTo>
                    <a:pt x="1561" y="1745"/>
                  </a:lnTo>
                  <a:lnTo>
                    <a:pt x="1522" y="1707"/>
                  </a:lnTo>
                  <a:lnTo>
                    <a:pt x="1484" y="1669"/>
                  </a:lnTo>
                  <a:lnTo>
                    <a:pt x="1467" y="1653"/>
                  </a:lnTo>
                  <a:lnTo>
                    <a:pt x="1464" y="1655"/>
                  </a:lnTo>
                  <a:lnTo>
                    <a:pt x="1460" y="1659"/>
                  </a:lnTo>
                  <a:lnTo>
                    <a:pt x="1441" y="1678"/>
                  </a:lnTo>
                  <a:lnTo>
                    <a:pt x="1433" y="1685"/>
                  </a:lnTo>
                  <a:lnTo>
                    <a:pt x="1428" y="1691"/>
                  </a:lnTo>
                  <a:lnTo>
                    <a:pt x="1420" y="1698"/>
                  </a:lnTo>
                  <a:lnTo>
                    <a:pt x="1415" y="1704"/>
                  </a:lnTo>
                  <a:lnTo>
                    <a:pt x="1419" y="1711"/>
                  </a:lnTo>
                  <a:lnTo>
                    <a:pt x="1426" y="1716"/>
                  </a:lnTo>
                  <a:lnTo>
                    <a:pt x="1440" y="1730"/>
                  </a:lnTo>
                  <a:lnTo>
                    <a:pt x="1462" y="1753"/>
                  </a:lnTo>
                  <a:lnTo>
                    <a:pt x="1490" y="1782"/>
                  </a:lnTo>
                  <a:lnTo>
                    <a:pt x="1520" y="1812"/>
                  </a:lnTo>
                  <a:lnTo>
                    <a:pt x="1550" y="1842"/>
                  </a:lnTo>
                  <a:lnTo>
                    <a:pt x="1575" y="1867"/>
                  </a:lnTo>
                  <a:lnTo>
                    <a:pt x="1592" y="1885"/>
                  </a:lnTo>
                  <a:lnTo>
                    <a:pt x="1599" y="1892"/>
                  </a:lnTo>
                  <a:close/>
                  <a:moveTo>
                    <a:pt x="944" y="1866"/>
                  </a:moveTo>
                  <a:lnTo>
                    <a:pt x="947" y="1877"/>
                  </a:lnTo>
                  <a:lnTo>
                    <a:pt x="948" y="1888"/>
                  </a:lnTo>
                  <a:lnTo>
                    <a:pt x="952" y="1905"/>
                  </a:lnTo>
                  <a:lnTo>
                    <a:pt x="955" y="1924"/>
                  </a:lnTo>
                  <a:lnTo>
                    <a:pt x="959" y="1942"/>
                  </a:lnTo>
                  <a:lnTo>
                    <a:pt x="962" y="1959"/>
                  </a:lnTo>
                  <a:lnTo>
                    <a:pt x="972" y="2005"/>
                  </a:lnTo>
                  <a:lnTo>
                    <a:pt x="975" y="2015"/>
                  </a:lnTo>
                  <a:lnTo>
                    <a:pt x="977" y="2027"/>
                  </a:lnTo>
                  <a:lnTo>
                    <a:pt x="982" y="2044"/>
                  </a:lnTo>
                  <a:lnTo>
                    <a:pt x="986" y="2060"/>
                  </a:lnTo>
                  <a:lnTo>
                    <a:pt x="990" y="2077"/>
                  </a:lnTo>
                  <a:lnTo>
                    <a:pt x="995" y="2093"/>
                  </a:lnTo>
                  <a:lnTo>
                    <a:pt x="998" y="2103"/>
                  </a:lnTo>
                  <a:lnTo>
                    <a:pt x="1000" y="2113"/>
                  </a:lnTo>
                  <a:lnTo>
                    <a:pt x="1003" y="2125"/>
                  </a:lnTo>
                  <a:lnTo>
                    <a:pt x="1008" y="2135"/>
                  </a:lnTo>
                  <a:lnTo>
                    <a:pt x="1012" y="2150"/>
                  </a:lnTo>
                  <a:lnTo>
                    <a:pt x="1022" y="2177"/>
                  </a:lnTo>
                  <a:lnTo>
                    <a:pt x="1031" y="2203"/>
                  </a:lnTo>
                  <a:lnTo>
                    <a:pt x="1037" y="2217"/>
                  </a:lnTo>
                  <a:lnTo>
                    <a:pt x="1064" y="2217"/>
                  </a:lnTo>
                  <a:lnTo>
                    <a:pt x="1114" y="2217"/>
                  </a:lnTo>
                  <a:lnTo>
                    <a:pt x="1166" y="2217"/>
                  </a:lnTo>
                  <a:lnTo>
                    <a:pt x="1195" y="2217"/>
                  </a:lnTo>
                  <a:lnTo>
                    <a:pt x="2269" y="2217"/>
                  </a:lnTo>
                  <a:lnTo>
                    <a:pt x="2278" y="2217"/>
                  </a:lnTo>
                  <a:lnTo>
                    <a:pt x="2288" y="2217"/>
                  </a:lnTo>
                  <a:lnTo>
                    <a:pt x="2293" y="2217"/>
                  </a:lnTo>
                  <a:lnTo>
                    <a:pt x="2299" y="2217"/>
                  </a:lnTo>
                  <a:lnTo>
                    <a:pt x="2303" y="2217"/>
                  </a:lnTo>
                  <a:lnTo>
                    <a:pt x="2306" y="2217"/>
                  </a:lnTo>
                  <a:lnTo>
                    <a:pt x="2307" y="2218"/>
                  </a:lnTo>
                  <a:lnTo>
                    <a:pt x="2308" y="2220"/>
                  </a:lnTo>
                  <a:lnTo>
                    <a:pt x="2310" y="2229"/>
                  </a:lnTo>
                  <a:lnTo>
                    <a:pt x="2308" y="2250"/>
                  </a:lnTo>
                  <a:lnTo>
                    <a:pt x="2308" y="2343"/>
                  </a:lnTo>
                  <a:lnTo>
                    <a:pt x="2308" y="2343"/>
                  </a:lnTo>
                  <a:lnTo>
                    <a:pt x="2308" y="2344"/>
                  </a:lnTo>
                  <a:lnTo>
                    <a:pt x="2308" y="2345"/>
                  </a:lnTo>
                  <a:lnTo>
                    <a:pt x="2289" y="2345"/>
                  </a:lnTo>
                  <a:lnTo>
                    <a:pt x="2241" y="2345"/>
                  </a:lnTo>
                  <a:lnTo>
                    <a:pt x="2172" y="2345"/>
                  </a:lnTo>
                  <a:lnTo>
                    <a:pt x="2092" y="2345"/>
                  </a:lnTo>
                  <a:lnTo>
                    <a:pt x="2010" y="2345"/>
                  </a:lnTo>
                  <a:lnTo>
                    <a:pt x="1936" y="2345"/>
                  </a:lnTo>
                  <a:lnTo>
                    <a:pt x="1878" y="2345"/>
                  </a:lnTo>
                  <a:lnTo>
                    <a:pt x="1848" y="2345"/>
                  </a:lnTo>
                  <a:lnTo>
                    <a:pt x="948" y="2345"/>
                  </a:lnTo>
                  <a:lnTo>
                    <a:pt x="946" y="2345"/>
                  </a:lnTo>
                  <a:lnTo>
                    <a:pt x="945" y="2345"/>
                  </a:lnTo>
                  <a:lnTo>
                    <a:pt x="944" y="2344"/>
                  </a:lnTo>
                  <a:lnTo>
                    <a:pt x="944" y="2343"/>
                  </a:lnTo>
                  <a:lnTo>
                    <a:pt x="943" y="2338"/>
                  </a:lnTo>
                  <a:lnTo>
                    <a:pt x="944" y="2328"/>
                  </a:lnTo>
                  <a:lnTo>
                    <a:pt x="944" y="1896"/>
                  </a:lnTo>
                  <a:lnTo>
                    <a:pt x="943" y="1880"/>
                  </a:lnTo>
                  <a:lnTo>
                    <a:pt x="944" y="1866"/>
                  </a:lnTo>
                  <a:close/>
                  <a:moveTo>
                    <a:pt x="1090" y="2140"/>
                  </a:moveTo>
                  <a:lnTo>
                    <a:pt x="1085" y="2129"/>
                  </a:lnTo>
                  <a:lnTo>
                    <a:pt x="1081" y="2113"/>
                  </a:lnTo>
                  <a:lnTo>
                    <a:pt x="1076" y="2096"/>
                  </a:lnTo>
                  <a:lnTo>
                    <a:pt x="1072" y="2083"/>
                  </a:lnTo>
                  <a:lnTo>
                    <a:pt x="1068" y="2069"/>
                  </a:lnTo>
                  <a:lnTo>
                    <a:pt x="1064" y="2055"/>
                  </a:lnTo>
                  <a:lnTo>
                    <a:pt x="1060" y="2040"/>
                  </a:lnTo>
                  <a:lnTo>
                    <a:pt x="1056" y="2025"/>
                  </a:lnTo>
                  <a:lnTo>
                    <a:pt x="1036" y="1936"/>
                  </a:lnTo>
                  <a:lnTo>
                    <a:pt x="1034" y="1920"/>
                  </a:lnTo>
                  <a:lnTo>
                    <a:pt x="1030" y="1905"/>
                  </a:lnTo>
                  <a:lnTo>
                    <a:pt x="1024" y="1873"/>
                  </a:lnTo>
                  <a:lnTo>
                    <a:pt x="1022" y="1858"/>
                  </a:lnTo>
                  <a:lnTo>
                    <a:pt x="1018" y="1842"/>
                  </a:lnTo>
                  <a:lnTo>
                    <a:pt x="1008" y="1779"/>
                  </a:lnTo>
                  <a:lnTo>
                    <a:pt x="1006" y="1763"/>
                  </a:lnTo>
                  <a:lnTo>
                    <a:pt x="1003" y="1748"/>
                  </a:lnTo>
                  <a:lnTo>
                    <a:pt x="999" y="1715"/>
                  </a:lnTo>
                  <a:lnTo>
                    <a:pt x="997" y="1702"/>
                  </a:lnTo>
                  <a:lnTo>
                    <a:pt x="996" y="1690"/>
                  </a:lnTo>
                  <a:lnTo>
                    <a:pt x="995" y="1686"/>
                  </a:lnTo>
                  <a:lnTo>
                    <a:pt x="995" y="1683"/>
                  </a:lnTo>
                  <a:lnTo>
                    <a:pt x="994" y="1674"/>
                  </a:lnTo>
                  <a:lnTo>
                    <a:pt x="993" y="1667"/>
                  </a:lnTo>
                  <a:lnTo>
                    <a:pt x="991" y="1658"/>
                  </a:lnTo>
                  <a:lnTo>
                    <a:pt x="990" y="1649"/>
                  </a:lnTo>
                  <a:lnTo>
                    <a:pt x="986" y="1617"/>
                  </a:lnTo>
                  <a:lnTo>
                    <a:pt x="983" y="1583"/>
                  </a:lnTo>
                  <a:lnTo>
                    <a:pt x="979" y="1550"/>
                  </a:lnTo>
                  <a:lnTo>
                    <a:pt x="975" y="1518"/>
                  </a:lnTo>
                  <a:lnTo>
                    <a:pt x="974" y="1509"/>
                  </a:lnTo>
                  <a:lnTo>
                    <a:pt x="974" y="1500"/>
                  </a:lnTo>
                  <a:lnTo>
                    <a:pt x="973" y="1492"/>
                  </a:lnTo>
                  <a:lnTo>
                    <a:pt x="972" y="1483"/>
                  </a:lnTo>
                  <a:lnTo>
                    <a:pt x="971" y="1474"/>
                  </a:lnTo>
                  <a:lnTo>
                    <a:pt x="970" y="1467"/>
                  </a:lnTo>
                  <a:lnTo>
                    <a:pt x="970" y="1458"/>
                  </a:lnTo>
                  <a:lnTo>
                    <a:pt x="969" y="1450"/>
                  </a:lnTo>
                  <a:lnTo>
                    <a:pt x="969" y="1441"/>
                  </a:lnTo>
                  <a:lnTo>
                    <a:pt x="968" y="1433"/>
                  </a:lnTo>
                  <a:lnTo>
                    <a:pt x="967" y="1425"/>
                  </a:lnTo>
                  <a:lnTo>
                    <a:pt x="966" y="1416"/>
                  </a:lnTo>
                  <a:lnTo>
                    <a:pt x="963" y="1390"/>
                  </a:lnTo>
                  <a:lnTo>
                    <a:pt x="961" y="1365"/>
                  </a:lnTo>
                  <a:lnTo>
                    <a:pt x="959" y="1339"/>
                  </a:lnTo>
                  <a:lnTo>
                    <a:pt x="958" y="1313"/>
                  </a:lnTo>
                  <a:lnTo>
                    <a:pt x="957" y="1305"/>
                  </a:lnTo>
                  <a:lnTo>
                    <a:pt x="956" y="1296"/>
                  </a:lnTo>
                  <a:lnTo>
                    <a:pt x="953" y="1245"/>
                  </a:lnTo>
                  <a:lnTo>
                    <a:pt x="951" y="1217"/>
                  </a:lnTo>
                  <a:lnTo>
                    <a:pt x="948" y="1171"/>
                  </a:lnTo>
                  <a:lnTo>
                    <a:pt x="946" y="1128"/>
                  </a:lnTo>
                  <a:lnTo>
                    <a:pt x="946" y="1104"/>
                  </a:lnTo>
                  <a:lnTo>
                    <a:pt x="1182" y="1105"/>
                  </a:lnTo>
                  <a:lnTo>
                    <a:pt x="1181" y="1115"/>
                  </a:lnTo>
                  <a:lnTo>
                    <a:pt x="1178" y="1129"/>
                  </a:lnTo>
                  <a:lnTo>
                    <a:pt x="1173" y="1142"/>
                  </a:lnTo>
                  <a:lnTo>
                    <a:pt x="1168" y="1151"/>
                  </a:lnTo>
                  <a:lnTo>
                    <a:pt x="1163" y="1162"/>
                  </a:lnTo>
                  <a:lnTo>
                    <a:pt x="1157" y="1171"/>
                  </a:lnTo>
                  <a:lnTo>
                    <a:pt x="1153" y="1175"/>
                  </a:lnTo>
                  <a:lnTo>
                    <a:pt x="1149" y="1178"/>
                  </a:lnTo>
                  <a:lnTo>
                    <a:pt x="1145" y="1181"/>
                  </a:lnTo>
                  <a:lnTo>
                    <a:pt x="1139" y="1183"/>
                  </a:lnTo>
                  <a:lnTo>
                    <a:pt x="1139" y="1258"/>
                  </a:lnTo>
                  <a:lnTo>
                    <a:pt x="1147" y="1258"/>
                  </a:lnTo>
                  <a:lnTo>
                    <a:pt x="1154" y="1257"/>
                  </a:lnTo>
                  <a:lnTo>
                    <a:pt x="1163" y="1255"/>
                  </a:lnTo>
                  <a:lnTo>
                    <a:pt x="1168" y="1253"/>
                  </a:lnTo>
                  <a:lnTo>
                    <a:pt x="1178" y="1250"/>
                  </a:lnTo>
                  <a:lnTo>
                    <a:pt x="1185" y="1244"/>
                  </a:lnTo>
                  <a:lnTo>
                    <a:pt x="1193" y="1240"/>
                  </a:lnTo>
                  <a:lnTo>
                    <a:pt x="1201" y="1235"/>
                  </a:lnTo>
                  <a:lnTo>
                    <a:pt x="1212" y="1223"/>
                  </a:lnTo>
                  <a:lnTo>
                    <a:pt x="1224" y="1207"/>
                  </a:lnTo>
                  <a:lnTo>
                    <a:pt x="1230" y="1199"/>
                  </a:lnTo>
                  <a:lnTo>
                    <a:pt x="1235" y="1190"/>
                  </a:lnTo>
                  <a:lnTo>
                    <a:pt x="1239" y="1182"/>
                  </a:lnTo>
                  <a:lnTo>
                    <a:pt x="1243" y="1172"/>
                  </a:lnTo>
                  <a:lnTo>
                    <a:pt x="1249" y="1153"/>
                  </a:lnTo>
                  <a:lnTo>
                    <a:pt x="1254" y="1134"/>
                  </a:lnTo>
                  <a:lnTo>
                    <a:pt x="1258" y="1119"/>
                  </a:lnTo>
                  <a:lnTo>
                    <a:pt x="1260" y="1105"/>
                  </a:lnTo>
                  <a:lnTo>
                    <a:pt x="1270" y="1104"/>
                  </a:lnTo>
                  <a:lnTo>
                    <a:pt x="1290" y="1104"/>
                  </a:lnTo>
                  <a:lnTo>
                    <a:pt x="1320" y="1104"/>
                  </a:lnTo>
                  <a:lnTo>
                    <a:pt x="1355" y="1104"/>
                  </a:lnTo>
                  <a:lnTo>
                    <a:pt x="1391" y="1104"/>
                  </a:lnTo>
                  <a:lnTo>
                    <a:pt x="1425" y="1104"/>
                  </a:lnTo>
                  <a:lnTo>
                    <a:pt x="1454" y="1104"/>
                  </a:lnTo>
                  <a:lnTo>
                    <a:pt x="1472" y="1105"/>
                  </a:lnTo>
                  <a:lnTo>
                    <a:pt x="1487" y="1104"/>
                  </a:lnTo>
                  <a:lnTo>
                    <a:pt x="1502" y="1105"/>
                  </a:lnTo>
                  <a:lnTo>
                    <a:pt x="1502" y="1113"/>
                  </a:lnTo>
                  <a:lnTo>
                    <a:pt x="1500" y="1121"/>
                  </a:lnTo>
                  <a:lnTo>
                    <a:pt x="1497" y="1132"/>
                  </a:lnTo>
                  <a:lnTo>
                    <a:pt x="1493" y="1143"/>
                  </a:lnTo>
                  <a:lnTo>
                    <a:pt x="1487" y="1154"/>
                  </a:lnTo>
                  <a:lnTo>
                    <a:pt x="1482" y="1164"/>
                  </a:lnTo>
                  <a:lnTo>
                    <a:pt x="1475" y="1172"/>
                  </a:lnTo>
                  <a:lnTo>
                    <a:pt x="1470" y="1178"/>
                  </a:lnTo>
                  <a:lnTo>
                    <a:pt x="1465" y="1181"/>
                  </a:lnTo>
                  <a:lnTo>
                    <a:pt x="1459" y="1183"/>
                  </a:lnTo>
                  <a:lnTo>
                    <a:pt x="1459" y="1257"/>
                  </a:lnTo>
                  <a:lnTo>
                    <a:pt x="1467" y="1258"/>
                  </a:lnTo>
                  <a:lnTo>
                    <a:pt x="1475" y="1257"/>
                  </a:lnTo>
                  <a:lnTo>
                    <a:pt x="1483" y="1255"/>
                  </a:lnTo>
                  <a:lnTo>
                    <a:pt x="1489" y="1253"/>
                  </a:lnTo>
                  <a:lnTo>
                    <a:pt x="1497" y="1250"/>
                  </a:lnTo>
                  <a:lnTo>
                    <a:pt x="1503" y="1246"/>
                  </a:lnTo>
                  <a:lnTo>
                    <a:pt x="1511" y="1242"/>
                  </a:lnTo>
                  <a:lnTo>
                    <a:pt x="1516" y="1238"/>
                  </a:lnTo>
                  <a:lnTo>
                    <a:pt x="1528" y="1228"/>
                  </a:lnTo>
                  <a:lnTo>
                    <a:pt x="1539" y="1216"/>
                  </a:lnTo>
                  <a:lnTo>
                    <a:pt x="1548" y="1203"/>
                  </a:lnTo>
                  <a:lnTo>
                    <a:pt x="1555" y="1189"/>
                  </a:lnTo>
                  <a:lnTo>
                    <a:pt x="1562" y="1175"/>
                  </a:lnTo>
                  <a:lnTo>
                    <a:pt x="1568" y="1160"/>
                  </a:lnTo>
                  <a:lnTo>
                    <a:pt x="1572" y="1147"/>
                  </a:lnTo>
                  <a:lnTo>
                    <a:pt x="1576" y="1134"/>
                  </a:lnTo>
                  <a:lnTo>
                    <a:pt x="1581" y="1105"/>
                  </a:lnTo>
                  <a:lnTo>
                    <a:pt x="1590" y="1105"/>
                  </a:lnTo>
                  <a:lnTo>
                    <a:pt x="1610" y="1104"/>
                  </a:lnTo>
                  <a:lnTo>
                    <a:pt x="1640" y="1104"/>
                  </a:lnTo>
                  <a:lnTo>
                    <a:pt x="1676" y="1104"/>
                  </a:lnTo>
                  <a:lnTo>
                    <a:pt x="1712" y="1104"/>
                  </a:lnTo>
                  <a:lnTo>
                    <a:pt x="1747" y="1104"/>
                  </a:lnTo>
                  <a:lnTo>
                    <a:pt x="1775" y="1104"/>
                  </a:lnTo>
                  <a:lnTo>
                    <a:pt x="1793" y="1104"/>
                  </a:lnTo>
                  <a:lnTo>
                    <a:pt x="1801" y="1104"/>
                  </a:lnTo>
                  <a:lnTo>
                    <a:pt x="1808" y="1104"/>
                  </a:lnTo>
                  <a:lnTo>
                    <a:pt x="1816" y="1104"/>
                  </a:lnTo>
                  <a:lnTo>
                    <a:pt x="1820" y="1104"/>
                  </a:lnTo>
                  <a:lnTo>
                    <a:pt x="1821" y="1105"/>
                  </a:lnTo>
                  <a:lnTo>
                    <a:pt x="1822" y="1105"/>
                  </a:lnTo>
                  <a:lnTo>
                    <a:pt x="1822" y="1106"/>
                  </a:lnTo>
                  <a:lnTo>
                    <a:pt x="1822" y="1108"/>
                  </a:lnTo>
                  <a:lnTo>
                    <a:pt x="1821" y="1116"/>
                  </a:lnTo>
                  <a:lnTo>
                    <a:pt x="1819" y="1124"/>
                  </a:lnTo>
                  <a:lnTo>
                    <a:pt x="1817" y="1133"/>
                  </a:lnTo>
                  <a:lnTo>
                    <a:pt x="1814" y="1142"/>
                  </a:lnTo>
                  <a:lnTo>
                    <a:pt x="1811" y="1149"/>
                  </a:lnTo>
                  <a:lnTo>
                    <a:pt x="1806" y="1158"/>
                  </a:lnTo>
                  <a:lnTo>
                    <a:pt x="1802" y="1164"/>
                  </a:lnTo>
                  <a:lnTo>
                    <a:pt x="1798" y="1171"/>
                  </a:lnTo>
                  <a:lnTo>
                    <a:pt x="1792" y="1176"/>
                  </a:lnTo>
                  <a:lnTo>
                    <a:pt x="1788" y="1180"/>
                  </a:lnTo>
                  <a:lnTo>
                    <a:pt x="1784" y="1182"/>
                  </a:lnTo>
                  <a:lnTo>
                    <a:pt x="1780" y="1183"/>
                  </a:lnTo>
                  <a:lnTo>
                    <a:pt x="1780" y="1258"/>
                  </a:lnTo>
                  <a:lnTo>
                    <a:pt x="1786" y="1258"/>
                  </a:lnTo>
                  <a:lnTo>
                    <a:pt x="1793" y="1257"/>
                  </a:lnTo>
                  <a:lnTo>
                    <a:pt x="1800" y="1256"/>
                  </a:lnTo>
                  <a:lnTo>
                    <a:pt x="1807" y="1254"/>
                  </a:lnTo>
                  <a:lnTo>
                    <a:pt x="1821" y="1248"/>
                  </a:lnTo>
                  <a:lnTo>
                    <a:pt x="1832" y="1242"/>
                  </a:lnTo>
                  <a:lnTo>
                    <a:pt x="1842" y="1235"/>
                  </a:lnTo>
                  <a:lnTo>
                    <a:pt x="1850" y="1226"/>
                  </a:lnTo>
                  <a:lnTo>
                    <a:pt x="1858" y="1216"/>
                  </a:lnTo>
                  <a:lnTo>
                    <a:pt x="1866" y="1207"/>
                  </a:lnTo>
                  <a:lnTo>
                    <a:pt x="1872" y="1197"/>
                  </a:lnTo>
                  <a:lnTo>
                    <a:pt x="1877" y="1185"/>
                  </a:lnTo>
                  <a:lnTo>
                    <a:pt x="1884" y="1173"/>
                  </a:lnTo>
                  <a:lnTo>
                    <a:pt x="1888" y="1160"/>
                  </a:lnTo>
                  <a:lnTo>
                    <a:pt x="1891" y="1151"/>
                  </a:lnTo>
                  <a:lnTo>
                    <a:pt x="1895" y="1141"/>
                  </a:lnTo>
                  <a:lnTo>
                    <a:pt x="1897" y="1130"/>
                  </a:lnTo>
                  <a:lnTo>
                    <a:pt x="1899" y="1120"/>
                  </a:lnTo>
                  <a:lnTo>
                    <a:pt x="1900" y="1113"/>
                  </a:lnTo>
                  <a:lnTo>
                    <a:pt x="1901" y="1105"/>
                  </a:lnTo>
                  <a:lnTo>
                    <a:pt x="1911" y="1104"/>
                  </a:lnTo>
                  <a:lnTo>
                    <a:pt x="1929" y="1104"/>
                  </a:lnTo>
                  <a:lnTo>
                    <a:pt x="1949" y="1104"/>
                  </a:lnTo>
                  <a:lnTo>
                    <a:pt x="1961" y="1104"/>
                  </a:lnTo>
                  <a:lnTo>
                    <a:pt x="2112" y="1104"/>
                  </a:lnTo>
                  <a:lnTo>
                    <a:pt x="2128" y="1104"/>
                  </a:lnTo>
                  <a:lnTo>
                    <a:pt x="2144" y="1105"/>
                  </a:lnTo>
                  <a:lnTo>
                    <a:pt x="2141" y="1116"/>
                  </a:lnTo>
                  <a:lnTo>
                    <a:pt x="2138" y="1129"/>
                  </a:lnTo>
                  <a:lnTo>
                    <a:pt x="2134" y="1143"/>
                  </a:lnTo>
                  <a:lnTo>
                    <a:pt x="2130" y="1151"/>
                  </a:lnTo>
                  <a:lnTo>
                    <a:pt x="2125" y="1160"/>
                  </a:lnTo>
                  <a:lnTo>
                    <a:pt x="2120" y="1169"/>
                  </a:lnTo>
                  <a:lnTo>
                    <a:pt x="2117" y="1173"/>
                  </a:lnTo>
                  <a:lnTo>
                    <a:pt x="2113" y="1176"/>
                  </a:lnTo>
                  <a:lnTo>
                    <a:pt x="2110" y="1178"/>
                  </a:lnTo>
                  <a:lnTo>
                    <a:pt x="2106" y="1181"/>
                  </a:lnTo>
                  <a:lnTo>
                    <a:pt x="2103" y="1182"/>
                  </a:lnTo>
                  <a:lnTo>
                    <a:pt x="2100" y="1183"/>
                  </a:lnTo>
                  <a:lnTo>
                    <a:pt x="2100" y="1258"/>
                  </a:lnTo>
                  <a:lnTo>
                    <a:pt x="2107" y="1258"/>
                  </a:lnTo>
                  <a:lnTo>
                    <a:pt x="2116" y="1257"/>
                  </a:lnTo>
                  <a:lnTo>
                    <a:pt x="2124" y="1255"/>
                  </a:lnTo>
                  <a:lnTo>
                    <a:pt x="2130" y="1253"/>
                  </a:lnTo>
                  <a:lnTo>
                    <a:pt x="2139" y="1250"/>
                  </a:lnTo>
                  <a:lnTo>
                    <a:pt x="2147" y="1245"/>
                  </a:lnTo>
                  <a:lnTo>
                    <a:pt x="2155" y="1240"/>
                  </a:lnTo>
                  <a:lnTo>
                    <a:pt x="2163" y="1234"/>
                  </a:lnTo>
                  <a:lnTo>
                    <a:pt x="2169" y="1227"/>
                  </a:lnTo>
                  <a:lnTo>
                    <a:pt x="2176" y="1221"/>
                  </a:lnTo>
                  <a:lnTo>
                    <a:pt x="2181" y="1213"/>
                  </a:lnTo>
                  <a:lnTo>
                    <a:pt x="2187" y="1205"/>
                  </a:lnTo>
                  <a:lnTo>
                    <a:pt x="2196" y="1188"/>
                  </a:lnTo>
                  <a:lnTo>
                    <a:pt x="2205" y="1170"/>
                  </a:lnTo>
                  <a:lnTo>
                    <a:pt x="2211" y="1151"/>
                  </a:lnTo>
                  <a:lnTo>
                    <a:pt x="2216" y="1133"/>
                  </a:lnTo>
                  <a:lnTo>
                    <a:pt x="2218" y="1127"/>
                  </a:lnTo>
                  <a:lnTo>
                    <a:pt x="2219" y="1119"/>
                  </a:lnTo>
                  <a:lnTo>
                    <a:pt x="2220" y="1116"/>
                  </a:lnTo>
                  <a:lnTo>
                    <a:pt x="2220" y="1113"/>
                  </a:lnTo>
                  <a:lnTo>
                    <a:pt x="2221" y="1106"/>
                  </a:lnTo>
                  <a:lnTo>
                    <a:pt x="2221" y="1105"/>
                  </a:lnTo>
                  <a:lnTo>
                    <a:pt x="2222" y="1105"/>
                  </a:lnTo>
                  <a:lnTo>
                    <a:pt x="2234" y="1104"/>
                  </a:lnTo>
                  <a:lnTo>
                    <a:pt x="2259" y="1104"/>
                  </a:lnTo>
                  <a:lnTo>
                    <a:pt x="2286" y="1104"/>
                  </a:lnTo>
                  <a:lnTo>
                    <a:pt x="2303" y="1104"/>
                  </a:lnTo>
                  <a:lnTo>
                    <a:pt x="2307" y="1104"/>
                  </a:lnTo>
                  <a:lnTo>
                    <a:pt x="2313" y="1105"/>
                  </a:lnTo>
                  <a:lnTo>
                    <a:pt x="2314" y="1105"/>
                  </a:lnTo>
                  <a:lnTo>
                    <a:pt x="2314" y="1105"/>
                  </a:lnTo>
                  <a:lnTo>
                    <a:pt x="2315" y="1126"/>
                  </a:lnTo>
                  <a:lnTo>
                    <a:pt x="2317" y="1170"/>
                  </a:lnTo>
                  <a:lnTo>
                    <a:pt x="2320" y="1217"/>
                  </a:lnTo>
                  <a:lnTo>
                    <a:pt x="2321" y="1245"/>
                  </a:lnTo>
                  <a:lnTo>
                    <a:pt x="2322" y="1262"/>
                  </a:lnTo>
                  <a:lnTo>
                    <a:pt x="2324" y="1279"/>
                  </a:lnTo>
                  <a:lnTo>
                    <a:pt x="2325" y="1296"/>
                  </a:lnTo>
                  <a:lnTo>
                    <a:pt x="2326" y="1313"/>
                  </a:lnTo>
                  <a:lnTo>
                    <a:pt x="2327" y="1322"/>
                  </a:lnTo>
                  <a:lnTo>
                    <a:pt x="2328" y="1331"/>
                  </a:lnTo>
                  <a:lnTo>
                    <a:pt x="2329" y="1339"/>
                  </a:lnTo>
                  <a:lnTo>
                    <a:pt x="2329" y="1347"/>
                  </a:lnTo>
                  <a:lnTo>
                    <a:pt x="2330" y="1356"/>
                  </a:lnTo>
                  <a:lnTo>
                    <a:pt x="2331" y="1364"/>
                  </a:lnTo>
                  <a:lnTo>
                    <a:pt x="2331" y="1373"/>
                  </a:lnTo>
                  <a:lnTo>
                    <a:pt x="2331" y="1381"/>
                  </a:lnTo>
                  <a:lnTo>
                    <a:pt x="2339" y="1466"/>
                  </a:lnTo>
                  <a:lnTo>
                    <a:pt x="2340" y="1474"/>
                  </a:lnTo>
                  <a:lnTo>
                    <a:pt x="2341" y="1483"/>
                  </a:lnTo>
                  <a:lnTo>
                    <a:pt x="2342" y="1491"/>
                  </a:lnTo>
                  <a:lnTo>
                    <a:pt x="2343" y="1499"/>
                  </a:lnTo>
                  <a:lnTo>
                    <a:pt x="2344" y="1513"/>
                  </a:lnTo>
                  <a:lnTo>
                    <a:pt x="2345" y="1533"/>
                  </a:lnTo>
                  <a:lnTo>
                    <a:pt x="2347" y="1552"/>
                  </a:lnTo>
                  <a:lnTo>
                    <a:pt x="2349" y="1565"/>
                  </a:lnTo>
                  <a:lnTo>
                    <a:pt x="2350" y="1574"/>
                  </a:lnTo>
                  <a:lnTo>
                    <a:pt x="2350" y="1582"/>
                  </a:lnTo>
                  <a:lnTo>
                    <a:pt x="2353" y="1591"/>
                  </a:lnTo>
                  <a:lnTo>
                    <a:pt x="2353" y="1599"/>
                  </a:lnTo>
                  <a:lnTo>
                    <a:pt x="2354" y="1607"/>
                  </a:lnTo>
                  <a:lnTo>
                    <a:pt x="2355" y="1615"/>
                  </a:lnTo>
                  <a:lnTo>
                    <a:pt x="2356" y="1626"/>
                  </a:lnTo>
                  <a:lnTo>
                    <a:pt x="2357" y="1636"/>
                  </a:lnTo>
                  <a:lnTo>
                    <a:pt x="2358" y="1647"/>
                  </a:lnTo>
                  <a:lnTo>
                    <a:pt x="2360" y="1657"/>
                  </a:lnTo>
                  <a:lnTo>
                    <a:pt x="2363" y="1681"/>
                  </a:lnTo>
                  <a:lnTo>
                    <a:pt x="2366" y="1702"/>
                  </a:lnTo>
                  <a:lnTo>
                    <a:pt x="2369" y="1725"/>
                  </a:lnTo>
                  <a:lnTo>
                    <a:pt x="2372" y="1747"/>
                  </a:lnTo>
                  <a:lnTo>
                    <a:pt x="2375" y="1769"/>
                  </a:lnTo>
                  <a:lnTo>
                    <a:pt x="2379" y="1791"/>
                  </a:lnTo>
                  <a:lnTo>
                    <a:pt x="2382" y="1812"/>
                  </a:lnTo>
                  <a:lnTo>
                    <a:pt x="2385" y="1835"/>
                  </a:lnTo>
                  <a:lnTo>
                    <a:pt x="2389" y="1857"/>
                  </a:lnTo>
                  <a:lnTo>
                    <a:pt x="2398" y="1903"/>
                  </a:lnTo>
                  <a:lnTo>
                    <a:pt x="2399" y="1911"/>
                  </a:lnTo>
                  <a:lnTo>
                    <a:pt x="2400" y="1918"/>
                  </a:lnTo>
                  <a:lnTo>
                    <a:pt x="2402" y="1926"/>
                  </a:lnTo>
                  <a:lnTo>
                    <a:pt x="2403" y="1933"/>
                  </a:lnTo>
                  <a:lnTo>
                    <a:pt x="2407" y="1950"/>
                  </a:lnTo>
                  <a:lnTo>
                    <a:pt x="2410" y="1965"/>
                  </a:lnTo>
                  <a:lnTo>
                    <a:pt x="2411" y="1972"/>
                  </a:lnTo>
                  <a:lnTo>
                    <a:pt x="2413" y="1979"/>
                  </a:lnTo>
                  <a:lnTo>
                    <a:pt x="2416" y="1994"/>
                  </a:lnTo>
                  <a:lnTo>
                    <a:pt x="2419" y="2009"/>
                  </a:lnTo>
                  <a:lnTo>
                    <a:pt x="2423" y="2025"/>
                  </a:lnTo>
                  <a:lnTo>
                    <a:pt x="2427" y="2039"/>
                  </a:lnTo>
                  <a:lnTo>
                    <a:pt x="2429" y="2050"/>
                  </a:lnTo>
                  <a:lnTo>
                    <a:pt x="2431" y="2061"/>
                  </a:lnTo>
                  <a:lnTo>
                    <a:pt x="2435" y="2073"/>
                  </a:lnTo>
                  <a:lnTo>
                    <a:pt x="2438" y="2082"/>
                  </a:lnTo>
                  <a:lnTo>
                    <a:pt x="2442" y="2098"/>
                  </a:lnTo>
                  <a:lnTo>
                    <a:pt x="2446" y="2112"/>
                  </a:lnTo>
                  <a:lnTo>
                    <a:pt x="2454" y="2135"/>
                  </a:lnTo>
                  <a:lnTo>
                    <a:pt x="2454" y="2137"/>
                  </a:lnTo>
                  <a:lnTo>
                    <a:pt x="2453" y="2140"/>
                  </a:lnTo>
                  <a:lnTo>
                    <a:pt x="2439" y="2140"/>
                  </a:lnTo>
                  <a:lnTo>
                    <a:pt x="2403" y="2140"/>
                  </a:lnTo>
                  <a:lnTo>
                    <a:pt x="2353" y="2140"/>
                  </a:lnTo>
                  <a:lnTo>
                    <a:pt x="2294" y="2140"/>
                  </a:lnTo>
                  <a:lnTo>
                    <a:pt x="2234" y="2140"/>
                  </a:lnTo>
                  <a:lnTo>
                    <a:pt x="2179" y="2140"/>
                  </a:lnTo>
                  <a:lnTo>
                    <a:pt x="2137" y="2140"/>
                  </a:lnTo>
                  <a:lnTo>
                    <a:pt x="2112" y="2140"/>
                  </a:lnTo>
                  <a:lnTo>
                    <a:pt x="2095" y="2140"/>
                  </a:lnTo>
                  <a:lnTo>
                    <a:pt x="2058" y="2140"/>
                  </a:lnTo>
                  <a:lnTo>
                    <a:pt x="2006" y="2140"/>
                  </a:lnTo>
                  <a:lnTo>
                    <a:pt x="1939" y="2140"/>
                  </a:lnTo>
                  <a:lnTo>
                    <a:pt x="1861" y="2140"/>
                  </a:lnTo>
                  <a:lnTo>
                    <a:pt x="1775" y="2140"/>
                  </a:lnTo>
                  <a:lnTo>
                    <a:pt x="1683" y="2140"/>
                  </a:lnTo>
                  <a:lnTo>
                    <a:pt x="1591" y="2140"/>
                  </a:lnTo>
                  <a:lnTo>
                    <a:pt x="1497" y="2140"/>
                  </a:lnTo>
                  <a:lnTo>
                    <a:pt x="1406" y="2140"/>
                  </a:lnTo>
                  <a:lnTo>
                    <a:pt x="1322" y="2140"/>
                  </a:lnTo>
                  <a:lnTo>
                    <a:pt x="1247" y="2140"/>
                  </a:lnTo>
                  <a:lnTo>
                    <a:pt x="1183" y="2140"/>
                  </a:lnTo>
                  <a:lnTo>
                    <a:pt x="1134" y="2140"/>
                  </a:lnTo>
                  <a:lnTo>
                    <a:pt x="1103" y="2140"/>
                  </a:lnTo>
                  <a:lnTo>
                    <a:pt x="1090" y="2140"/>
                  </a:lnTo>
                  <a:close/>
                  <a:moveTo>
                    <a:pt x="1038" y="958"/>
                  </a:moveTo>
                  <a:lnTo>
                    <a:pt x="1045" y="962"/>
                  </a:lnTo>
                  <a:lnTo>
                    <a:pt x="1062" y="969"/>
                  </a:lnTo>
                  <a:lnTo>
                    <a:pt x="1079" y="976"/>
                  </a:lnTo>
                  <a:lnTo>
                    <a:pt x="1088" y="981"/>
                  </a:lnTo>
                  <a:lnTo>
                    <a:pt x="1098" y="985"/>
                  </a:lnTo>
                  <a:lnTo>
                    <a:pt x="1107" y="988"/>
                  </a:lnTo>
                  <a:lnTo>
                    <a:pt x="1111" y="980"/>
                  </a:lnTo>
                  <a:lnTo>
                    <a:pt x="1115" y="972"/>
                  </a:lnTo>
                  <a:lnTo>
                    <a:pt x="1121" y="966"/>
                  </a:lnTo>
                  <a:lnTo>
                    <a:pt x="1126" y="960"/>
                  </a:lnTo>
                  <a:lnTo>
                    <a:pt x="1131" y="956"/>
                  </a:lnTo>
                  <a:lnTo>
                    <a:pt x="1135" y="954"/>
                  </a:lnTo>
                  <a:lnTo>
                    <a:pt x="1138" y="953"/>
                  </a:lnTo>
                  <a:lnTo>
                    <a:pt x="1141" y="953"/>
                  </a:lnTo>
                  <a:lnTo>
                    <a:pt x="1145" y="954"/>
                  </a:lnTo>
                  <a:lnTo>
                    <a:pt x="1149" y="956"/>
                  </a:lnTo>
                  <a:lnTo>
                    <a:pt x="1152" y="959"/>
                  </a:lnTo>
                  <a:lnTo>
                    <a:pt x="1155" y="962"/>
                  </a:lnTo>
                  <a:lnTo>
                    <a:pt x="1160" y="969"/>
                  </a:lnTo>
                  <a:lnTo>
                    <a:pt x="1165" y="976"/>
                  </a:lnTo>
                  <a:lnTo>
                    <a:pt x="1169" y="985"/>
                  </a:lnTo>
                  <a:lnTo>
                    <a:pt x="1173" y="993"/>
                  </a:lnTo>
                  <a:lnTo>
                    <a:pt x="1176" y="1000"/>
                  </a:lnTo>
                  <a:lnTo>
                    <a:pt x="1179" y="1011"/>
                  </a:lnTo>
                  <a:lnTo>
                    <a:pt x="1181" y="1023"/>
                  </a:lnTo>
                  <a:lnTo>
                    <a:pt x="1182" y="1030"/>
                  </a:lnTo>
                  <a:lnTo>
                    <a:pt x="1155" y="1030"/>
                  </a:lnTo>
                  <a:lnTo>
                    <a:pt x="1105" y="1030"/>
                  </a:lnTo>
                  <a:lnTo>
                    <a:pt x="1054" y="1030"/>
                  </a:lnTo>
                  <a:lnTo>
                    <a:pt x="1025" y="1030"/>
                  </a:lnTo>
                  <a:lnTo>
                    <a:pt x="1000" y="1030"/>
                  </a:lnTo>
                  <a:lnTo>
                    <a:pt x="948" y="1030"/>
                  </a:lnTo>
                  <a:lnTo>
                    <a:pt x="897" y="1030"/>
                  </a:lnTo>
                  <a:lnTo>
                    <a:pt x="871" y="1030"/>
                  </a:lnTo>
                  <a:lnTo>
                    <a:pt x="869" y="1032"/>
                  </a:lnTo>
                  <a:lnTo>
                    <a:pt x="868" y="1035"/>
                  </a:lnTo>
                  <a:lnTo>
                    <a:pt x="868" y="1038"/>
                  </a:lnTo>
                  <a:lnTo>
                    <a:pt x="868" y="1041"/>
                  </a:lnTo>
                  <a:lnTo>
                    <a:pt x="868" y="2401"/>
                  </a:lnTo>
                  <a:lnTo>
                    <a:pt x="868" y="2412"/>
                  </a:lnTo>
                  <a:lnTo>
                    <a:pt x="869" y="2423"/>
                  </a:lnTo>
                  <a:lnTo>
                    <a:pt x="877" y="2423"/>
                  </a:lnTo>
                  <a:lnTo>
                    <a:pt x="899" y="2423"/>
                  </a:lnTo>
                  <a:lnTo>
                    <a:pt x="934" y="2423"/>
                  </a:lnTo>
                  <a:lnTo>
                    <a:pt x="979" y="2423"/>
                  </a:lnTo>
                  <a:lnTo>
                    <a:pt x="1032" y="2423"/>
                  </a:lnTo>
                  <a:lnTo>
                    <a:pt x="1092" y="2424"/>
                  </a:lnTo>
                  <a:lnTo>
                    <a:pt x="1156" y="2424"/>
                  </a:lnTo>
                  <a:lnTo>
                    <a:pt x="1223" y="2424"/>
                  </a:lnTo>
                  <a:lnTo>
                    <a:pt x="1291" y="2423"/>
                  </a:lnTo>
                  <a:lnTo>
                    <a:pt x="1357" y="2423"/>
                  </a:lnTo>
                  <a:lnTo>
                    <a:pt x="1420" y="2423"/>
                  </a:lnTo>
                  <a:lnTo>
                    <a:pt x="1480" y="2423"/>
                  </a:lnTo>
                  <a:lnTo>
                    <a:pt x="1531" y="2423"/>
                  </a:lnTo>
                  <a:lnTo>
                    <a:pt x="1575" y="2423"/>
                  </a:lnTo>
                  <a:lnTo>
                    <a:pt x="1607" y="2423"/>
                  </a:lnTo>
                  <a:lnTo>
                    <a:pt x="1626" y="2423"/>
                  </a:lnTo>
                  <a:lnTo>
                    <a:pt x="1645" y="2423"/>
                  </a:lnTo>
                  <a:lnTo>
                    <a:pt x="1677" y="2423"/>
                  </a:lnTo>
                  <a:lnTo>
                    <a:pt x="1719" y="2423"/>
                  </a:lnTo>
                  <a:lnTo>
                    <a:pt x="1771" y="2423"/>
                  </a:lnTo>
                  <a:lnTo>
                    <a:pt x="1829" y="2423"/>
                  </a:lnTo>
                  <a:lnTo>
                    <a:pt x="1892" y="2423"/>
                  </a:lnTo>
                  <a:lnTo>
                    <a:pt x="1959" y="2423"/>
                  </a:lnTo>
                  <a:lnTo>
                    <a:pt x="2028" y="2423"/>
                  </a:lnTo>
                  <a:lnTo>
                    <a:pt x="2095" y="2423"/>
                  </a:lnTo>
                  <a:lnTo>
                    <a:pt x="2160" y="2423"/>
                  </a:lnTo>
                  <a:lnTo>
                    <a:pt x="2220" y="2423"/>
                  </a:lnTo>
                  <a:lnTo>
                    <a:pt x="2274" y="2423"/>
                  </a:lnTo>
                  <a:lnTo>
                    <a:pt x="2318" y="2423"/>
                  </a:lnTo>
                  <a:lnTo>
                    <a:pt x="2354" y="2423"/>
                  </a:lnTo>
                  <a:lnTo>
                    <a:pt x="2375" y="2423"/>
                  </a:lnTo>
                  <a:lnTo>
                    <a:pt x="2384" y="2423"/>
                  </a:lnTo>
                  <a:lnTo>
                    <a:pt x="2385" y="2414"/>
                  </a:lnTo>
                  <a:lnTo>
                    <a:pt x="2385" y="2395"/>
                  </a:lnTo>
                  <a:lnTo>
                    <a:pt x="2385" y="2366"/>
                  </a:lnTo>
                  <a:lnTo>
                    <a:pt x="2385" y="2333"/>
                  </a:lnTo>
                  <a:lnTo>
                    <a:pt x="2384" y="2298"/>
                  </a:lnTo>
                  <a:lnTo>
                    <a:pt x="2384" y="2266"/>
                  </a:lnTo>
                  <a:lnTo>
                    <a:pt x="2384" y="2238"/>
                  </a:lnTo>
                  <a:lnTo>
                    <a:pt x="2384" y="2220"/>
                  </a:lnTo>
                  <a:lnTo>
                    <a:pt x="2385" y="2216"/>
                  </a:lnTo>
                  <a:lnTo>
                    <a:pt x="2403" y="2215"/>
                  </a:lnTo>
                  <a:lnTo>
                    <a:pt x="2444" y="2215"/>
                  </a:lnTo>
                  <a:lnTo>
                    <a:pt x="2487" y="2215"/>
                  </a:lnTo>
                  <a:lnTo>
                    <a:pt x="2514" y="2215"/>
                  </a:lnTo>
                  <a:lnTo>
                    <a:pt x="2525" y="2215"/>
                  </a:lnTo>
                  <a:lnTo>
                    <a:pt x="2537" y="2216"/>
                  </a:lnTo>
                  <a:lnTo>
                    <a:pt x="2548" y="2216"/>
                  </a:lnTo>
                  <a:lnTo>
                    <a:pt x="2557" y="2215"/>
                  </a:lnTo>
                  <a:lnTo>
                    <a:pt x="2555" y="2207"/>
                  </a:lnTo>
                  <a:lnTo>
                    <a:pt x="2548" y="2187"/>
                  </a:lnTo>
                  <a:lnTo>
                    <a:pt x="2539" y="2168"/>
                  </a:lnTo>
                  <a:lnTo>
                    <a:pt x="2535" y="2155"/>
                  </a:lnTo>
                  <a:lnTo>
                    <a:pt x="2524" y="2127"/>
                  </a:lnTo>
                  <a:lnTo>
                    <a:pt x="2513" y="2091"/>
                  </a:lnTo>
                  <a:lnTo>
                    <a:pt x="2502" y="2053"/>
                  </a:lnTo>
                  <a:lnTo>
                    <a:pt x="2495" y="2024"/>
                  </a:lnTo>
                  <a:lnTo>
                    <a:pt x="2487" y="1991"/>
                  </a:lnTo>
                  <a:lnTo>
                    <a:pt x="2483" y="1972"/>
                  </a:lnTo>
                  <a:lnTo>
                    <a:pt x="2479" y="1955"/>
                  </a:lnTo>
                  <a:lnTo>
                    <a:pt x="2476" y="1938"/>
                  </a:lnTo>
                  <a:lnTo>
                    <a:pt x="2472" y="1919"/>
                  </a:lnTo>
                  <a:lnTo>
                    <a:pt x="2470" y="1911"/>
                  </a:lnTo>
                  <a:lnTo>
                    <a:pt x="2468" y="1902"/>
                  </a:lnTo>
                  <a:lnTo>
                    <a:pt x="2467" y="1893"/>
                  </a:lnTo>
                  <a:lnTo>
                    <a:pt x="2465" y="1884"/>
                  </a:lnTo>
                  <a:lnTo>
                    <a:pt x="2464" y="1875"/>
                  </a:lnTo>
                  <a:lnTo>
                    <a:pt x="2461" y="1866"/>
                  </a:lnTo>
                  <a:lnTo>
                    <a:pt x="2459" y="1853"/>
                  </a:lnTo>
                  <a:lnTo>
                    <a:pt x="2457" y="1839"/>
                  </a:lnTo>
                  <a:lnTo>
                    <a:pt x="2455" y="1825"/>
                  </a:lnTo>
                  <a:lnTo>
                    <a:pt x="2453" y="1811"/>
                  </a:lnTo>
                  <a:lnTo>
                    <a:pt x="2451" y="1803"/>
                  </a:lnTo>
                  <a:lnTo>
                    <a:pt x="2450" y="1794"/>
                  </a:lnTo>
                  <a:lnTo>
                    <a:pt x="2449" y="1784"/>
                  </a:lnTo>
                  <a:lnTo>
                    <a:pt x="2446" y="1776"/>
                  </a:lnTo>
                  <a:lnTo>
                    <a:pt x="2444" y="1762"/>
                  </a:lnTo>
                  <a:lnTo>
                    <a:pt x="2442" y="1748"/>
                  </a:lnTo>
                  <a:lnTo>
                    <a:pt x="2440" y="1734"/>
                  </a:lnTo>
                  <a:lnTo>
                    <a:pt x="2439" y="1720"/>
                  </a:lnTo>
                  <a:lnTo>
                    <a:pt x="2438" y="1711"/>
                  </a:lnTo>
                  <a:lnTo>
                    <a:pt x="2437" y="1701"/>
                  </a:lnTo>
                  <a:lnTo>
                    <a:pt x="2435" y="1689"/>
                  </a:lnTo>
                  <a:lnTo>
                    <a:pt x="2433" y="1677"/>
                  </a:lnTo>
                  <a:lnTo>
                    <a:pt x="2431" y="1666"/>
                  </a:lnTo>
                  <a:lnTo>
                    <a:pt x="2430" y="1655"/>
                  </a:lnTo>
                  <a:lnTo>
                    <a:pt x="2424" y="1606"/>
                  </a:lnTo>
                  <a:lnTo>
                    <a:pt x="2423" y="1596"/>
                  </a:lnTo>
                  <a:lnTo>
                    <a:pt x="2423" y="1587"/>
                  </a:lnTo>
                  <a:lnTo>
                    <a:pt x="2422" y="1578"/>
                  </a:lnTo>
                  <a:lnTo>
                    <a:pt x="2421" y="1568"/>
                  </a:lnTo>
                  <a:lnTo>
                    <a:pt x="2419" y="1559"/>
                  </a:lnTo>
                  <a:lnTo>
                    <a:pt x="2418" y="1549"/>
                  </a:lnTo>
                  <a:lnTo>
                    <a:pt x="2417" y="1539"/>
                  </a:lnTo>
                  <a:lnTo>
                    <a:pt x="2416" y="1529"/>
                  </a:lnTo>
                  <a:lnTo>
                    <a:pt x="2415" y="1521"/>
                  </a:lnTo>
                  <a:lnTo>
                    <a:pt x="2414" y="1511"/>
                  </a:lnTo>
                  <a:lnTo>
                    <a:pt x="2412" y="1492"/>
                  </a:lnTo>
                  <a:lnTo>
                    <a:pt x="2410" y="1471"/>
                  </a:lnTo>
                  <a:lnTo>
                    <a:pt x="2409" y="1452"/>
                  </a:lnTo>
                  <a:lnTo>
                    <a:pt x="2407" y="1433"/>
                  </a:lnTo>
                  <a:lnTo>
                    <a:pt x="2405" y="1424"/>
                  </a:lnTo>
                  <a:lnTo>
                    <a:pt x="2405" y="1413"/>
                  </a:lnTo>
                  <a:lnTo>
                    <a:pt x="2404" y="1403"/>
                  </a:lnTo>
                  <a:lnTo>
                    <a:pt x="2403" y="1393"/>
                  </a:lnTo>
                  <a:lnTo>
                    <a:pt x="2396" y="1295"/>
                  </a:lnTo>
                  <a:lnTo>
                    <a:pt x="2395" y="1285"/>
                  </a:lnTo>
                  <a:lnTo>
                    <a:pt x="2395" y="1275"/>
                  </a:lnTo>
                  <a:lnTo>
                    <a:pt x="2394" y="1265"/>
                  </a:lnTo>
                  <a:lnTo>
                    <a:pt x="2393" y="1255"/>
                  </a:lnTo>
                  <a:lnTo>
                    <a:pt x="2393" y="1245"/>
                  </a:lnTo>
                  <a:lnTo>
                    <a:pt x="2391" y="1236"/>
                  </a:lnTo>
                  <a:lnTo>
                    <a:pt x="2391" y="1226"/>
                  </a:lnTo>
                  <a:lnTo>
                    <a:pt x="2390" y="1215"/>
                  </a:lnTo>
                  <a:lnTo>
                    <a:pt x="2390" y="1205"/>
                  </a:lnTo>
                  <a:lnTo>
                    <a:pt x="2389" y="1196"/>
                  </a:lnTo>
                  <a:lnTo>
                    <a:pt x="2388" y="1186"/>
                  </a:lnTo>
                  <a:lnTo>
                    <a:pt x="2388" y="1176"/>
                  </a:lnTo>
                  <a:lnTo>
                    <a:pt x="2387" y="1165"/>
                  </a:lnTo>
                  <a:lnTo>
                    <a:pt x="2387" y="1156"/>
                  </a:lnTo>
                  <a:lnTo>
                    <a:pt x="2387" y="1145"/>
                  </a:lnTo>
                  <a:lnTo>
                    <a:pt x="2386" y="1135"/>
                  </a:lnTo>
                  <a:lnTo>
                    <a:pt x="2385" y="1126"/>
                  </a:lnTo>
                  <a:lnTo>
                    <a:pt x="2385" y="1115"/>
                  </a:lnTo>
                  <a:lnTo>
                    <a:pt x="2385" y="1105"/>
                  </a:lnTo>
                  <a:lnTo>
                    <a:pt x="2385" y="1094"/>
                  </a:lnTo>
                  <a:lnTo>
                    <a:pt x="2384" y="1084"/>
                  </a:lnTo>
                  <a:lnTo>
                    <a:pt x="2384" y="1074"/>
                  </a:lnTo>
                  <a:lnTo>
                    <a:pt x="2384" y="1064"/>
                  </a:lnTo>
                  <a:lnTo>
                    <a:pt x="2385" y="1051"/>
                  </a:lnTo>
                  <a:lnTo>
                    <a:pt x="2385" y="1039"/>
                  </a:lnTo>
                  <a:lnTo>
                    <a:pt x="2384" y="1030"/>
                  </a:lnTo>
                  <a:lnTo>
                    <a:pt x="2360" y="1030"/>
                  </a:lnTo>
                  <a:lnTo>
                    <a:pt x="2314" y="1030"/>
                  </a:lnTo>
                  <a:lnTo>
                    <a:pt x="2265" y="1030"/>
                  </a:lnTo>
                  <a:lnTo>
                    <a:pt x="2236" y="1030"/>
                  </a:lnTo>
                  <a:lnTo>
                    <a:pt x="2228" y="1030"/>
                  </a:lnTo>
                  <a:lnTo>
                    <a:pt x="2221" y="1030"/>
                  </a:lnTo>
                  <a:lnTo>
                    <a:pt x="2218" y="1030"/>
                  </a:lnTo>
                  <a:lnTo>
                    <a:pt x="2216" y="1029"/>
                  </a:lnTo>
                  <a:lnTo>
                    <a:pt x="2214" y="1022"/>
                  </a:lnTo>
                  <a:lnTo>
                    <a:pt x="2211" y="1006"/>
                  </a:lnTo>
                  <a:lnTo>
                    <a:pt x="2208" y="995"/>
                  </a:lnTo>
                  <a:lnTo>
                    <a:pt x="2206" y="983"/>
                  </a:lnTo>
                  <a:lnTo>
                    <a:pt x="2203" y="973"/>
                  </a:lnTo>
                  <a:lnTo>
                    <a:pt x="2199" y="962"/>
                  </a:lnTo>
                  <a:lnTo>
                    <a:pt x="2194" y="952"/>
                  </a:lnTo>
                  <a:lnTo>
                    <a:pt x="2189" y="942"/>
                  </a:lnTo>
                  <a:lnTo>
                    <a:pt x="2183" y="933"/>
                  </a:lnTo>
                  <a:lnTo>
                    <a:pt x="2178" y="925"/>
                  </a:lnTo>
                  <a:lnTo>
                    <a:pt x="2172" y="916"/>
                  </a:lnTo>
                  <a:lnTo>
                    <a:pt x="2165" y="908"/>
                  </a:lnTo>
                  <a:lnTo>
                    <a:pt x="2158" y="902"/>
                  </a:lnTo>
                  <a:lnTo>
                    <a:pt x="2150" y="895"/>
                  </a:lnTo>
                  <a:lnTo>
                    <a:pt x="2141" y="890"/>
                  </a:lnTo>
                  <a:lnTo>
                    <a:pt x="2132" y="885"/>
                  </a:lnTo>
                  <a:lnTo>
                    <a:pt x="2120" y="880"/>
                  </a:lnTo>
                  <a:lnTo>
                    <a:pt x="2108" y="877"/>
                  </a:lnTo>
                  <a:lnTo>
                    <a:pt x="2096" y="877"/>
                  </a:lnTo>
                  <a:lnTo>
                    <a:pt x="2084" y="877"/>
                  </a:lnTo>
                  <a:lnTo>
                    <a:pt x="2074" y="879"/>
                  </a:lnTo>
                  <a:lnTo>
                    <a:pt x="2063" y="883"/>
                  </a:lnTo>
                  <a:lnTo>
                    <a:pt x="2052" y="888"/>
                  </a:lnTo>
                  <a:lnTo>
                    <a:pt x="2042" y="893"/>
                  </a:lnTo>
                  <a:lnTo>
                    <a:pt x="2034" y="900"/>
                  </a:lnTo>
                  <a:lnTo>
                    <a:pt x="2027" y="906"/>
                  </a:lnTo>
                  <a:lnTo>
                    <a:pt x="2020" y="914"/>
                  </a:lnTo>
                  <a:lnTo>
                    <a:pt x="2013" y="921"/>
                  </a:lnTo>
                  <a:lnTo>
                    <a:pt x="2009" y="928"/>
                  </a:lnTo>
                  <a:lnTo>
                    <a:pt x="2002" y="940"/>
                  </a:lnTo>
                  <a:lnTo>
                    <a:pt x="1996" y="951"/>
                  </a:lnTo>
                  <a:lnTo>
                    <a:pt x="1993" y="958"/>
                  </a:lnTo>
                  <a:lnTo>
                    <a:pt x="2000" y="962"/>
                  </a:lnTo>
                  <a:lnTo>
                    <a:pt x="2010" y="966"/>
                  </a:lnTo>
                  <a:lnTo>
                    <a:pt x="2019" y="970"/>
                  </a:lnTo>
                  <a:lnTo>
                    <a:pt x="2027" y="973"/>
                  </a:lnTo>
                  <a:lnTo>
                    <a:pt x="2034" y="976"/>
                  </a:lnTo>
                  <a:lnTo>
                    <a:pt x="2046" y="982"/>
                  </a:lnTo>
                  <a:lnTo>
                    <a:pt x="2056" y="986"/>
                  </a:lnTo>
                  <a:lnTo>
                    <a:pt x="2062" y="988"/>
                  </a:lnTo>
                  <a:lnTo>
                    <a:pt x="2067" y="981"/>
                  </a:lnTo>
                  <a:lnTo>
                    <a:pt x="2070" y="973"/>
                  </a:lnTo>
                  <a:lnTo>
                    <a:pt x="2076" y="966"/>
                  </a:lnTo>
                  <a:lnTo>
                    <a:pt x="2081" y="960"/>
                  </a:lnTo>
                  <a:lnTo>
                    <a:pt x="2085" y="956"/>
                  </a:lnTo>
                  <a:lnTo>
                    <a:pt x="2090" y="954"/>
                  </a:lnTo>
                  <a:lnTo>
                    <a:pt x="2093" y="953"/>
                  </a:lnTo>
                  <a:lnTo>
                    <a:pt x="2096" y="953"/>
                  </a:lnTo>
                  <a:lnTo>
                    <a:pt x="2099" y="954"/>
                  </a:lnTo>
                  <a:lnTo>
                    <a:pt x="2104" y="956"/>
                  </a:lnTo>
                  <a:lnTo>
                    <a:pt x="2107" y="959"/>
                  </a:lnTo>
                  <a:lnTo>
                    <a:pt x="2111" y="962"/>
                  </a:lnTo>
                  <a:lnTo>
                    <a:pt x="2116" y="969"/>
                  </a:lnTo>
                  <a:lnTo>
                    <a:pt x="2120" y="976"/>
                  </a:lnTo>
                  <a:lnTo>
                    <a:pt x="2124" y="985"/>
                  </a:lnTo>
                  <a:lnTo>
                    <a:pt x="2128" y="993"/>
                  </a:lnTo>
                  <a:lnTo>
                    <a:pt x="2131" y="1000"/>
                  </a:lnTo>
                  <a:lnTo>
                    <a:pt x="2134" y="1011"/>
                  </a:lnTo>
                  <a:lnTo>
                    <a:pt x="2137" y="1022"/>
                  </a:lnTo>
                  <a:lnTo>
                    <a:pt x="2137" y="1030"/>
                  </a:lnTo>
                  <a:lnTo>
                    <a:pt x="2123" y="1030"/>
                  </a:lnTo>
                  <a:lnTo>
                    <a:pt x="2108" y="1030"/>
                  </a:lnTo>
                  <a:lnTo>
                    <a:pt x="1957" y="1030"/>
                  </a:lnTo>
                  <a:lnTo>
                    <a:pt x="1944" y="1030"/>
                  </a:lnTo>
                  <a:lnTo>
                    <a:pt x="1926" y="1030"/>
                  </a:lnTo>
                  <a:lnTo>
                    <a:pt x="1908" y="1030"/>
                  </a:lnTo>
                  <a:lnTo>
                    <a:pt x="1897" y="1030"/>
                  </a:lnTo>
                  <a:lnTo>
                    <a:pt x="1895" y="1019"/>
                  </a:lnTo>
                  <a:lnTo>
                    <a:pt x="1892" y="1006"/>
                  </a:lnTo>
                  <a:lnTo>
                    <a:pt x="1888" y="987"/>
                  </a:lnTo>
                  <a:lnTo>
                    <a:pt x="1883" y="970"/>
                  </a:lnTo>
                  <a:lnTo>
                    <a:pt x="1875" y="953"/>
                  </a:lnTo>
                  <a:lnTo>
                    <a:pt x="1867" y="935"/>
                  </a:lnTo>
                  <a:lnTo>
                    <a:pt x="1862" y="928"/>
                  </a:lnTo>
                  <a:lnTo>
                    <a:pt x="1857" y="920"/>
                  </a:lnTo>
                  <a:lnTo>
                    <a:pt x="1850" y="913"/>
                  </a:lnTo>
                  <a:lnTo>
                    <a:pt x="1844" y="906"/>
                  </a:lnTo>
                  <a:lnTo>
                    <a:pt x="1838" y="901"/>
                  </a:lnTo>
                  <a:lnTo>
                    <a:pt x="1830" y="894"/>
                  </a:lnTo>
                  <a:lnTo>
                    <a:pt x="1822" y="889"/>
                  </a:lnTo>
                  <a:lnTo>
                    <a:pt x="1814" y="885"/>
                  </a:lnTo>
                  <a:lnTo>
                    <a:pt x="1802" y="880"/>
                  </a:lnTo>
                  <a:lnTo>
                    <a:pt x="1790" y="878"/>
                  </a:lnTo>
                  <a:lnTo>
                    <a:pt x="1779" y="877"/>
                  </a:lnTo>
                  <a:lnTo>
                    <a:pt x="1767" y="877"/>
                  </a:lnTo>
                  <a:lnTo>
                    <a:pt x="1757" y="879"/>
                  </a:lnTo>
                  <a:lnTo>
                    <a:pt x="1745" y="883"/>
                  </a:lnTo>
                  <a:lnTo>
                    <a:pt x="1734" y="888"/>
                  </a:lnTo>
                  <a:lnTo>
                    <a:pt x="1724" y="893"/>
                  </a:lnTo>
                  <a:lnTo>
                    <a:pt x="1716" y="900"/>
                  </a:lnTo>
                  <a:lnTo>
                    <a:pt x="1708" y="906"/>
                  </a:lnTo>
                  <a:lnTo>
                    <a:pt x="1702" y="914"/>
                  </a:lnTo>
                  <a:lnTo>
                    <a:pt x="1695" y="921"/>
                  </a:lnTo>
                  <a:lnTo>
                    <a:pt x="1691" y="928"/>
                  </a:lnTo>
                  <a:lnTo>
                    <a:pt x="1683" y="940"/>
                  </a:lnTo>
                  <a:lnTo>
                    <a:pt x="1677" y="951"/>
                  </a:lnTo>
                  <a:lnTo>
                    <a:pt x="1675" y="958"/>
                  </a:lnTo>
                  <a:lnTo>
                    <a:pt x="1682" y="962"/>
                  </a:lnTo>
                  <a:lnTo>
                    <a:pt x="1691" y="966"/>
                  </a:lnTo>
                  <a:lnTo>
                    <a:pt x="1703" y="971"/>
                  </a:lnTo>
                  <a:lnTo>
                    <a:pt x="1719" y="979"/>
                  </a:lnTo>
                  <a:lnTo>
                    <a:pt x="1735" y="985"/>
                  </a:lnTo>
                  <a:lnTo>
                    <a:pt x="1744" y="988"/>
                  </a:lnTo>
                  <a:lnTo>
                    <a:pt x="1748" y="981"/>
                  </a:lnTo>
                  <a:lnTo>
                    <a:pt x="1752" y="972"/>
                  </a:lnTo>
                  <a:lnTo>
                    <a:pt x="1758" y="966"/>
                  </a:lnTo>
                  <a:lnTo>
                    <a:pt x="1763" y="960"/>
                  </a:lnTo>
                  <a:lnTo>
                    <a:pt x="1767" y="956"/>
                  </a:lnTo>
                  <a:lnTo>
                    <a:pt x="1772" y="954"/>
                  </a:lnTo>
                  <a:lnTo>
                    <a:pt x="1775" y="953"/>
                  </a:lnTo>
                  <a:lnTo>
                    <a:pt x="1778" y="953"/>
                  </a:lnTo>
                  <a:lnTo>
                    <a:pt x="1783" y="954"/>
                  </a:lnTo>
                  <a:lnTo>
                    <a:pt x="1786" y="956"/>
                  </a:lnTo>
                  <a:lnTo>
                    <a:pt x="1789" y="959"/>
                  </a:lnTo>
                  <a:lnTo>
                    <a:pt x="1792" y="964"/>
                  </a:lnTo>
                  <a:lnTo>
                    <a:pt x="1800" y="973"/>
                  </a:lnTo>
                  <a:lnTo>
                    <a:pt x="1806" y="985"/>
                  </a:lnTo>
                  <a:lnTo>
                    <a:pt x="1812" y="998"/>
                  </a:lnTo>
                  <a:lnTo>
                    <a:pt x="1815" y="1011"/>
                  </a:lnTo>
                  <a:lnTo>
                    <a:pt x="1818" y="1021"/>
                  </a:lnTo>
                  <a:lnTo>
                    <a:pt x="1819" y="1030"/>
                  </a:lnTo>
                  <a:lnTo>
                    <a:pt x="1809" y="1030"/>
                  </a:lnTo>
                  <a:lnTo>
                    <a:pt x="1786" y="1030"/>
                  </a:lnTo>
                  <a:lnTo>
                    <a:pt x="1752" y="1030"/>
                  </a:lnTo>
                  <a:lnTo>
                    <a:pt x="1715" y="1030"/>
                  </a:lnTo>
                  <a:lnTo>
                    <a:pt x="1675" y="1030"/>
                  </a:lnTo>
                  <a:lnTo>
                    <a:pt x="1639" y="1030"/>
                  </a:lnTo>
                  <a:lnTo>
                    <a:pt x="1610" y="1030"/>
                  </a:lnTo>
                  <a:lnTo>
                    <a:pt x="1593" y="1030"/>
                  </a:lnTo>
                  <a:lnTo>
                    <a:pt x="1584" y="1030"/>
                  </a:lnTo>
                  <a:lnTo>
                    <a:pt x="1580" y="1029"/>
                  </a:lnTo>
                  <a:lnTo>
                    <a:pt x="1578" y="1026"/>
                  </a:lnTo>
                  <a:lnTo>
                    <a:pt x="1577" y="1019"/>
                  </a:lnTo>
                  <a:lnTo>
                    <a:pt x="1572" y="998"/>
                  </a:lnTo>
                  <a:lnTo>
                    <a:pt x="1568" y="979"/>
                  </a:lnTo>
                  <a:lnTo>
                    <a:pt x="1561" y="960"/>
                  </a:lnTo>
                  <a:lnTo>
                    <a:pt x="1552" y="942"/>
                  </a:lnTo>
                  <a:lnTo>
                    <a:pt x="1547" y="933"/>
                  </a:lnTo>
                  <a:lnTo>
                    <a:pt x="1541" y="925"/>
                  </a:lnTo>
                  <a:lnTo>
                    <a:pt x="1535" y="916"/>
                  </a:lnTo>
                  <a:lnTo>
                    <a:pt x="1528" y="908"/>
                  </a:lnTo>
                  <a:lnTo>
                    <a:pt x="1521" y="902"/>
                  </a:lnTo>
                  <a:lnTo>
                    <a:pt x="1513" y="895"/>
                  </a:lnTo>
                  <a:lnTo>
                    <a:pt x="1504" y="890"/>
                  </a:lnTo>
                  <a:lnTo>
                    <a:pt x="1495" y="885"/>
                  </a:lnTo>
                  <a:lnTo>
                    <a:pt x="1487" y="881"/>
                  </a:lnTo>
                  <a:lnTo>
                    <a:pt x="1481" y="879"/>
                  </a:lnTo>
                  <a:lnTo>
                    <a:pt x="1473" y="878"/>
                  </a:lnTo>
                  <a:lnTo>
                    <a:pt x="1466" y="877"/>
                  </a:lnTo>
                  <a:lnTo>
                    <a:pt x="1459" y="877"/>
                  </a:lnTo>
                  <a:lnTo>
                    <a:pt x="1452" y="877"/>
                  </a:lnTo>
                  <a:lnTo>
                    <a:pt x="1445" y="878"/>
                  </a:lnTo>
                  <a:lnTo>
                    <a:pt x="1438" y="879"/>
                  </a:lnTo>
                  <a:lnTo>
                    <a:pt x="1425" y="884"/>
                  </a:lnTo>
                  <a:lnTo>
                    <a:pt x="1412" y="889"/>
                  </a:lnTo>
                  <a:lnTo>
                    <a:pt x="1400" y="898"/>
                  </a:lnTo>
                  <a:lnTo>
                    <a:pt x="1390" y="906"/>
                  </a:lnTo>
                  <a:lnTo>
                    <a:pt x="1376" y="921"/>
                  </a:lnTo>
                  <a:lnTo>
                    <a:pt x="1372" y="928"/>
                  </a:lnTo>
                  <a:lnTo>
                    <a:pt x="1365" y="940"/>
                  </a:lnTo>
                  <a:lnTo>
                    <a:pt x="1359" y="951"/>
                  </a:lnTo>
                  <a:lnTo>
                    <a:pt x="1356" y="958"/>
                  </a:lnTo>
                  <a:lnTo>
                    <a:pt x="1363" y="962"/>
                  </a:lnTo>
                  <a:lnTo>
                    <a:pt x="1373" y="966"/>
                  </a:lnTo>
                  <a:lnTo>
                    <a:pt x="1385" y="971"/>
                  </a:lnTo>
                  <a:lnTo>
                    <a:pt x="1401" y="979"/>
                  </a:lnTo>
                  <a:lnTo>
                    <a:pt x="1416" y="985"/>
                  </a:lnTo>
                  <a:lnTo>
                    <a:pt x="1426" y="988"/>
                  </a:lnTo>
                  <a:lnTo>
                    <a:pt x="1429" y="980"/>
                  </a:lnTo>
                  <a:lnTo>
                    <a:pt x="1434" y="972"/>
                  </a:lnTo>
                  <a:lnTo>
                    <a:pt x="1440" y="966"/>
                  </a:lnTo>
                  <a:lnTo>
                    <a:pt x="1444" y="960"/>
                  </a:lnTo>
                  <a:lnTo>
                    <a:pt x="1448" y="956"/>
                  </a:lnTo>
                  <a:lnTo>
                    <a:pt x="1453" y="954"/>
                  </a:lnTo>
                  <a:lnTo>
                    <a:pt x="1457" y="953"/>
                  </a:lnTo>
                  <a:lnTo>
                    <a:pt x="1460" y="953"/>
                  </a:lnTo>
                  <a:lnTo>
                    <a:pt x="1464" y="955"/>
                  </a:lnTo>
                  <a:lnTo>
                    <a:pt x="1467" y="957"/>
                  </a:lnTo>
                  <a:lnTo>
                    <a:pt x="1471" y="959"/>
                  </a:lnTo>
                  <a:lnTo>
                    <a:pt x="1474" y="964"/>
                  </a:lnTo>
                  <a:lnTo>
                    <a:pt x="1479" y="969"/>
                  </a:lnTo>
                  <a:lnTo>
                    <a:pt x="1484" y="976"/>
                  </a:lnTo>
                  <a:lnTo>
                    <a:pt x="1488" y="985"/>
                  </a:lnTo>
                  <a:lnTo>
                    <a:pt x="1492" y="993"/>
                  </a:lnTo>
                  <a:lnTo>
                    <a:pt x="1494" y="1001"/>
                  </a:lnTo>
                  <a:lnTo>
                    <a:pt x="1497" y="1012"/>
                  </a:lnTo>
                  <a:lnTo>
                    <a:pt x="1500" y="1023"/>
                  </a:lnTo>
                  <a:lnTo>
                    <a:pt x="1500" y="1030"/>
                  </a:lnTo>
                  <a:lnTo>
                    <a:pt x="1493" y="1030"/>
                  </a:lnTo>
                  <a:lnTo>
                    <a:pt x="1480" y="1030"/>
                  </a:lnTo>
                  <a:lnTo>
                    <a:pt x="1467" y="1030"/>
                  </a:lnTo>
                  <a:lnTo>
                    <a:pt x="1457" y="1030"/>
                  </a:lnTo>
                  <a:lnTo>
                    <a:pt x="1284" y="1030"/>
                  </a:lnTo>
                  <a:lnTo>
                    <a:pt x="1270" y="1030"/>
                  </a:lnTo>
                  <a:lnTo>
                    <a:pt x="1262" y="1030"/>
                  </a:lnTo>
                  <a:lnTo>
                    <a:pt x="1261" y="1030"/>
                  </a:lnTo>
                  <a:lnTo>
                    <a:pt x="1260" y="1028"/>
                  </a:lnTo>
                  <a:lnTo>
                    <a:pt x="1260" y="1026"/>
                  </a:lnTo>
                  <a:lnTo>
                    <a:pt x="1259" y="1022"/>
                  </a:lnTo>
                  <a:lnTo>
                    <a:pt x="1257" y="1011"/>
                  </a:lnTo>
                  <a:lnTo>
                    <a:pt x="1254" y="999"/>
                  </a:lnTo>
                  <a:lnTo>
                    <a:pt x="1252" y="988"/>
                  </a:lnTo>
                  <a:lnTo>
                    <a:pt x="1249" y="978"/>
                  </a:lnTo>
                  <a:lnTo>
                    <a:pt x="1244" y="962"/>
                  </a:lnTo>
                  <a:lnTo>
                    <a:pt x="1236" y="947"/>
                  </a:lnTo>
                  <a:lnTo>
                    <a:pt x="1229" y="933"/>
                  </a:lnTo>
                  <a:lnTo>
                    <a:pt x="1219" y="919"/>
                  </a:lnTo>
                  <a:lnTo>
                    <a:pt x="1209" y="908"/>
                  </a:lnTo>
                  <a:lnTo>
                    <a:pt x="1197" y="898"/>
                  </a:lnTo>
                  <a:lnTo>
                    <a:pt x="1191" y="893"/>
                  </a:lnTo>
                  <a:lnTo>
                    <a:pt x="1184" y="889"/>
                  </a:lnTo>
                  <a:lnTo>
                    <a:pt x="1177" y="885"/>
                  </a:lnTo>
                  <a:lnTo>
                    <a:pt x="1168" y="881"/>
                  </a:lnTo>
                  <a:lnTo>
                    <a:pt x="1159" y="879"/>
                  </a:lnTo>
                  <a:lnTo>
                    <a:pt x="1150" y="877"/>
                  </a:lnTo>
                  <a:lnTo>
                    <a:pt x="1140" y="876"/>
                  </a:lnTo>
                  <a:lnTo>
                    <a:pt x="1132" y="877"/>
                  </a:lnTo>
                  <a:lnTo>
                    <a:pt x="1118" y="879"/>
                  </a:lnTo>
                  <a:lnTo>
                    <a:pt x="1106" y="884"/>
                  </a:lnTo>
                  <a:lnTo>
                    <a:pt x="1095" y="889"/>
                  </a:lnTo>
                  <a:lnTo>
                    <a:pt x="1085" y="894"/>
                  </a:lnTo>
                  <a:lnTo>
                    <a:pt x="1076" y="902"/>
                  </a:lnTo>
                  <a:lnTo>
                    <a:pt x="1068" y="911"/>
                  </a:lnTo>
                  <a:lnTo>
                    <a:pt x="1060" y="919"/>
                  </a:lnTo>
                  <a:lnTo>
                    <a:pt x="1053" y="929"/>
                  </a:lnTo>
                  <a:lnTo>
                    <a:pt x="1049" y="935"/>
                  </a:lnTo>
                  <a:lnTo>
                    <a:pt x="1044" y="944"/>
                  </a:lnTo>
                  <a:lnTo>
                    <a:pt x="1039" y="953"/>
                  </a:lnTo>
                  <a:lnTo>
                    <a:pt x="1038" y="958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7B3283A8-098B-4AF2-8D44-A113D4D8A8F1}"/>
              </a:ext>
            </a:extLst>
          </p:cNvPr>
          <p:cNvSpPr txBox="1"/>
          <p:nvPr/>
        </p:nvSpPr>
        <p:spPr>
          <a:xfrm>
            <a:off x="4028434" y="2753127"/>
            <a:ext cx="26177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1200">
                <a:solidFill>
                  <a:srgbClr val="1D46F3"/>
                </a:solidFill>
                <a:cs typeface="Helvetica" panose="020B0604020202020204" pitchFamily="34" charset="0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+mj-lt"/>
              </a:rPr>
              <a:t>КС-9</a:t>
            </a:r>
            <a:r>
              <a:rPr lang="ru-RU" sz="1800" baseline="30000" dirty="0">
                <a:solidFill>
                  <a:schemeClr val="tx1"/>
                </a:solidFill>
                <a:latin typeface="+mj-lt"/>
              </a:rPr>
              <a:t>%</a:t>
            </a:r>
            <a:r>
              <a:rPr lang="ru-RU" baseline="30000" dirty="0">
                <a:solidFill>
                  <a:schemeClr val="tx1"/>
                </a:solidFill>
                <a:latin typeface="+mj-lt"/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или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10</a:t>
            </a:r>
            <a:r>
              <a:rPr lang="ru-RU" sz="1800" baseline="30000" dirty="0">
                <a:solidFill>
                  <a:schemeClr val="tx1"/>
                </a:solidFill>
                <a:latin typeface="+mj-lt"/>
              </a:rPr>
              <a:t>%</a:t>
            </a:r>
            <a:r>
              <a:rPr lang="ru-RU" dirty="0">
                <a:solidFill>
                  <a:schemeClr val="tx1"/>
                </a:solidFill>
              </a:rPr>
              <a:t> при </a:t>
            </a:r>
            <a:r>
              <a:rPr lang="ru-RU" sz="1800" dirty="0">
                <a:solidFill>
                  <a:schemeClr val="tx1"/>
                </a:solidFill>
              </a:rPr>
              <a:t>КС</a:t>
            </a:r>
            <a:r>
              <a:rPr lang="en-US" sz="1800" dirty="0">
                <a:solidFill>
                  <a:schemeClr val="tx1"/>
                </a:solidFill>
              </a:rPr>
              <a:t>&lt;19</a:t>
            </a:r>
            <a:r>
              <a:rPr lang="en-US" sz="1800" baseline="30000" dirty="0">
                <a:solidFill>
                  <a:schemeClr val="tx1"/>
                </a:solidFill>
              </a:rPr>
              <a:t>%</a:t>
            </a:r>
            <a:endParaRPr lang="ru-RU" sz="1800" baseline="30000" dirty="0">
              <a:solidFill>
                <a:schemeClr val="tx1"/>
              </a:solidFill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B414DC96-DFB3-4911-8069-3D96561AFF69}"/>
              </a:ext>
            </a:extLst>
          </p:cNvPr>
          <p:cNvGrpSpPr/>
          <p:nvPr/>
        </p:nvGrpSpPr>
        <p:grpSpPr>
          <a:xfrm>
            <a:off x="1082003" y="2693768"/>
            <a:ext cx="5569519" cy="1080603"/>
            <a:chOff x="1117863" y="2627878"/>
            <a:chExt cx="5569525" cy="1080603"/>
          </a:xfrm>
        </p:grpSpPr>
        <p:cxnSp>
          <p:nvCxnSpPr>
            <p:cNvPr id="97" name="Прямая соединительная линия 96">
              <a:extLst>
                <a:ext uri="{FF2B5EF4-FFF2-40B4-BE49-F238E27FC236}">
                  <a16:creationId xmlns:a16="http://schemas.microsoft.com/office/drawing/2014/main" xmlns="" id="{FECC570A-88C0-49E9-B3A4-E2DC4ACAED7B}"/>
                </a:ext>
              </a:extLst>
            </p:cNvPr>
            <p:cNvCxnSpPr>
              <a:cxnSpLocks/>
            </p:cNvCxnSpPr>
            <p:nvPr/>
          </p:nvCxnSpPr>
          <p:spPr>
            <a:xfrm>
              <a:off x="3902750" y="2627878"/>
              <a:ext cx="0" cy="1080603"/>
            </a:xfrm>
            <a:prstGeom prst="line">
              <a:avLst/>
            </a:prstGeom>
            <a:ln w="12700">
              <a:solidFill>
                <a:srgbClr val="01C4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Прямая соединительная линия 97">
              <a:extLst>
                <a:ext uri="{FF2B5EF4-FFF2-40B4-BE49-F238E27FC236}">
                  <a16:creationId xmlns:a16="http://schemas.microsoft.com/office/drawing/2014/main" xmlns="" id="{A4AAFC68-2A7D-4EEE-9A37-DCC4F55128F2}"/>
                </a:ext>
              </a:extLst>
            </p:cNvPr>
            <p:cNvCxnSpPr>
              <a:cxnSpLocks/>
            </p:cNvCxnSpPr>
            <p:nvPr/>
          </p:nvCxnSpPr>
          <p:spPr>
            <a:xfrm>
              <a:off x="1117863" y="3168179"/>
              <a:ext cx="5569525" cy="0"/>
            </a:xfrm>
            <a:prstGeom prst="line">
              <a:avLst/>
            </a:prstGeom>
            <a:ln w="12700">
              <a:solidFill>
                <a:srgbClr val="01C4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AE922A9F-EF27-46EE-ADB3-A9A3D598C47A}"/>
              </a:ext>
            </a:extLst>
          </p:cNvPr>
          <p:cNvSpPr txBox="1"/>
          <p:nvPr/>
        </p:nvSpPr>
        <p:spPr>
          <a:xfrm>
            <a:off x="4927953" y="2382398"/>
            <a:ext cx="1723569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800">
                <a:solidFill>
                  <a:srgbClr val="919191"/>
                </a:solidFill>
                <a:cs typeface="Helvetica" panose="020B0604020202020204" pitchFamily="34" charset="0"/>
              </a:defRPr>
            </a:lvl1pPr>
          </a:lstStyle>
          <a:p>
            <a:r>
              <a:rPr lang="ru-RU" sz="700" dirty="0"/>
              <a:t>в т.ч. пополнение оборотных средств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78990DFA-CC7D-4F2E-BCEF-52A0E3645009}"/>
              </a:ext>
            </a:extLst>
          </p:cNvPr>
          <p:cNvSpPr txBox="1"/>
          <p:nvPr/>
        </p:nvSpPr>
        <p:spPr>
          <a:xfrm>
            <a:off x="3944927" y="5309359"/>
            <a:ext cx="27012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1200">
                <a:cs typeface="Helvetica" panose="020B0604020202020204" pitchFamily="34" charset="0"/>
              </a:defRPr>
            </a:lvl1pPr>
          </a:lstStyle>
          <a:p>
            <a:r>
              <a:rPr lang="ru-RU" sz="1800" dirty="0"/>
              <a:t>248</a:t>
            </a:r>
            <a:r>
              <a:rPr lang="ru-RU" dirty="0"/>
              <a:t> сохраненные рабочие места</a:t>
            </a:r>
            <a:endParaRPr lang="en-US" dirty="0"/>
          </a:p>
        </p:txBody>
      </p:sp>
      <p:cxnSp>
        <p:nvCxnSpPr>
          <p:cNvPr id="109" name="Прямая соединительная линия 108">
            <a:extLst>
              <a:ext uri="{FF2B5EF4-FFF2-40B4-BE49-F238E27FC236}">
                <a16:creationId xmlns:a16="http://schemas.microsoft.com/office/drawing/2014/main" xmlns="" id="{88580CB8-E66D-4D44-85B5-B5896E4CD1F4}"/>
              </a:ext>
            </a:extLst>
          </p:cNvPr>
          <p:cNvCxnSpPr>
            <a:cxnSpLocks/>
          </p:cNvCxnSpPr>
          <p:nvPr/>
        </p:nvCxnSpPr>
        <p:spPr>
          <a:xfrm>
            <a:off x="1076687" y="5109971"/>
            <a:ext cx="5569519" cy="0"/>
          </a:xfrm>
          <a:prstGeom prst="line">
            <a:avLst/>
          </a:prstGeom>
          <a:ln w="12700">
            <a:solidFill>
              <a:srgbClr val="01C4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xmlns="" id="{ABC34759-41EA-492E-8236-2B05CD392CC3}"/>
              </a:ext>
            </a:extLst>
          </p:cNvPr>
          <p:cNvSpPr/>
          <p:nvPr/>
        </p:nvSpPr>
        <p:spPr>
          <a:xfrm>
            <a:off x="8001070" y="1795243"/>
            <a:ext cx="264121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ru-RU" sz="1200" dirty="0">
                <a:cs typeface="Helvetica" panose="020B0604020202020204" pitchFamily="34" charset="0"/>
              </a:rPr>
              <a:t>до </a:t>
            </a:r>
            <a:r>
              <a:rPr lang="ru-RU" sz="2400" dirty="0">
                <a:latin typeface="+mj-lt"/>
                <a:cs typeface="Helvetica" panose="020B0604020202020204" pitchFamily="34" charset="0"/>
              </a:rPr>
              <a:t>2</a:t>
            </a:r>
            <a:r>
              <a:rPr lang="ru-RU" sz="1200" dirty="0">
                <a:cs typeface="Helvetica" panose="020B0604020202020204" pitchFamily="34" charset="0"/>
              </a:rPr>
              <a:t> млрд руб. 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xmlns="" id="{B5549C9C-4763-4AE9-81DB-7C5C99B2B9D0}"/>
              </a:ext>
            </a:extLst>
          </p:cNvPr>
          <p:cNvSpPr txBox="1"/>
          <p:nvPr/>
        </p:nvSpPr>
        <p:spPr>
          <a:xfrm>
            <a:off x="9862932" y="3451652"/>
            <a:ext cx="112776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1400">
                <a:cs typeface="Helvetica" panose="020B0604020202020204" pitchFamily="34" charset="0"/>
              </a:defRPr>
            </a:lvl1pPr>
          </a:lstStyle>
          <a:p>
            <a:r>
              <a:rPr lang="ru-RU" sz="1200" dirty="0"/>
              <a:t>до </a:t>
            </a:r>
            <a:r>
              <a:rPr lang="ru-RU" sz="1800" dirty="0">
                <a:latin typeface="+mj-lt"/>
              </a:rPr>
              <a:t>3</a:t>
            </a:r>
            <a:r>
              <a:rPr lang="ru-RU" sz="1200" dirty="0"/>
              <a:t> лет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37B4392E-EAA0-49A1-A0CF-B453E3283CAB}"/>
              </a:ext>
            </a:extLst>
          </p:cNvPr>
          <p:cNvSpPr txBox="1"/>
          <p:nvPr/>
        </p:nvSpPr>
        <p:spPr>
          <a:xfrm>
            <a:off x="8828185" y="3431343"/>
            <a:ext cx="90176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1400">
                <a:cs typeface="Helvetica" panose="020B0604020202020204" pitchFamily="34" charset="0"/>
              </a:defRPr>
            </a:lvl1pPr>
          </a:lstStyle>
          <a:p>
            <a:r>
              <a:rPr lang="ru-RU" sz="800" dirty="0"/>
              <a:t>инвестиционная фаза не более</a:t>
            </a:r>
            <a:br>
              <a:rPr lang="ru-RU" sz="800" dirty="0"/>
            </a:br>
            <a:r>
              <a:rPr lang="ru-RU" sz="800" dirty="0"/>
              <a:t>3 лет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95C2D857-0A2F-42E5-A475-6DF42780F820}"/>
              </a:ext>
            </a:extLst>
          </p:cNvPr>
          <p:cNvSpPr txBox="1"/>
          <p:nvPr/>
        </p:nvSpPr>
        <p:spPr>
          <a:xfrm>
            <a:off x="7989300" y="3451652"/>
            <a:ext cx="112776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1400">
                <a:cs typeface="Helvetica" panose="020B0604020202020204" pitchFamily="34" charset="0"/>
              </a:defRPr>
            </a:lvl1pPr>
          </a:lstStyle>
          <a:p>
            <a:r>
              <a:rPr lang="ru-RU" sz="1200" dirty="0"/>
              <a:t>до </a:t>
            </a:r>
            <a:r>
              <a:rPr lang="ru-RU" sz="1800" dirty="0">
                <a:latin typeface="+mj-lt"/>
              </a:rPr>
              <a:t>10</a:t>
            </a:r>
            <a:r>
              <a:rPr lang="ru-RU" sz="1200" dirty="0"/>
              <a:t> лет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xmlns="" id="{35D36965-FFBD-4753-B614-F959C13A6ED0}"/>
              </a:ext>
            </a:extLst>
          </p:cNvPr>
          <p:cNvSpPr txBox="1"/>
          <p:nvPr/>
        </p:nvSpPr>
        <p:spPr>
          <a:xfrm>
            <a:off x="7989299" y="2753127"/>
            <a:ext cx="14887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1200">
                <a:solidFill>
                  <a:srgbClr val="1D46F3"/>
                </a:solidFill>
                <a:cs typeface="Helvetica" panose="020B0604020202020204" pitchFamily="34" charset="0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+mj-lt"/>
              </a:rPr>
              <a:t>КС-7</a:t>
            </a:r>
            <a:r>
              <a:rPr lang="ru-RU" sz="1800" baseline="30000" dirty="0">
                <a:solidFill>
                  <a:schemeClr val="tx1"/>
                </a:solidFill>
                <a:latin typeface="+mj-lt"/>
              </a:rPr>
              <a:t>%</a:t>
            </a:r>
            <a:endParaRPr lang="ru-RU" sz="1800" baseline="30000" dirty="0">
              <a:solidFill>
                <a:schemeClr val="tx1"/>
              </a:solidFill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A5ABABCC-C146-428C-BCA5-7F0BFA30BD70}"/>
              </a:ext>
            </a:extLst>
          </p:cNvPr>
          <p:cNvGrpSpPr/>
          <p:nvPr/>
        </p:nvGrpSpPr>
        <p:grpSpPr>
          <a:xfrm>
            <a:off x="7857394" y="2327557"/>
            <a:ext cx="3686903" cy="226591"/>
            <a:chOff x="7857394" y="2327557"/>
            <a:chExt cx="5608159" cy="226591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xmlns="" id="{19C8F24D-7512-4341-9162-2C2EF1B5F16C}"/>
                </a:ext>
              </a:extLst>
            </p:cNvPr>
            <p:cNvSpPr txBox="1"/>
            <p:nvPr/>
          </p:nvSpPr>
          <p:spPr>
            <a:xfrm>
              <a:off x="7857394" y="2327557"/>
              <a:ext cx="2759391" cy="226591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lIns="144000" tIns="36000" rIns="144000" bIns="36000">
              <a:spAutoFit/>
            </a:bodyPr>
            <a:lstStyle>
              <a:defPPr>
                <a:defRPr lang="ru-RU"/>
              </a:defPPr>
              <a:lvl1pPr>
                <a:defRPr sz="1250">
                  <a:cs typeface="Calibri" panose="020F0502020204030204" pitchFamily="34" charset="0"/>
                </a:defRPr>
              </a:lvl1pPr>
            </a:lstStyle>
            <a:p>
              <a:r>
                <a:rPr lang="ru-RU" sz="1000" dirty="0">
                  <a:solidFill>
                    <a:srgbClr val="443D81"/>
                  </a:solidFill>
                </a:rPr>
                <a:t>Инвестиционные цели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xmlns="" id="{F6B49258-C26D-4096-A941-344A5E6A47FE}"/>
                </a:ext>
              </a:extLst>
            </p:cNvPr>
            <p:cNvSpPr txBox="1"/>
            <p:nvPr/>
          </p:nvSpPr>
          <p:spPr>
            <a:xfrm>
              <a:off x="10706161" y="2327557"/>
              <a:ext cx="2759392" cy="226591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lIns="144000" tIns="36000" rIns="144000" bIns="36000">
              <a:spAutoFit/>
            </a:bodyPr>
            <a:lstStyle>
              <a:defPPr>
                <a:defRPr lang="ru-RU"/>
              </a:defPPr>
              <a:lvl1pPr>
                <a:defRPr sz="1250">
                  <a:cs typeface="Calibri" panose="020F0502020204030204" pitchFamily="34" charset="0"/>
                </a:defRPr>
              </a:lvl1pPr>
            </a:lstStyle>
            <a:p>
              <a:r>
                <a:rPr lang="ru-RU" sz="1000" dirty="0">
                  <a:solidFill>
                    <a:srgbClr val="443D81"/>
                  </a:solidFill>
                </a:rPr>
                <a:t>Прочие цели</a:t>
              </a:r>
            </a:p>
          </p:txBody>
        </p:sp>
      </p:grpSp>
      <p:grpSp>
        <p:nvGrpSpPr>
          <p:cNvPr id="123" name="Группа 122">
            <a:extLst>
              <a:ext uri="{FF2B5EF4-FFF2-40B4-BE49-F238E27FC236}">
                <a16:creationId xmlns:a16="http://schemas.microsoft.com/office/drawing/2014/main" xmlns="" id="{3B99A923-BB68-4255-A682-B2E55313D120}"/>
              </a:ext>
            </a:extLst>
          </p:cNvPr>
          <p:cNvGrpSpPr/>
          <p:nvPr/>
        </p:nvGrpSpPr>
        <p:grpSpPr>
          <a:xfrm>
            <a:off x="7357909" y="1736331"/>
            <a:ext cx="486000" cy="487157"/>
            <a:chOff x="-747576" y="1970900"/>
            <a:chExt cx="486000" cy="487157"/>
          </a:xfrm>
        </p:grpSpPr>
        <p:sp>
          <p:nvSpPr>
            <p:cNvPr id="124" name="Овал 123">
              <a:extLst>
                <a:ext uri="{FF2B5EF4-FFF2-40B4-BE49-F238E27FC236}">
                  <a16:creationId xmlns:a16="http://schemas.microsoft.com/office/drawing/2014/main" xmlns="" id="{F8AA38FB-060A-4D94-A355-74D16D315E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1970900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Freeform 12">
              <a:extLst>
                <a:ext uri="{FF2B5EF4-FFF2-40B4-BE49-F238E27FC236}">
                  <a16:creationId xmlns:a16="http://schemas.microsoft.com/office/drawing/2014/main" xmlns="" id="{BC70EB53-D178-4FFA-882C-4A3119992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1970900"/>
              <a:ext cx="486000" cy="487157"/>
            </a:xfrm>
            <a:custGeom>
              <a:avLst/>
              <a:gdLst>
                <a:gd name="T0" fmla="*/ 1006 w 3356"/>
                <a:gd name="T1" fmla="*/ 2249 h 3363"/>
                <a:gd name="T2" fmla="*/ 2438 w 3356"/>
                <a:gd name="T3" fmla="*/ 1749 h 3363"/>
                <a:gd name="T4" fmla="*/ 2261 w 3356"/>
                <a:gd name="T5" fmla="*/ 1822 h 3363"/>
                <a:gd name="T6" fmla="*/ 1233 w 3356"/>
                <a:gd name="T7" fmla="*/ 1824 h 3363"/>
                <a:gd name="T8" fmla="*/ 995 w 3356"/>
                <a:gd name="T9" fmla="*/ 1781 h 3363"/>
                <a:gd name="T10" fmla="*/ 2292 w 3356"/>
                <a:gd name="T11" fmla="*/ 1742 h 3363"/>
                <a:gd name="T12" fmla="*/ 2422 w 3356"/>
                <a:gd name="T13" fmla="*/ 1663 h 3363"/>
                <a:gd name="T14" fmla="*/ 2470 w 3356"/>
                <a:gd name="T15" fmla="*/ 1527 h 3363"/>
                <a:gd name="T16" fmla="*/ 934 w 3356"/>
                <a:gd name="T17" fmla="*/ 1617 h 3363"/>
                <a:gd name="T18" fmla="*/ 1035 w 3356"/>
                <a:gd name="T19" fmla="*/ 1720 h 3363"/>
                <a:gd name="T20" fmla="*/ 1233 w 3356"/>
                <a:gd name="T21" fmla="*/ 1655 h 3363"/>
                <a:gd name="T22" fmla="*/ 1924 w 3356"/>
                <a:gd name="T23" fmla="*/ 1099 h 3363"/>
                <a:gd name="T24" fmla="*/ 2474 w 3356"/>
                <a:gd name="T25" fmla="*/ 2379 h 3363"/>
                <a:gd name="T26" fmla="*/ 1428 w 3356"/>
                <a:gd name="T27" fmla="*/ 1067 h 3363"/>
                <a:gd name="T28" fmla="*/ 1511 w 3356"/>
                <a:gd name="T29" fmla="*/ 913 h 3363"/>
                <a:gd name="T30" fmla="*/ 1900 w 3356"/>
                <a:gd name="T31" fmla="*/ 969 h 3363"/>
                <a:gd name="T32" fmla="*/ 1847 w 3356"/>
                <a:gd name="T33" fmla="*/ 1028 h 3363"/>
                <a:gd name="T34" fmla="*/ 1541 w 3356"/>
                <a:gd name="T35" fmla="*/ 978 h 3363"/>
                <a:gd name="T36" fmla="*/ 1501 w 3356"/>
                <a:gd name="T37" fmla="*/ 1099 h 3363"/>
                <a:gd name="T38" fmla="*/ 2647 w 3356"/>
                <a:gd name="T39" fmla="*/ 1150 h 3363"/>
                <a:gd name="T40" fmla="*/ 2340 w 3356"/>
                <a:gd name="T41" fmla="*/ 973 h 3363"/>
                <a:gd name="T42" fmla="*/ 3342 w 3356"/>
                <a:gd name="T43" fmla="*/ 1895 h 3363"/>
                <a:gd name="T44" fmla="*/ 3190 w 3356"/>
                <a:gd name="T45" fmla="*/ 2411 h 3363"/>
                <a:gd name="T46" fmla="*/ 2893 w 3356"/>
                <a:gd name="T47" fmla="*/ 2841 h 3363"/>
                <a:gd name="T48" fmla="*/ 2478 w 3356"/>
                <a:gd name="T49" fmla="*/ 3160 h 3363"/>
                <a:gd name="T50" fmla="*/ 1975 w 3356"/>
                <a:gd name="T51" fmla="*/ 3336 h 3363"/>
                <a:gd name="T52" fmla="*/ 1423 w 3356"/>
                <a:gd name="T53" fmla="*/ 3344 h 3363"/>
                <a:gd name="T54" fmla="*/ 914 w 3356"/>
                <a:gd name="T55" fmla="*/ 3178 h 3363"/>
                <a:gd name="T56" fmla="*/ 491 w 3356"/>
                <a:gd name="T57" fmla="*/ 2871 h 3363"/>
                <a:gd name="T58" fmla="*/ 183 w 3356"/>
                <a:gd name="T59" fmla="*/ 2447 h 3363"/>
                <a:gd name="T60" fmla="*/ 19 w 3356"/>
                <a:gd name="T61" fmla="*/ 1938 h 3363"/>
                <a:gd name="T62" fmla="*/ 26 w 3356"/>
                <a:gd name="T63" fmla="*/ 1383 h 3363"/>
                <a:gd name="T64" fmla="*/ 203 w 3356"/>
                <a:gd name="T65" fmla="*/ 880 h 3363"/>
                <a:gd name="T66" fmla="*/ 521 w 3356"/>
                <a:gd name="T67" fmla="*/ 464 h 3363"/>
                <a:gd name="T68" fmla="*/ 951 w 3356"/>
                <a:gd name="T69" fmla="*/ 166 h 3363"/>
                <a:gd name="T70" fmla="*/ 1465 w 3356"/>
                <a:gd name="T71" fmla="*/ 13 h 3363"/>
                <a:gd name="T72" fmla="*/ 2016 w 3356"/>
                <a:gd name="T73" fmla="*/ 35 h 3363"/>
                <a:gd name="T74" fmla="*/ 2513 w 3356"/>
                <a:gd name="T75" fmla="*/ 222 h 3363"/>
                <a:gd name="T76" fmla="*/ 2921 w 3356"/>
                <a:gd name="T77" fmla="*/ 551 h 3363"/>
                <a:gd name="T78" fmla="*/ 3207 w 3356"/>
                <a:gd name="T79" fmla="*/ 989 h 3363"/>
                <a:gd name="T80" fmla="*/ 3347 w 3356"/>
                <a:gd name="T81" fmla="*/ 1510 h 3363"/>
                <a:gd name="T82" fmla="*/ 3009 w 3356"/>
                <a:gd name="T83" fmla="*/ 2581 h 3363"/>
                <a:gd name="T84" fmla="*/ 3222 w 3356"/>
                <a:gd name="T85" fmla="*/ 2122 h 3363"/>
                <a:gd name="T86" fmla="*/ 3282 w 3356"/>
                <a:gd name="T87" fmla="*/ 1598 h 3363"/>
                <a:gd name="T88" fmla="*/ 3172 w 3356"/>
                <a:gd name="T89" fmla="*/ 1092 h 3363"/>
                <a:gd name="T90" fmla="*/ 2917 w 3356"/>
                <a:gd name="T91" fmla="*/ 658 h 3363"/>
                <a:gd name="T92" fmla="*/ 2543 w 3356"/>
                <a:gd name="T93" fmla="*/ 326 h 3363"/>
                <a:gd name="T94" fmla="*/ 2079 w 3356"/>
                <a:gd name="T95" fmla="*/ 123 h 3363"/>
                <a:gd name="T96" fmla="*/ 1554 w 3356"/>
                <a:gd name="T97" fmla="*/ 78 h 3363"/>
                <a:gd name="T98" fmla="*/ 1053 w 3356"/>
                <a:gd name="T99" fmla="*/ 199 h 3363"/>
                <a:gd name="T100" fmla="*/ 627 w 3356"/>
                <a:gd name="T101" fmla="*/ 464 h 3363"/>
                <a:gd name="T102" fmla="*/ 305 w 3356"/>
                <a:gd name="T103" fmla="*/ 847 h 3363"/>
                <a:gd name="T104" fmla="*/ 113 w 3356"/>
                <a:gd name="T105" fmla="*/ 1318 h 3363"/>
                <a:gd name="T106" fmla="*/ 81 w 3356"/>
                <a:gd name="T107" fmla="*/ 1846 h 3363"/>
                <a:gd name="T108" fmla="*/ 214 w 3356"/>
                <a:gd name="T109" fmla="*/ 2344 h 3363"/>
                <a:gd name="T110" fmla="*/ 489 w 3356"/>
                <a:gd name="T111" fmla="*/ 2763 h 3363"/>
                <a:gd name="T112" fmla="*/ 878 w 3356"/>
                <a:gd name="T113" fmla="*/ 3077 h 3363"/>
                <a:gd name="T114" fmla="*/ 1355 w 3356"/>
                <a:gd name="T115" fmla="*/ 3257 h 3363"/>
                <a:gd name="T116" fmla="*/ 1883 w 3356"/>
                <a:gd name="T117" fmla="*/ 3278 h 3363"/>
                <a:gd name="T118" fmla="*/ 2374 w 3356"/>
                <a:gd name="T119" fmla="*/ 3132 h 3363"/>
                <a:gd name="T120" fmla="*/ 2786 w 3356"/>
                <a:gd name="T121" fmla="*/ 2846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6" h="3363">
                  <a:moveTo>
                    <a:pt x="2307" y="2176"/>
                  </a:moveTo>
                  <a:lnTo>
                    <a:pt x="2307" y="2000"/>
                  </a:lnTo>
                  <a:lnTo>
                    <a:pt x="2112" y="2176"/>
                  </a:lnTo>
                  <a:lnTo>
                    <a:pt x="2307" y="2176"/>
                  </a:lnTo>
                  <a:close/>
                  <a:moveTo>
                    <a:pt x="2380" y="1919"/>
                  </a:moveTo>
                  <a:lnTo>
                    <a:pt x="2380" y="2249"/>
                  </a:lnTo>
                  <a:lnTo>
                    <a:pt x="1924" y="2249"/>
                  </a:lnTo>
                  <a:lnTo>
                    <a:pt x="2380" y="1837"/>
                  </a:lnTo>
                  <a:lnTo>
                    <a:pt x="2380" y="1919"/>
                  </a:lnTo>
                  <a:close/>
                  <a:moveTo>
                    <a:pt x="1006" y="2213"/>
                  </a:moveTo>
                  <a:lnTo>
                    <a:pt x="1006" y="1837"/>
                  </a:lnTo>
                  <a:lnTo>
                    <a:pt x="1461" y="2249"/>
                  </a:lnTo>
                  <a:lnTo>
                    <a:pt x="1006" y="2249"/>
                  </a:lnTo>
                  <a:lnTo>
                    <a:pt x="1006" y="2213"/>
                  </a:lnTo>
                  <a:close/>
                  <a:moveTo>
                    <a:pt x="1078" y="2000"/>
                  </a:moveTo>
                  <a:lnTo>
                    <a:pt x="1078" y="2176"/>
                  </a:lnTo>
                  <a:lnTo>
                    <a:pt x="1273" y="2176"/>
                  </a:lnTo>
                  <a:lnTo>
                    <a:pt x="1078" y="2000"/>
                  </a:lnTo>
                  <a:close/>
                  <a:moveTo>
                    <a:pt x="1957" y="1850"/>
                  </a:moveTo>
                  <a:lnTo>
                    <a:pt x="2048" y="1850"/>
                  </a:lnTo>
                  <a:lnTo>
                    <a:pt x="2048" y="1727"/>
                  </a:lnTo>
                  <a:lnTo>
                    <a:pt x="1957" y="1727"/>
                  </a:lnTo>
                  <a:lnTo>
                    <a:pt x="1957" y="1850"/>
                  </a:lnTo>
                  <a:close/>
                  <a:moveTo>
                    <a:pt x="947" y="2307"/>
                  </a:moveTo>
                  <a:lnTo>
                    <a:pt x="2438" y="2307"/>
                  </a:lnTo>
                  <a:lnTo>
                    <a:pt x="2438" y="1749"/>
                  </a:lnTo>
                  <a:lnTo>
                    <a:pt x="2427" y="1757"/>
                  </a:lnTo>
                  <a:lnTo>
                    <a:pt x="2415" y="1766"/>
                  </a:lnTo>
                  <a:lnTo>
                    <a:pt x="2402" y="1773"/>
                  </a:lnTo>
                  <a:lnTo>
                    <a:pt x="2390" y="1781"/>
                  </a:lnTo>
                  <a:lnTo>
                    <a:pt x="2377" y="1787"/>
                  </a:lnTo>
                  <a:lnTo>
                    <a:pt x="2363" y="1794"/>
                  </a:lnTo>
                  <a:lnTo>
                    <a:pt x="2350" y="1799"/>
                  </a:lnTo>
                  <a:lnTo>
                    <a:pt x="2335" y="1805"/>
                  </a:lnTo>
                  <a:lnTo>
                    <a:pt x="2321" y="1809"/>
                  </a:lnTo>
                  <a:lnTo>
                    <a:pt x="2307" y="1813"/>
                  </a:lnTo>
                  <a:lnTo>
                    <a:pt x="2292" y="1817"/>
                  </a:lnTo>
                  <a:lnTo>
                    <a:pt x="2277" y="1820"/>
                  </a:lnTo>
                  <a:lnTo>
                    <a:pt x="2261" y="1822"/>
                  </a:lnTo>
                  <a:lnTo>
                    <a:pt x="2246" y="1823"/>
                  </a:lnTo>
                  <a:lnTo>
                    <a:pt x="2230" y="1824"/>
                  </a:lnTo>
                  <a:lnTo>
                    <a:pt x="2214" y="1824"/>
                  </a:lnTo>
                  <a:lnTo>
                    <a:pt x="2120" y="1824"/>
                  </a:lnTo>
                  <a:lnTo>
                    <a:pt x="2120" y="1922"/>
                  </a:lnTo>
                  <a:lnTo>
                    <a:pt x="2083" y="1922"/>
                  </a:lnTo>
                  <a:lnTo>
                    <a:pt x="1884" y="1922"/>
                  </a:lnTo>
                  <a:lnTo>
                    <a:pt x="1884" y="1824"/>
                  </a:lnTo>
                  <a:lnTo>
                    <a:pt x="1469" y="1824"/>
                  </a:lnTo>
                  <a:lnTo>
                    <a:pt x="1469" y="1922"/>
                  </a:lnTo>
                  <a:lnTo>
                    <a:pt x="1432" y="1922"/>
                  </a:lnTo>
                  <a:lnTo>
                    <a:pt x="1233" y="1922"/>
                  </a:lnTo>
                  <a:lnTo>
                    <a:pt x="1233" y="1824"/>
                  </a:lnTo>
                  <a:lnTo>
                    <a:pt x="1171" y="1824"/>
                  </a:lnTo>
                  <a:lnTo>
                    <a:pt x="1155" y="1824"/>
                  </a:lnTo>
                  <a:lnTo>
                    <a:pt x="1139" y="1823"/>
                  </a:lnTo>
                  <a:lnTo>
                    <a:pt x="1124" y="1822"/>
                  </a:lnTo>
                  <a:lnTo>
                    <a:pt x="1108" y="1820"/>
                  </a:lnTo>
                  <a:lnTo>
                    <a:pt x="1093" y="1817"/>
                  </a:lnTo>
                  <a:lnTo>
                    <a:pt x="1078" y="1813"/>
                  </a:lnTo>
                  <a:lnTo>
                    <a:pt x="1064" y="1809"/>
                  </a:lnTo>
                  <a:lnTo>
                    <a:pt x="1049" y="1805"/>
                  </a:lnTo>
                  <a:lnTo>
                    <a:pt x="1035" y="1799"/>
                  </a:lnTo>
                  <a:lnTo>
                    <a:pt x="1022" y="1794"/>
                  </a:lnTo>
                  <a:lnTo>
                    <a:pt x="1008" y="1787"/>
                  </a:lnTo>
                  <a:lnTo>
                    <a:pt x="995" y="1781"/>
                  </a:lnTo>
                  <a:lnTo>
                    <a:pt x="983" y="1773"/>
                  </a:lnTo>
                  <a:lnTo>
                    <a:pt x="970" y="1766"/>
                  </a:lnTo>
                  <a:lnTo>
                    <a:pt x="959" y="1757"/>
                  </a:lnTo>
                  <a:lnTo>
                    <a:pt x="947" y="1749"/>
                  </a:lnTo>
                  <a:lnTo>
                    <a:pt x="947" y="2307"/>
                  </a:lnTo>
                  <a:close/>
                  <a:moveTo>
                    <a:pt x="2120" y="1752"/>
                  </a:moveTo>
                  <a:lnTo>
                    <a:pt x="2214" y="1752"/>
                  </a:lnTo>
                  <a:lnTo>
                    <a:pt x="2228" y="1752"/>
                  </a:lnTo>
                  <a:lnTo>
                    <a:pt x="2241" y="1751"/>
                  </a:lnTo>
                  <a:lnTo>
                    <a:pt x="2253" y="1750"/>
                  </a:lnTo>
                  <a:lnTo>
                    <a:pt x="2266" y="1747"/>
                  </a:lnTo>
                  <a:lnTo>
                    <a:pt x="2279" y="1745"/>
                  </a:lnTo>
                  <a:lnTo>
                    <a:pt x="2292" y="1742"/>
                  </a:lnTo>
                  <a:lnTo>
                    <a:pt x="2304" y="1739"/>
                  </a:lnTo>
                  <a:lnTo>
                    <a:pt x="2316" y="1734"/>
                  </a:lnTo>
                  <a:lnTo>
                    <a:pt x="2328" y="1730"/>
                  </a:lnTo>
                  <a:lnTo>
                    <a:pt x="2340" y="1726"/>
                  </a:lnTo>
                  <a:lnTo>
                    <a:pt x="2350" y="1720"/>
                  </a:lnTo>
                  <a:lnTo>
                    <a:pt x="2361" y="1714"/>
                  </a:lnTo>
                  <a:lnTo>
                    <a:pt x="2371" y="1707"/>
                  </a:lnTo>
                  <a:lnTo>
                    <a:pt x="2381" y="1701"/>
                  </a:lnTo>
                  <a:lnTo>
                    <a:pt x="2390" y="1693"/>
                  </a:lnTo>
                  <a:lnTo>
                    <a:pt x="2399" y="1686"/>
                  </a:lnTo>
                  <a:lnTo>
                    <a:pt x="2408" y="1678"/>
                  </a:lnTo>
                  <a:lnTo>
                    <a:pt x="2415" y="1671"/>
                  </a:lnTo>
                  <a:lnTo>
                    <a:pt x="2422" y="1663"/>
                  </a:lnTo>
                  <a:lnTo>
                    <a:pt x="2429" y="1655"/>
                  </a:lnTo>
                  <a:lnTo>
                    <a:pt x="2436" y="1645"/>
                  </a:lnTo>
                  <a:lnTo>
                    <a:pt x="2441" y="1636"/>
                  </a:lnTo>
                  <a:lnTo>
                    <a:pt x="2446" y="1626"/>
                  </a:lnTo>
                  <a:lnTo>
                    <a:pt x="2451" y="1617"/>
                  </a:lnTo>
                  <a:lnTo>
                    <a:pt x="2455" y="1606"/>
                  </a:lnTo>
                  <a:lnTo>
                    <a:pt x="2459" y="1596"/>
                  </a:lnTo>
                  <a:lnTo>
                    <a:pt x="2463" y="1585"/>
                  </a:lnTo>
                  <a:lnTo>
                    <a:pt x="2466" y="1574"/>
                  </a:lnTo>
                  <a:lnTo>
                    <a:pt x="2468" y="1563"/>
                  </a:lnTo>
                  <a:lnTo>
                    <a:pt x="2469" y="1551"/>
                  </a:lnTo>
                  <a:lnTo>
                    <a:pt x="2470" y="1539"/>
                  </a:lnTo>
                  <a:lnTo>
                    <a:pt x="2470" y="1527"/>
                  </a:lnTo>
                  <a:lnTo>
                    <a:pt x="2470" y="1172"/>
                  </a:lnTo>
                  <a:lnTo>
                    <a:pt x="1924" y="1172"/>
                  </a:lnTo>
                  <a:lnTo>
                    <a:pt x="1428" y="1172"/>
                  </a:lnTo>
                  <a:lnTo>
                    <a:pt x="915" y="1172"/>
                  </a:lnTo>
                  <a:lnTo>
                    <a:pt x="915" y="1527"/>
                  </a:lnTo>
                  <a:lnTo>
                    <a:pt x="915" y="1539"/>
                  </a:lnTo>
                  <a:lnTo>
                    <a:pt x="916" y="1551"/>
                  </a:lnTo>
                  <a:lnTo>
                    <a:pt x="918" y="1563"/>
                  </a:lnTo>
                  <a:lnTo>
                    <a:pt x="920" y="1575"/>
                  </a:lnTo>
                  <a:lnTo>
                    <a:pt x="923" y="1585"/>
                  </a:lnTo>
                  <a:lnTo>
                    <a:pt x="926" y="1596"/>
                  </a:lnTo>
                  <a:lnTo>
                    <a:pt x="930" y="1606"/>
                  </a:lnTo>
                  <a:lnTo>
                    <a:pt x="934" y="1617"/>
                  </a:lnTo>
                  <a:lnTo>
                    <a:pt x="939" y="1626"/>
                  </a:lnTo>
                  <a:lnTo>
                    <a:pt x="944" y="1636"/>
                  </a:lnTo>
                  <a:lnTo>
                    <a:pt x="949" y="1645"/>
                  </a:lnTo>
                  <a:lnTo>
                    <a:pt x="956" y="1655"/>
                  </a:lnTo>
                  <a:lnTo>
                    <a:pt x="962" y="1663"/>
                  </a:lnTo>
                  <a:lnTo>
                    <a:pt x="970" y="1671"/>
                  </a:lnTo>
                  <a:lnTo>
                    <a:pt x="977" y="1678"/>
                  </a:lnTo>
                  <a:lnTo>
                    <a:pt x="986" y="1686"/>
                  </a:lnTo>
                  <a:lnTo>
                    <a:pt x="995" y="1693"/>
                  </a:lnTo>
                  <a:lnTo>
                    <a:pt x="1004" y="1701"/>
                  </a:lnTo>
                  <a:lnTo>
                    <a:pt x="1014" y="1707"/>
                  </a:lnTo>
                  <a:lnTo>
                    <a:pt x="1024" y="1714"/>
                  </a:lnTo>
                  <a:lnTo>
                    <a:pt x="1035" y="1720"/>
                  </a:lnTo>
                  <a:lnTo>
                    <a:pt x="1045" y="1726"/>
                  </a:lnTo>
                  <a:lnTo>
                    <a:pt x="1057" y="1730"/>
                  </a:lnTo>
                  <a:lnTo>
                    <a:pt x="1069" y="1734"/>
                  </a:lnTo>
                  <a:lnTo>
                    <a:pt x="1081" y="1739"/>
                  </a:lnTo>
                  <a:lnTo>
                    <a:pt x="1093" y="1742"/>
                  </a:lnTo>
                  <a:lnTo>
                    <a:pt x="1106" y="1745"/>
                  </a:lnTo>
                  <a:lnTo>
                    <a:pt x="1118" y="1747"/>
                  </a:lnTo>
                  <a:lnTo>
                    <a:pt x="1131" y="1750"/>
                  </a:lnTo>
                  <a:lnTo>
                    <a:pt x="1145" y="1751"/>
                  </a:lnTo>
                  <a:lnTo>
                    <a:pt x="1157" y="1752"/>
                  </a:lnTo>
                  <a:lnTo>
                    <a:pt x="1171" y="1752"/>
                  </a:lnTo>
                  <a:lnTo>
                    <a:pt x="1233" y="1752"/>
                  </a:lnTo>
                  <a:lnTo>
                    <a:pt x="1233" y="1655"/>
                  </a:lnTo>
                  <a:lnTo>
                    <a:pt x="1469" y="1655"/>
                  </a:lnTo>
                  <a:lnTo>
                    <a:pt x="1469" y="1752"/>
                  </a:lnTo>
                  <a:lnTo>
                    <a:pt x="1884" y="1752"/>
                  </a:lnTo>
                  <a:lnTo>
                    <a:pt x="1884" y="1655"/>
                  </a:lnTo>
                  <a:lnTo>
                    <a:pt x="2120" y="1655"/>
                  </a:lnTo>
                  <a:lnTo>
                    <a:pt x="2120" y="1752"/>
                  </a:lnTo>
                  <a:close/>
                  <a:moveTo>
                    <a:pt x="1306" y="1850"/>
                  </a:moveTo>
                  <a:lnTo>
                    <a:pt x="1396" y="1850"/>
                  </a:lnTo>
                  <a:lnTo>
                    <a:pt x="1396" y="1727"/>
                  </a:lnTo>
                  <a:lnTo>
                    <a:pt x="1306" y="1727"/>
                  </a:lnTo>
                  <a:lnTo>
                    <a:pt x="1306" y="1850"/>
                  </a:lnTo>
                  <a:close/>
                  <a:moveTo>
                    <a:pt x="1924" y="1067"/>
                  </a:moveTo>
                  <a:lnTo>
                    <a:pt x="1924" y="1099"/>
                  </a:lnTo>
                  <a:lnTo>
                    <a:pt x="2542" y="1099"/>
                  </a:lnTo>
                  <a:lnTo>
                    <a:pt x="2542" y="1136"/>
                  </a:lnTo>
                  <a:lnTo>
                    <a:pt x="2542" y="1527"/>
                  </a:lnTo>
                  <a:lnTo>
                    <a:pt x="2542" y="1545"/>
                  </a:lnTo>
                  <a:lnTo>
                    <a:pt x="2540" y="1564"/>
                  </a:lnTo>
                  <a:lnTo>
                    <a:pt x="2538" y="1581"/>
                  </a:lnTo>
                  <a:lnTo>
                    <a:pt x="2534" y="1597"/>
                  </a:lnTo>
                  <a:lnTo>
                    <a:pt x="2529" y="1615"/>
                  </a:lnTo>
                  <a:lnTo>
                    <a:pt x="2524" y="1631"/>
                  </a:lnTo>
                  <a:lnTo>
                    <a:pt x="2518" y="1646"/>
                  </a:lnTo>
                  <a:lnTo>
                    <a:pt x="2510" y="1661"/>
                  </a:lnTo>
                  <a:lnTo>
                    <a:pt x="2510" y="2379"/>
                  </a:lnTo>
                  <a:lnTo>
                    <a:pt x="2474" y="2379"/>
                  </a:lnTo>
                  <a:lnTo>
                    <a:pt x="875" y="2379"/>
                  </a:lnTo>
                  <a:lnTo>
                    <a:pt x="875" y="1661"/>
                  </a:lnTo>
                  <a:lnTo>
                    <a:pt x="868" y="1646"/>
                  </a:lnTo>
                  <a:lnTo>
                    <a:pt x="861" y="1631"/>
                  </a:lnTo>
                  <a:lnTo>
                    <a:pt x="856" y="1615"/>
                  </a:lnTo>
                  <a:lnTo>
                    <a:pt x="851" y="1598"/>
                  </a:lnTo>
                  <a:lnTo>
                    <a:pt x="847" y="1581"/>
                  </a:lnTo>
                  <a:lnTo>
                    <a:pt x="845" y="1564"/>
                  </a:lnTo>
                  <a:lnTo>
                    <a:pt x="843" y="1545"/>
                  </a:lnTo>
                  <a:lnTo>
                    <a:pt x="843" y="1527"/>
                  </a:lnTo>
                  <a:lnTo>
                    <a:pt x="843" y="1099"/>
                  </a:lnTo>
                  <a:lnTo>
                    <a:pt x="1428" y="1099"/>
                  </a:lnTo>
                  <a:lnTo>
                    <a:pt x="1428" y="1067"/>
                  </a:lnTo>
                  <a:lnTo>
                    <a:pt x="1429" y="1052"/>
                  </a:lnTo>
                  <a:lnTo>
                    <a:pt x="1430" y="1037"/>
                  </a:lnTo>
                  <a:lnTo>
                    <a:pt x="1433" y="1022"/>
                  </a:lnTo>
                  <a:lnTo>
                    <a:pt x="1437" y="1008"/>
                  </a:lnTo>
                  <a:lnTo>
                    <a:pt x="1441" y="994"/>
                  </a:lnTo>
                  <a:lnTo>
                    <a:pt x="1446" y="981"/>
                  </a:lnTo>
                  <a:lnTo>
                    <a:pt x="1453" y="969"/>
                  </a:lnTo>
                  <a:lnTo>
                    <a:pt x="1459" y="957"/>
                  </a:lnTo>
                  <a:lnTo>
                    <a:pt x="1468" y="946"/>
                  </a:lnTo>
                  <a:lnTo>
                    <a:pt x="1478" y="935"/>
                  </a:lnTo>
                  <a:lnTo>
                    <a:pt x="1488" y="926"/>
                  </a:lnTo>
                  <a:lnTo>
                    <a:pt x="1499" y="918"/>
                  </a:lnTo>
                  <a:lnTo>
                    <a:pt x="1511" y="913"/>
                  </a:lnTo>
                  <a:lnTo>
                    <a:pt x="1523" y="907"/>
                  </a:lnTo>
                  <a:lnTo>
                    <a:pt x="1536" y="905"/>
                  </a:lnTo>
                  <a:lnTo>
                    <a:pt x="1550" y="904"/>
                  </a:lnTo>
                  <a:lnTo>
                    <a:pt x="1803" y="904"/>
                  </a:lnTo>
                  <a:lnTo>
                    <a:pt x="1817" y="905"/>
                  </a:lnTo>
                  <a:lnTo>
                    <a:pt x="1830" y="907"/>
                  </a:lnTo>
                  <a:lnTo>
                    <a:pt x="1842" y="913"/>
                  </a:lnTo>
                  <a:lnTo>
                    <a:pt x="1854" y="918"/>
                  </a:lnTo>
                  <a:lnTo>
                    <a:pt x="1864" y="926"/>
                  </a:lnTo>
                  <a:lnTo>
                    <a:pt x="1875" y="935"/>
                  </a:lnTo>
                  <a:lnTo>
                    <a:pt x="1885" y="946"/>
                  </a:lnTo>
                  <a:lnTo>
                    <a:pt x="1894" y="957"/>
                  </a:lnTo>
                  <a:lnTo>
                    <a:pt x="1900" y="969"/>
                  </a:lnTo>
                  <a:lnTo>
                    <a:pt x="1906" y="981"/>
                  </a:lnTo>
                  <a:lnTo>
                    <a:pt x="1912" y="994"/>
                  </a:lnTo>
                  <a:lnTo>
                    <a:pt x="1916" y="1008"/>
                  </a:lnTo>
                  <a:lnTo>
                    <a:pt x="1919" y="1022"/>
                  </a:lnTo>
                  <a:lnTo>
                    <a:pt x="1922" y="1037"/>
                  </a:lnTo>
                  <a:lnTo>
                    <a:pt x="1924" y="1052"/>
                  </a:lnTo>
                  <a:lnTo>
                    <a:pt x="1924" y="1067"/>
                  </a:lnTo>
                  <a:close/>
                  <a:moveTo>
                    <a:pt x="1852" y="1099"/>
                  </a:moveTo>
                  <a:lnTo>
                    <a:pt x="1852" y="1067"/>
                  </a:lnTo>
                  <a:lnTo>
                    <a:pt x="1852" y="1057"/>
                  </a:lnTo>
                  <a:lnTo>
                    <a:pt x="1850" y="1048"/>
                  </a:lnTo>
                  <a:lnTo>
                    <a:pt x="1849" y="1038"/>
                  </a:lnTo>
                  <a:lnTo>
                    <a:pt x="1847" y="1028"/>
                  </a:lnTo>
                  <a:lnTo>
                    <a:pt x="1844" y="1020"/>
                  </a:lnTo>
                  <a:lnTo>
                    <a:pt x="1841" y="1012"/>
                  </a:lnTo>
                  <a:lnTo>
                    <a:pt x="1838" y="1004"/>
                  </a:lnTo>
                  <a:lnTo>
                    <a:pt x="1833" y="998"/>
                  </a:lnTo>
                  <a:lnTo>
                    <a:pt x="1827" y="989"/>
                  </a:lnTo>
                  <a:lnTo>
                    <a:pt x="1819" y="982"/>
                  </a:lnTo>
                  <a:lnTo>
                    <a:pt x="1815" y="980"/>
                  </a:lnTo>
                  <a:lnTo>
                    <a:pt x="1811" y="978"/>
                  </a:lnTo>
                  <a:lnTo>
                    <a:pt x="1807" y="977"/>
                  </a:lnTo>
                  <a:lnTo>
                    <a:pt x="1803" y="976"/>
                  </a:lnTo>
                  <a:lnTo>
                    <a:pt x="1550" y="976"/>
                  </a:lnTo>
                  <a:lnTo>
                    <a:pt x="1545" y="977"/>
                  </a:lnTo>
                  <a:lnTo>
                    <a:pt x="1541" y="978"/>
                  </a:lnTo>
                  <a:lnTo>
                    <a:pt x="1538" y="980"/>
                  </a:lnTo>
                  <a:lnTo>
                    <a:pt x="1534" y="982"/>
                  </a:lnTo>
                  <a:lnTo>
                    <a:pt x="1526" y="989"/>
                  </a:lnTo>
                  <a:lnTo>
                    <a:pt x="1520" y="998"/>
                  </a:lnTo>
                  <a:lnTo>
                    <a:pt x="1515" y="1004"/>
                  </a:lnTo>
                  <a:lnTo>
                    <a:pt x="1512" y="1012"/>
                  </a:lnTo>
                  <a:lnTo>
                    <a:pt x="1509" y="1020"/>
                  </a:lnTo>
                  <a:lnTo>
                    <a:pt x="1506" y="1028"/>
                  </a:lnTo>
                  <a:lnTo>
                    <a:pt x="1503" y="1038"/>
                  </a:lnTo>
                  <a:lnTo>
                    <a:pt x="1502" y="1048"/>
                  </a:lnTo>
                  <a:lnTo>
                    <a:pt x="1501" y="1057"/>
                  </a:lnTo>
                  <a:lnTo>
                    <a:pt x="1501" y="1067"/>
                  </a:lnTo>
                  <a:lnTo>
                    <a:pt x="1501" y="1099"/>
                  </a:lnTo>
                  <a:lnTo>
                    <a:pt x="1852" y="1099"/>
                  </a:lnTo>
                  <a:close/>
                  <a:moveTo>
                    <a:pt x="2669" y="1230"/>
                  </a:moveTo>
                  <a:lnTo>
                    <a:pt x="2766" y="1230"/>
                  </a:lnTo>
                  <a:lnTo>
                    <a:pt x="2766" y="1302"/>
                  </a:lnTo>
                  <a:lnTo>
                    <a:pt x="2669" y="1302"/>
                  </a:lnTo>
                  <a:lnTo>
                    <a:pt x="2669" y="1230"/>
                  </a:lnTo>
                  <a:close/>
                  <a:moveTo>
                    <a:pt x="2669" y="1267"/>
                  </a:moveTo>
                  <a:lnTo>
                    <a:pt x="2766" y="1267"/>
                  </a:lnTo>
                  <a:lnTo>
                    <a:pt x="2669" y="1267"/>
                  </a:lnTo>
                  <a:close/>
                  <a:moveTo>
                    <a:pt x="2611" y="1088"/>
                  </a:moveTo>
                  <a:lnTo>
                    <a:pt x="2693" y="1039"/>
                  </a:lnTo>
                  <a:lnTo>
                    <a:pt x="2729" y="1102"/>
                  </a:lnTo>
                  <a:lnTo>
                    <a:pt x="2647" y="1150"/>
                  </a:lnTo>
                  <a:lnTo>
                    <a:pt x="2611" y="1088"/>
                  </a:lnTo>
                  <a:close/>
                  <a:moveTo>
                    <a:pt x="2630" y="1119"/>
                  </a:moveTo>
                  <a:lnTo>
                    <a:pt x="2712" y="1070"/>
                  </a:lnTo>
                  <a:lnTo>
                    <a:pt x="2630" y="1119"/>
                  </a:lnTo>
                  <a:close/>
                  <a:moveTo>
                    <a:pt x="2491" y="993"/>
                  </a:moveTo>
                  <a:lnTo>
                    <a:pt x="2538" y="909"/>
                  </a:lnTo>
                  <a:lnTo>
                    <a:pt x="2601" y="945"/>
                  </a:lnTo>
                  <a:lnTo>
                    <a:pt x="2554" y="1028"/>
                  </a:lnTo>
                  <a:lnTo>
                    <a:pt x="2491" y="993"/>
                  </a:lnTo>
                  <a:close/>
                  <a:moveTo>
                    <a:pt x="2522" y="1011"/>
                  </a:moveTo>
                  <a:lnTo>
                    <a:pt x="2569" y="928"/>
                  </a:lnTo>
                  <a:lnTo>
                    <a:pt x="2522" y="1011"/>
                  </a:lnTo>
                  <a:close/>
                  <a:moveTo>
                    <a:pt x="2340" y="973"/>
                  </a:moveTo>
                  <a:lnTo>
                    <a:pt x="2340" y="875"/>
                  </a:lnTo>
                  <a:lnTo>
                    <a:pt x="2412" y="875"/>
                  </a:lnTo>
                  <a:lnTo>
                    <a:pt x="2412" y="973"/>
                  </a:lnTo>
                  <a:lnTo>
                    <a:pt x="2340" y="973"/>
                  </a:lnTo>
                  <a:close/>
                  <a:moveTo>
                    <a:pt x="2376" y="973"/>
                  </a:moveTo>
                  <a:lnTo>
                    <a:pt x="2376" y="875"/>
                  </a:lnTo>
                  <a:lnTo>
                    <a:pt x="2376" y="973"/>
                  </a:lnTo>
                  <a:close/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8"/>
                  </a:lnTo>
                  <a:lnTo>
                    <a:pt x="3330" y="1979"/>
                  </a:lnTo>
                  <a:lnTo>
                    <a:pt x="3322" y="2021"/>
                  </a:lnTo>
                  <a:lnTo>
                    <a:pt x="3313" y="2061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3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28"/>
                  </a:lnTo>
                  <a:lnTo>
                    <a:pt x="2649" y="3052"/>
                  </a:lnTo>
                  <a:lnTo>
                    <a:pt x="2617" y="3076"/>
                  </a:lnTo>
                  <a:lnTo>
                    <a:pt x="2582" y="3097"/>
                  </a:lnTo>
                  <a:lnTo>
                    <a:pt x="2548" y="3119"/>
                  </a:lnTo>
                  <a:lnTo>
                    <a:pt x="2513" y="3140"/>
                  </a:lnTo>
                  <a:lnTo>
                    <a:pt x="2478" y="3160"/>
                  </a:lnTo>
                  <a:lnTo>
                    <a:pt x="2442" y="3178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8"/>
                  </a:lnTo>
                  <a:lnTo>
                    <a:pt x="878" y="3160"/>
                  </a:lnTo>
                  <a:lnTo>
                    <a:pt x="843" y="3140"/>
                  </a:lnTo>
                  <a:lnTo>
                    <a:pt x="808" y="3119"/>
                  </a:lnTo>
                  <a:lnTo>
                    <a:pt x="774" y="3097"/>
                  </a:lnTo>
                  <a:lnTo>
                    <a:pt x="740" y="3076"/>
                  </a:lnTo>
                  <a:lnTo>
                    <a:pt x="707" y="3052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3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1"/>
                  </a:lnTo>
                  <a:lnTo>
                    <a:pt x="34" y="2021"/>
                  </a:lnTo>
                  <a:lnTo>
                    <a:pt x="26" y="1979"/>
                  </a:lnTo>
                  <a:lnTo>
                    <a:pt x="19" y="1938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3"/>
                  </a:lnTo>
                  <a:lnTo>
                    <a:pt x="34" y="1342"/>
                  </a:lnTo>
                  <a:lnTo>
                    <a:pt x="43" y="1301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1"/>
                  </a:lnTo>
                  <a:lnTo>
                    <a:pt x="309" y="708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6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3"/>
                  </a:lnTo>
                  <a:lnTo>
                    <a:pt x="843" y="222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19"/>
                  </a:lnTo>
                  <a:lnTo>
                    <a:pt x="1465" y="13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3"/>
                  </a:lnTo>
                  <a:lnTo>
                    <a:pt x="1933" y="19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2"/>
                  </a:lnTo>
                  <a:lnTo>
                    <a:pt x="2548" y="243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3"/>
                  </a:lnTo>
                  <a:lnTo>
                    <a:pt x="2776" y="410"/>
                  </a:lnTo>
                  <a:lnTo>
                    <a:pt x="2806" y="436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8"/>
                  </a:lnTo>
                  <a:lnTo>
                    <a:pt x="3069" y="741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2"/>
                  </a:lnTo>
                  <a:lnTo>
                    <a:pt x="3281" y="1182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1"/>
                  </a:lnTo>
                  <a:lnTo>
                    <a:pt x="3322" y="1342"/>
                  </a:lnTo>
                  <a:lnTo>
                    <a:pt x="3330" y="1383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3"/>
                  </a:lnTo>
                  <a:lnTo>
                    <a:pt x="2893" y="2735"/>
                  </a:lnTo>
                  <a:lnTo>
                    <a:pt x="2917" y="2704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4"/>
                  </a:lnTo>
                  <a:lnTo>
                    <a:pt x="3251" y="2006"/>
                  </a:lnTo>
                  <a:lnTo>
                    <a:pt x="3259" y="1966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5"/>
                  </a:lnTo>
                  <a:lnTo>
                    <a:pt x="3282" y="1764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39"/>
                  </a:lnTo>
                  <a:lnTo>
                    <a:pt x="3282" y="1598"/>
                  </a:lnTo>
                  <a:lnTo>
                    <a:pt x="3278" y="1557"/>
                  </a:lnTo>
                  <a:lnTo>
                    <a:pt x="3275" y="1516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8"/>
                  </a:lnTo>
                  <a:lnTo>
                    <a:pt x="3243" y="1318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599"/>
                  </a:lnTo>
                  <a:lnTo>
                    <a:pt x="2840" y="571"/>
                  </a:lnTo>
                  <a:lnTo>
                    <a:pt x="2813" y="543"/>
                  </a:lnTo>
                  <a:lnTo>
                    <a:pt x="2786" y="516"/>
                  </a:lnTo>
                  <a:lnTo>
                    <a:pt x="2758" y="490"/>
                  </a:lnTo>
                  <a:lnTo>
                    <a:pt x="2729" y="464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4"/>
                  </a:lnTo>
                  <a:lnTo>
                    <a:pt x="2230" y="171"/>
                  </a:lnTo>
                  <a:lnTo>
                    <a:pt x="2193" y="157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3"/>
                  </a:lnTo>
                  <a:lnTo>
                    <a:pt x="2001" y="105"/>
                  </a:lnTo>
                  <a:lnTo>
                    <a:pt x="1963" y="97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7"/>
                  </a:lnTo>
                  <a:lnTo>
                    <a:pt x="1355" y="105"/>
                  </a:lnTo>
                  <a:lnTo>
                    <a:pt x="1316" y="113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7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4"/>
                  </a:lnTo>
                  <a:lnTo>
                    <a:pt x="598" y="490"/>
                  </a:lnTo>
                  <a:lnTo>
                    <a:pt x="570" y="516"/>
                  </a:lnTo>
                  <a:lnTo>
                    <a:pt x="543" y="543"/>
                  </a:lnTo>
                  <a:lnTo>
                    <a:pt x="516" y="571"/>
                  </a:lnTo>
                  <a:lnTo>
                    <a:pt x="489" y="599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8"/>
                  </a:lnTo>
                  <a:lnTo>
                    <a:pt x="105" y="1358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6"/>
                  </a:lnTo>
                  <a:lnTo>
                    <a:pt x="78" y="1557"/>
                  </a:lnTo>
                  <a:lnTo>
                    <a:pt x="74" y="1598"/>
                  </a:lnTo>
                  <a:lnTo>
                    <a:pt x="73" y="1639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4"/>
                  </a:lnTo>
                  <a:lnTo>
                    <a:pt x="78" y="1805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6"/>
                  </a:lnTo>
                  <a:lnTo>
                    <a:pt x="105" y="2006"/>
                  </a:lnTo>
                  <a:lnTo>
                    <a:pt x="113" y="2044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4"/>
                  </a:lnTo>
                  <a:lnTo>
                    <a:pt x="463" y="2735"/>
                  </a:lnTo>
                  <a:lnTo>
                    <a:pt x="489" y="2763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2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3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5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5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3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2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grpSp>
        <p:nvGrpSpPr>
          <p:cNvPr id="126" name="Группа 125">
            <a:extLst>
              <a:ext uri="{FF2B5EF4-FFF2-40B4-BE49-F238E27FC236}">
                <a16:creationId xmlns:a16="http://schemas.microsoft.com/office/drawing/2014/main" xmlns="" id="{34F1EF31-2123-4EDB-99AE-89CEB1E79130}"/>
              </a:ext>
            </a:extLst>
          </p:cNvPr>
          <p:cNvGrpSpPr/>
          <p:nvPr/>
        </p:nvGrpSpPr>
        <p:grpSpPr>
          <a:xfrm>
            <a:off x="7357909" y="2648048"/>
            <a:ext cx="486000" cy="487157"/>
            <a:chOff x="-747576" y="3095277"/>
            <a:chExt cx="486000" cy="487157"/>
          </a:xfrm>
        </p:grpSpPr>
        <p:sp>
          <p:nvSpPr>
            <p:cNvPr id="127" name="Овал 126">
              <a:extLst>
                <a:ext uri="{FF2B5EF4-FFF2-40B4-BE49-F238E27FC236}">
                  <a16:creationId xmlns:a16="http://schemas.microsoft.com/office/drawing/2014/main" xmlns="" id="{F92E9FD8-90D8-46EF-8C8E-D8B97D97D3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3095277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Freeform 14">
              <a:extLst>
                <a:ext uri="{FF2B5EF4-FFF2-40B4-BE49-F238E27FC236}">
                  <a16:creationId xmlns:a16="http://schemas.microsoft.com/office/drawing/2014/main" xmlns="" id="{A55C6E26-7002-405D-964E-AA3FA44D3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3095277"/>
              <a:ext cx="486000" cy="487157"/>
            </a:xfrm>
            <a:custGeom>
              <a:avLst/>
              <a:gdLst>
                <a:gd name="T0" fmla="*/ 1596 w 3356"/>
                <a:gd name="T1" fmla="*/ 1579 h 3363"/>
                <a:gd name="T2" fmla="*/ 1391 w 3356"/>
                <a:gd name="T3" fmla="*/ 1676 h 3363"/>
                <a:gd name="T4" fmla="*/ 1176 w 3356"/>
                <a:gd name="T5" fmla="*/ 1599 h 3363"/>
                <a:gd name="T6" fmla="*/ 1078 w 3356"/>
                <a:gd name="T7" fmla="*/ 1394 h 3363"/>
                <a:gd name="T8" fmla="*/ 1155 w 3356"/>
                <a:gd name="T9" fmla="*/ 1178 h 3363"/>
                <a:gd name="T10" fmla="*/ 1360 w 3356"/>
                <a:gd name="T11" fmla="*/ 1081 h 3363"/>
                <a:gd name="T12" fmla="*/ 1576 w 3356"/>
                <a:gd name="T13" fmla="*/ 1158 h 3363"/>
                <a:gd name="T14" fmla="*/ 1673 w 3356"/>
                <a:gd name="T15" fmla="*/ 1363 h 3363"/>
                <a:gd name="T16" fmla="*/ 1599 w 3356"/>
                <a:gd name="T17" fmla="*/ 1355 h 3363"/>
                <a:gd name="T18" fmla="*/ 1443 w 3356"/>
                <a:gd name="T19" fmla="*/ 1163 h 3363"/>
                <a:gd name="T20" fmla="*/ 1249 w 3356"/>
                <a:gd name="T21" fmla="*/ 1191 h 3363"/>
                <a:gd name="T22" fmla="*/ 1151 w 3356"/>
                <a:gd name="T23" fmla="*/ 1402 h 3363"/>
                <a:gd name="T24" fmla="*/ 1308 w 3356"/>
                <a:gd name="T25" fmla="*/ 1594 h 3363"/>
                <a:gd name="T26" fmla="*/ 1501 w 3356"/>
                <a:gd name="T27" fmla="*/ 1566 h 3363"/>
                <a:gd name="T28" fmla="*/ 2219 w 3356"/>
                <a:gd name="T29" fmla="*/ 2163 h 3363"/>
                <a:gd name="T30" fmla="*/ 2026 w 3356"/>
                <a:gd name="T31" fmla="*/ 2280 h 3363"/>
                <a:gd name="T32" fmla="*/ 1802 w 3356"/>
                <a:gd name="T33" fmla="*/ 2224 h 3363"/>
                <a:gd name="T34" fmla="*/ 1686 w 3356"/>
                <a:gd name="T35" fmla="*/ 2030 h 3363"/>
                <a:gd name="T36" fmla="*/ 1742 w 3356"/>
                <a:gd name="T37" fmla="*/ 1807 h 3363"/>
                <a:gd name="T38" fmla="*/ 1936 w 3356"/>
                <a:gd name="T39" fmla="*/ 1690 h 3363"/>
                <a:gd name="T40" fmla="*/ 2159 w 3356"/>
                <a:gd name="T41" fmla="*/ 1745 h 3363"/>
                <a:gd name="T42" fmla="*/ 2275 w 3356"/>
                <a:gd name="T43" fmla="*/ 1940 h 3363"/>
                <a:gd name="T44" fmla="*/ 2206 w 3356"/>
                <a:gd name="T45" fmla="*/ 1985 h 3363"/>
                <a:gd name="T46" fmla="*/ 2068 w 3356"/>
                <a:gd name="T47" fmla="*/ 1776 h 3363"/>
                <a:gd name="T48" fmla="*/ 1892 w 3356"/>
                <a:gd name="T49" fmla="*/ 1776 h 3363"/>
                <a:gd name="T50" fmla="*/ 1755 w 3356"/>
                <a:gd name="T51" fmla="*/ 1985 h 3363"/>
                <a:gd name="T52" fmla="*/ 1892 w 3356"/>
                <a:gd name="T53" fmla="*/ 2192 h 3363"/>
                <a:gd name="T54" fmla="*/ 2068 w 3356"/>
                <a:gd name="T55" fmla="*/ 2192 h 3363"/>
                <a:gd name="T56" fmla="*/ 3337 w 3356"/>
                <a:gd name="T57" fmla="*/ 1937 h 3363"/>
                <a:gd name="T58" fmla="*/ 3114 w 3356"/>
                <a:gd name="T59" fmla="*/ 2553 h 3363"/>
                <a:gd name="T60" fmla="*/ 2682 w 3356"/>
                <a:gd name="T61" fmla="*/ 3029 h 3363"/>
                <a:gd name="T62" fmla="*/ 2097 w 3356"/>
                <a:gd name="T63" fmla="*/ 3310 h 3363"/>
                <a:gd name="T64" fmla="*/ 1423 w 3356"/>
                <a:gd name="T65" fmla="*/ 3344 h 3363"/>
                <a:gd name="T66" fmla="*/ 808 w 3356"/>
                <a:gd name="T67" fmla="*/ 3120 h 3363"/>
                <a:gd name="T68" fmla="*/ 333 w 3356"/>
                <a:gd name="T69" fmla="*/ 2688 h 3363"/>
                <a:gd name="T70" fmla="*/ 53 w 3356"/>
                <a:gd name="T71" fmla="*/ 2102 h 3363"/>
                <a:gd name="T72" fmla="*/ 19 w 3356"/>
                <a:gd name="T73" fmla="*/ 1425 h 3363"/>
                <a:gd name="T74" fmla="*/ 242 w 3356"/>
                <a:gd name="T75" fmla="*/ 810 h 3363"/>
                <a:gd name="T76" fmla="*/ 674 w 3356"/>
                <a:gd name="T77" fmla="*/ 335 h 3363"/>
                <a:gd name="T78" fmla="*/ 1259 w 3356"/>
                <a:gd name="T79" fmla="*/ 53 h 3363"/>
                <a:gd name="T80" fmla="*/ 1933 w 3356"/>
                <a:gd name="T81" fmla="*/ 19 h 3363"/>
                <a:gd name="T82" fmla="*/ 2548 w 3356"/>
                <a:gd name="T83" fmla="*/ 244 h 3363"/>
                <a:gd name="T84" fmla="*/ 3023 w 3356"/>
                <a:gd name="T85" fmla="*/ 676 h 3363"/>
                <a:gd name="T86" fmla="*/ 3303 w 3356"/>
                <a:gd name="T87" fmla="*/ 1261 h 3363"/>
                <a:gd name="T88" fmla="*/ 2941 w 3356"/>
                <a:gd name="T89" fmla="*/ 2675 h 3363"/>
                <a:gd name="T90" fmla="*/ 3222 w 3356"/>
                <a:gd name="T91" fmla="*/ 2122 h 3363"/>
                <a:gd name="T92" fmla="*/ 3271 w 3356"/>
                <a:gd name="T93" fmla="*/ 1476 h 3363"/>
                <a:gd name="T94" fmla="*/ 3070 w 3356"/>
                <a:gd name="T95" fmla="*/ 881 h 3363"/>
                <a:gd name="T96" fmla="*/ 2669 w 3356"/>
                <a:gd name="T97" fmla="*/ 416 h 3363"/>
                <a:gd name="T98" fmla="*/ 2118 w 3356"/>
                <a:gd name="T99" fmla="*/ 134 h 3363"/>
                <a:gd name="T100" fmla="*/ 1473 w 3356"/>
                <a:gd name="T101" fmla="*/ 85 h 3363"/>
                <a:gd name="T102" fmla="*/ 878 w 3356"/>
                <a:gd name="T103" fmla="*/ 286 h 3363"/>
                <a:gd name="T104" fmla="*/ 415 w 3356"/>
                <a:gd name="T105" fmla="*/ 688 h 3363"/>
                <a:gd name="T106" fmla="*/ 134 w 3356"/>
                <a:gd name="T107" fmla="*/ 1241 h 3363"/>
                <a:gd name="T108" fmla="*/ 85 w 3356"/>
                <a:gd name="T109" fmla="*/ 1887 h 3363"/>
                <a:gd name="T110" fmla="*/ 286 w 3356"/>
                <a:gd name="T111" fmla="*/ 2483 h 3363"/>
                <a:gd name="T112" fmla="*/ 687 w 3356"/>
                <a:gd name="T113" fmla="*/ 2947 h 3363"/>
                <a:gd name="T114" fmla="*/ 1238 w 3356"/>
                <a:gd name="T115" fmla="*/ 3229 h 3363"/>
                <a:gd name="T116" fmla="*/ 1883 w 3356"/>
                <a:gd name="T117" fmla="*/ 3278 h 3363"/>
                <a:gd name="T118" fmla="*/ 2478 w 3356"/>
                <a:gd name="T119" fmla="*/ 3077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56" h="3363">
                  <a:moveTo>
                    <a:pt x="1674" y="1379"/>
                  </a:moveTo>
                  <a:lnTo>
                    <a:pt x="1673" y="1394"/>
                  </a:lnTo>
                  <a:lnTo>
                    <a:pt x="1672" y="1409"/>
                  </a:lnTo>
                  <a:lnTo>
                    <a:pt x="1670" y="1424"/>
                  </a:lnTo>
                  <a:lnTo>
                    <a:pt x="1667" y="1438"/>
                  </a:lnTo>
                  <a:lnTo>
                    <a:pt x="1664" y="1454"/>
                  </a:lnTo>
                  <a:lnTo>
                    <a:pt x="1660" y="1468"/>
                  </a:lnTo>
                  <a:lnTo>
                    <a:pt x="1655" y="1482"/>
                  </a:lnTo>
                  <a:lnTo>
                    <a:pt x="1650" y="1495"/>
                  </a:lnTo>
                  <a:lnTo>
                    <a:pt x="1644" y="1508"/>
                  </a:lnTo>
                  <a:lnTo>
                    <a:pt x="1637" y="1521"/>
                  </a:lnTo>
                  <a:lnTo>
                    <a:pt x="1631" y="1533"/>
                  </a:lnTo>
                  <a:lnTo>
                    <a:pt x="1622" y="1545"/>
                  </a:lnTo>
                  <a:lnTo>
                    <a:pt x="1614" y="1557"/>
                  </a:lnTo>
                  <a:lnTo>
                    <a:pt x="1606" y="1568"/>
                  </a:lnTo>
                  <a:lnTo>
                    <a:pt x="1596" y="1579"/>
                  </a:lnTo>
                  <a:lnTo>
                    <a:pt x="1586" y="1590"/>
                  </a:lnTo>
                  <a:lnTo>
                    <a:pt x="1576" y="1599"/>
                  </a:lnTo>
                  <a:lnTo>
                    <a:pt x="1565" y="1609"/>
                  </a:lnTo>
                  <a:lnTo>
                    <a:pt x="1554" y="1618"/>
                  </a:lnTo>
                  <a:lnTo>
                    <a:pt x="1542" y="1626"/>
                  </a:lnTo>
                  <a:lnTo>
                    <a:pt x="1530" y="1634"/>
                  </a:lnTo>
                  <a:lnTo>
                    <a:pt x="1517" y="1640"/>
                  </a:lnTo>
                  <a:lnTo>
                    <a:pt x="1504" y="1648"/>
                  </a:lnTo>
                  <a:lnTo>
                    <a:pt x="1492" y="1653"/>
                  </a:lnTo>
                  <a:lnTo>
                    <a:pt x="1478" y="1659"/>
                  </a:lnTo>
                  <a:lnTo>
                    <a:pt x="1464" y="1663"/>
                  </a:lnTo>
                  <a:lnTo>
                    <a:pt x="1450" y="1667"/>
                  </a:lnTo>
                  <a:lnTo>
                    <a:pt x="1436" y="1671"/>
                  </a:lnTo>
                  <a:lnTo>
                    <a:pt x="1420" y="1674"/>
                  </a:lnTo>
                  <a:lnTo>
                    <a:pt x="1406" y="1675"/>
                  </a:lnTo>
                  <a:lnTo>
                    <a:pt x="1391" y="1676"/>
                  </a:lnTo>
                  <a:lnTo>
                    <a:pt x="1375" y="1677"/>
                  </a:lnTo>
                  <a:lnTo>
                    <a:pt x="1360" y="1676"/>
                  </a:lnTo>
                  <a:lnTo>
                    <a:pt x="1345" y="1675"/>
                  </a:lnTo>
                  <a:lnTo>
                    <a:pt x="1330" y="1674"/>
                  </a:lnTo>
                  <a:lnTo>
                    <a:pt x="1316" y="1671"/>
                  </a:lnTo>
                  <a:lnTo>
                    <a:pt x="1301" y="1667"/>
                  </a:lnTo>
                  <a:lnTo>
                    <a:pt x="1287" y="1663"/>
                  </a:lnTo>
                  <a:lnTo>
                    <a:pt x="1273" y="1659"/>
                  </a:lnTo>
                  <a:lnTo>
                    <a:pt x="1260" y="1653"/>
                  </a:lnTo>
                  <a:lnTo>
                    <a:pt x="1247" y="1648"/>
                  </a:lnTo>
                  <a:lnTo>
                    <a:pt x="1234" y="1640"/>
                  </a:lnTo>
                  <a:lnTo>
                    <a:pt x="1221" y="1634"/>
                  </a:lnTo>
                  <a:lnTo>
                    <a:pt x="1209" y="1626"/>
                  </a:lnTo>
                  <a:lnTo>
                    <a:pt x="1197" y="1618"/>
                  </a:lnTo>
                  <a:lnTo>
                    <a:pt x="1187" y="1609"/>
                  </a:lnTo>
                  <a:lnTo>
                    <a:pt x="1176" y="1599"/>
                  </a:lnTo>
                  <a:lnTo>
                    <a:pt x="1165" y="1590"/>
                  </a:lnTo>
                  <a:lnTo>
                    <a:pt x="1155" y="1579"/>
                  </a:lnTo>
                  <a:lnTo>
                    <a:pt x="1146" y="1568"/>
                  </a:lnTo>
                  <a:lnTo>
                    <a:pt x="1137" y="1557"/>
                  </a:lnTo>
                  <a:lnTo>
                    <a:pt x="1128" y="1545"/>
                  </a:lnTo>
                  <a:lnTo>
                    <a:pt x="1121" y="1533"/>
                  </a:lnTo>
                  <a:lnTo>
                    <a:pt x="1113" y="1521"/>
                  </a:lnTo>
                  <a:lnTo>
                    <a:pt x="1107" y="1508"/>
                  </a:lnTo>
                  <a:lnTo>
                    <a:pt x="1101" y="1495"/>
                  </a:lnTo>
                  <a:lnTo>
                    <a:pt x="1096" y="1481"/>
                  </a:lnTo>
                  <a:lnTo>
                    <a:pt x="1091" y="1468"/>
                  </a:lnTo>
                  <a:lnTo>
                    <a:pt x="1087" y="1454"/>
                  </a:lnTo>
                  <a:lnTo>
                    <a:pt x="1084" y="1438"/>
                  </a:lnTo>
                  <a:lnTo>
                    <a:pt x="1081" y="1424"/>
                  </a:lnTo>
                  <a:lnTo>
                    <a:pt x="1079" y="1409"/>
                  </a:lnTo>
                  <a:lnTo>
                    <a:pt x="1078" y="1394"/>
                  </a:lnTo>
                  <a:lnTo>
                    <a:pt x="1078" y="1379"/>
                  </a:lnTo>
                  <a:lnTo>
                    <a:pt x="1078" y="1363"/>
                  </a:lnTo>
                  <a:lnTo>
                    <a:pt x="1079" y="1348"/>
                  </a:lnTo>
                  <a:lnTo>
                    <a:pt x="1081" y="1334"/>
                  </a:lnTo>
                  <a:lnTo>
                    <a:pt x="1084" y="1319"/>
                  </a:lnTo>
                  <a:lnTo>
                    <a:pt x="1087" y="1305"/>
                  </a:lnTo>
                  <a:lnTo>
                    <a:pt x="1091" y="1290"/>
                  </a:lnTo>
                  <a:lnTo>
                    <a:pt x="1096" y="1276"/>
                  </a:lnTo>
                  <a:lnTo>
                    <a:pt x="1101" y="1262"/>
                  </a:lnTo>
                  <a:lnTo>
                    <a:pt x="1107" y="1249"/>
                  </a:lnTo>
                  <a:lnTo>
                    <a:pt x="1113" y="1236"/>
                  </a:lnTo>
                  <a:lnTo>
                    <a:pt x="1121" y="1224"/>
                  </a:lnTo>
                  <a:lnTo>
                    <a:pt x="1128" y="1212"/>
                  </a:lnTo>
                  <a:lnTo>
                    <a:pt x="1137" y="1200"/>
                  </a:lnTo>
                  <a:lnTo>
                    <a:pt x="1146" y="1189"/>
                  </a:lnTo>
                  <a:lnTo>
                    <a:pt x="1155" y="1178"/>
                  </a:lnTo>
                  <a:lnTo>
                    <a:pt x="1165" y="1167"/>
                  </a:lnTo>
                  <a:lnTo>
                    <a:pt x="1176" y="1158"/>
                  </a:lnTo>
                  <a:lnTo>
                    <a:pt x="1187" y="1148"/>
                  </a:lnTo>
                  <a:lnTo>
                    <a:pt x="1197" y="1139"/>
                  </a:lnTo>
                  <a:lnTo>
                    <a:pt x="1209" y="1131"/>
                  </a:lnTo>
                  <a:lnTo>
                    <a:pt x="1221" y="1123"/>
                  </a:lnTo>
                  <a:lnTo>
                    <a:pt x="1234" y="1117"/>
                  </a:lnTo>
                  <a:lnTo>
                    <a:pt x="1247" y="1110"/>
                  </a:lnTo>
                  <a:lnTo>
                    <a:pt x="1260" y="1104"/>
                  </a:lnTo>
                  <a:lnTo>
                    <a:pt x="1273" y="1098"/>
                  </a:lnTo>
                  <a:lnTo>
                    <a:pt x="1287" y="1094"/>
                  </a:lnTo>
                  <a:lnTo>
                    <a:pt x="1301" y="1090"/>
                  </a:lnTo>
                  <a:lnTo>
                    <a:pt x="1316" y="1086"/>
                  </a:lnTo>
                  <a:lnTo>
                    <a:pt x="1330" y="1083"/>
                  </a:lnTo>
                  <a:lnTo>
                    <a:pt x="1345" y="1082"/>
                  </a:lnTo>
                  <a:lnTo>
                    <a:pt x="1360" y="1081"/>
                  </a:lnTo>
                  <a:lnTo>
                    <a:pt x="1375" y="1080"/>
                  </a:lnTo>
                  <a:lnTo>
                    <a:pt x="1391" y="1081"/>
                  </a:lnTo>
                  <a:lnTo>
                    <a:pt x="1406" y="1082"/>
                  </a:lnTo>
                  <a:lnTo>
                    <a:pt x="1420" y="1083"/>
                  </a:lnTo>
                  <a:lnTo>
                    <a:pt x="1436" y="1086"/>
                  </a:lnTo>
                  <a:lnTo>
                    <a:pt x="1450" y="1090"/>
                  </a:lnTo>
                  <a:lnTo>
                    <a:pt x="1465" y="1094"/>
                  </a:lnTo>
                  <a:lnTo>
                    <a:pt x="1478" y="1098"/>
                  </a:lnTo>
                  <a:lnTo>
                    <a:pt x="1492" y="1104"/>
                  </a:lnTo>
                  <a:lnTo>
                    <a:pt x="1504" y="1110"/>
                  </a:lnTo>
                  <a:lnTo>
                    <a:pt x="1517" y="1117"/>
                  </a:lnTo>
                  <a:lnTo>
                    <a:pt x="1530" y="1123"/>
                  </a:lnTo>
                  <a:lnTo>
                    <a:pt x="1542" y="1131"/>
                  </a:lnTo>
                  <a:lnTo>
                    <a:pt x="1554" y="1139"/>
                  </a:lnTo>
                  <a:lnTo>
                    <a:pt x="1565" y="1148"/>
                  </a:lnTo>
                  <a:lnTo>
                    <a:pt x="1576" y="1158"/>
                  </a:lnTo>
                  <a:lnTo>
                    <a:pt x="1586" y="1167"/>
                  </a:lnTo>
                  <a:lnTo>
                    <a:pt x="1596" y="1178"/>
                  </a:lnTo>
                  <a:lnTo>
                    <a:pt x="1606" y="1189"/>
                  </a:lnTo>
                  <a:lnTo>
                    <a:pt x="1614" y="1200"/>
                  </a:lnTo>
                  <a:lnTo>
                    <a:pt x="1622" y="1212"/>
                  </a:lnTo>
                  <a:lnTo>
                    <a:pt x="1631" y="1224"/>
                  </a:lnTo>
                  <a:lnTo>
                    <a:pt x="1637" y="1236"/>
                  </a:lnTo>
                  <a:lnTo>
                    <a:pt x="1644" y="1249"/>
                  </a:lnTo>
                  <a:lnTo>
                    <a:pt x="1650" y="1262"/>
                  </a:lnTo>
                  <a:lnTo>
                    <a:pt x="1655" y="1276"/>
                  </a:lnTo>
                  <a:lnTo>
                    <a:pt x="1660" y="1290"/>
                  </a:lnTo>
                  <a:lnTo>
                    <a:pt x="1664" y="1305"/>
                  </a:lnTo>
                  <a:lnTo>
                    <a:pt x="1667" y="1319"/>
                  </a:lnTo>
                  <a:lnTo>
                    <a:pt x="1670" y="1334"/>
                  </a:lnTo>
                  <a:lnTo>
                    <a:pt x="1672" y="1348"/>
                  </a:lnTo>
                  <a:lnTo>
                    <a:pt x="1673" y="1363"/>
                  </a:lnTo>
                  <a:lnTo>
                    <a:pt x="1674" y="1379"/>
                  </a:lnTo>
                  <a:close/>
                  <a:moveTo>
                    <a:pt x="1535" y="1538"/>
                  </a:moveTo>
                  <a:lnTo>
                    <a:pt x="1550" y="1523"/>
                  </a:lnTo>
                  <a:lnTo>
                    <a:pt x="1563" y="1505"/>
                  </a:lnTo>
                  <a:lnTo>
                    <a:pt x="1573" y="1486"/>
                  </a:lnTo>
                  <a:lnTo>
                    <a:pt x="1583" y="1467"/>
                  </a:lnTo>
                  <a:lnTo>
                    <a:pt x="1587" y="1456"/>
                  </a:lnTo>
                  <a:lnTo>
                    <a:pt x="1591" y="1446"/>
                  </a:lnTo>
                  <a:lnTo>
                    <a:pt x="1594" y="1435"/>
                  </a:lnTo>
                  <a:lnTo>
                    <a:pt x="1596" y="1424"/>
                  </a:lnTo>
                  <a:lnTo>
                    <a:pt x="1598" y="1413"/>
                  </a:lnTo>
                  <a:lnTo>
                    <a:pt x="1599" y="1402"/>
                  </a:lnTo>
                  <a:lnTo>
                    <a:pt x="1600" y="1390"/>
                  </a:lnTo>
                  <a:lnTo>
                    <a:pt x="1601" y="1379"/>
                  </a:lnTo>
                  <a:lnTo>
                    <a:pt x="1600" y="1367"/>
                  </a:lnTo>
                  <a:lnTo>
                    <a:pt x="1599" y="1355"/>
                  </a:lnTo>
                  <a:lnTo>
                    <a:pt x="1598" y="1344"/>
                  </a:lnTo>
                  <a:lnTo>
                    <a:pt x="1596" y="1333"/>
                  </a:lnTo>
                  <a:lnTo>
                    <a:pt x="1594" y="1322"/>
                  </a:lnTo>
                  <a:lnTo>
                    <a:pt x="1591" y="1311"/>
                  </a:lnTo>
                  <a:lnTo>
                    <a:pt x="1587" y="1301"/>
                  </a:lnTo>
                  <a:lnTo>
                    <a:pt x="1583" y="1290"/>
                  </a:lnTo>
                  <a:lnTo>
                    <a:pt x="1573" y="1271"/>
                  </a:lnTo>
                  <a:lnTo>
                    <a:pt x="1563" y="1253"/>
                  </a:lnTo>
                  <a:lnTo>
                    <a:pt x="1550" y="1234"/>
                  </a:lnTo>
                  <a:lnTo>
                    <a:pt x="1535" y="1219"/>
                  </a:lnTo>
                  <a:lnTo>
                    <a:pt x="1518" y="1204"/>
                  </a:lnTo>
                  <a:lnTo>
                    <a:pt x="1501" y="1191"/>
                  </a:lnTo>
                  <a:lnTo>
                    <a:pt x="1483" y="1180"/>
                  </a:lnTo>
                  <a:lnTo>
                    <a:pt x="1464" y="1171"/>
                  </a:lnTo>
                  <a:lnTo>
                    <a:pt x="1453" y="1166"/>
                  </a:lnTo>
                  <a:lnTo>
                    <a:pt x="1443" y="1163"/>
                  </a:lnTo>
                  <a:lnTo>
                    <a:pt x="1432" y="1160"/>
                  </a:lnTo>
                  <a:lnTo>
                    <a:pt x="1422" y="1158"/>
                  </a:lnTo>
                  <a:lnTo>
                    <a:pt x="1410" y="1155"/>
                  </a:lnTo>
                  <a:lnTo>
                    <a:pt x="1399" y="1154"/>
                  </a:lnTo>
                  <a:lnTo>
                    <a:pt x="1387" y="1153"/>
                  </a:lnTo>
                  <a:lnTo>
                    <a:pt x="1375" y="1152"/>
                  </a:lnTo>
                  <a:lnTo>
                    <a:pt x="1364" y="1153"/>
                  </a:lnTo>
                  <a:lnTo>
                    <a:pt x="1353" y="1154"/>
                  </a:lnTo>
                  <a:lnTo>
                    <a:pt x="1341" y="1155"/>
                  </a:lnTo>
                  <a:lnTo>
                    <a:pt x="1330" y="1158"/>
                  </a:lnTo>
                  <a:lnTo>
                    <a:pt x="1319" y="1160"/>
                  </a:lnTo>
                  <a:lnTo>
                    <a:pt x="1308" y="1163"/>
                  </a:lnTo>
                  <a:lnTo>
                    <a:pt x="1298" y="1166"/>
                  </a:lnTo>
                  <a:lnTo>
                    <a:pt x="1288" y="1171"/>
                  </a:lnTo>
                  <a:lnTo>
                    <a:pt x="1268" y="1180"/>
                  </a:lnTo>
                  <a:lnTo>
                    <a:pt x="1249" y="1191"/>
                  </a:lnTo>
                  <a:lnTo>
                    <a:pt x="1232" y="1204"/>
                  </a:lnTo>
                  <a:lnTo>
                    <a:pt x="1216" y="1219"/>
                  </a:lnTo>
                  <a:lnTo>
                    <a:pt x="1202" y="1235"/>
                  </a:lnTo>
                  <a:lnTo>
                    <a:pt x="1189" y="1253"/>
                  </a:lnTo>
                  <a:lnTo>
                    <a:pt x="1177" y="1271"/>
                  </a:lnTo>
                  <a:lnTo>
                    <a:pt x="1168" y="1290"/>
                  </a:lnTo>
                  <a:lnTo>
                    <a:pt x="1164" y="1301"/>
                  </a:lnTo>
                  <a:lnTo>
                    <a:pt x="1161" y="1311"/>
                  </a:lnTo>
                  <a:lnTo>
                    <a:pt x="1157" y="1322"/>
                  </a:lnTo>
                  <a:lnTo>
                    <a:pt x="1154" y="1333"/>
                  </a:lnTo>
                  <a:lnTo>
                    <a:pt x="1153" y="1344"/>
                  </a:lnTo>
                  <a:lnTo>
                    <a:pt x="1151" y="1355"/>
                  </a:lnTo>
                  <a:lnTo>
                    <a:pt x="1150" y="1367"/>
                  </a:lnTo>
                  <a:lnTo>
                    <a:pt x="1150" y="1379"/>
                  </a:lnTo>
                  <a:lnTo>
                    <a:pt x="1150" y="1390"/>
                  </a:lnTo>
                  <a:lnTo>
                    <a:pt x="1151" y="1402"/>
                  </a:lnTo>
                  <a:lnTo>
                    <a:pt x="1153" y="1413"/>
                  </a:lnTo>
                  <a:lnTo>
                    <a:pt x="1154" y="1424"/>
                  </a:lnTo>
                  <a:lnTo>
                    <a:pt x="1157" y="1435"/>
                  </a:lnTo>
                  <a:lnTo>
                    <a:pt x="1161" y="1446"/>
                  </a:lnTo>
                  <a:lnTo>
                    <a:pt x="1164" y="1457"/>
                  </a:lnTo>
                  <a:lnTo>
                    <a:pt x="1168" y="1467"/>
                  </a:lnTo>
                  <a:lnTo>
                    <a:pt x="1177" y="1486"/>
                  </a:lnTo>
                  <a:lnTo>
                    <a:pt x="1189" y="1505"/>
                  </a:lnTo>
                  <a:lnTo>
                    <a:pt x="1202" y="1523"/>
                  </a:lnTo>
                  <a:lnTo>
                    <a:pt x="1216" y="1538"/>
                  </a:lnTo>
                  <a:lnTo>
                    <a:pt x="1232" y="1553"/>
                  </a:lnTo>
                  <a:lnTo>
                    <a:pt x="1249" y="1566"/>
                  </a:lnTo>
                  <a:lnTo>
                    <a:pt x="1268" y="1577"/>
                  </a:lnTo>
                  <a:lnTo>
                    <a:pt x="1288" y="1586"/>
                  </a:lnTo>
                  <a:lnTo>
                    <a:pt x="1298" y="1591"/>
                  </a:lnTo>
                  <a:lnTo>
                    <a:pt x="1308" y="1594"/>
                  </a:lnTo>
                  <a:lnTo>
                    <a:pt x="1319" y="1597"/>
                  </a:lnTo>
                  <a:lnTo>
                    <a:pt x="1330" y="1599"/>
                  </a:lnTo>
                  <a:lnTo>
                    <a:pt x="1341" y="1602"/>
                  </a:lnTo>
                  <a:lnTo>
                    <a:pt x="1353" y="1604"/>
                  </a:lnTo>
                  <a:lnTo>
                    <a:pt x="1364" y="1604"/>
                  </a:lnTo>
                  <a:lnTo>
                    <a:pt x="1375" y="1605"/>
                  </a:lnTo>
                  <a:lnTo>
                    <a:pt x="1387" y="1604"/>
                  </a:lnTo>
                  <a:lnTo>
                    <a:pt x="1399" y="1604"/>
                  </a:lnTo>
                  <a:lnTo>
                    <a:pt x="1410" y="1602"/>
                  </a:lnTo>
                  <a:lnTo>
                    <a:pt x="1422" y="1599"/>
                  </a:lnTo>
                  <a:lnTo>
                    <a:pt x="1432" y="1597"/>
                  </a:lnTo>
                  <a:lnTo>
                    <a:pt x="1443" y="1594"/>
                  </a:lnTo>
                  <a:lnTo>
                    <a:pt x="1453" y="1591"/>
                  </a:lnTo>
                  <a:lnTo>
                    <a:pt x="1464" y="1586"/>
                  </a:lnTo>
                  <a:lnTo>
                    <a:pt x="1483" y="1577"/>
                  </a:lnTo>
                  <a:lnTo>
                    <a:pt x="1501" y="1566"/>
                  </a:lnTo>
                  <a:lnTo>
                    <a:pt x="1520" y="1553"/>
                  </a:lnTo>
                  <a:lnTo>
                    <a:pt x="1535" y="1538"/>
                  </a:lnTo>
                  <a:close/>
                  <a:moveTo>
                    <a:pt x="2278" y="1985"/>
                  </a:moveTo>
                  <a:lnTo>
                    <a:pt x="2278" y="2000"/>
                  </a:lnTo>
                  <a:lnTo>
                    <a:pt x="2277" y="2015"/>
                  </a:lnTo>
                  <a:lnTo>
                    <a:pt x="2275" y="2030"/>
                  </a:lnTo>
                  <a:lnTo>
                    <a:pt x="2272" y="2044"/>
                  </a:lnTo>
                  <a:lnTo>
                    <a:pt x="2269" y="2059"/>
                  </a:lnTo>
                  <a:lnTo>
                    <a:pt x="2265" y="2073"/>
                  </a:lnTo>
                  <a:lnTo>
                    <a:pt x="2260" y="2088"/>
                  </a:lnTo>
                  <a:lnTo>
                    <a:pt x="2255" y="2100"/>
                  </a:lnTo>
                  <a:lnTo>
                    <a:pt x="2249" y="2113"/>
                  </a:lnTo>
                  <a:lnTo>
                    <a:pt x="2243" y="2126"/>
                  </a:lnTo>
                  <a:lnTo>
                    <a:pt x="2235" y="2139"/>
                  </a:lnTo>
                  <a:lnTo>
                    <a:pt x="2228" y="2151"/>
                  </a:lnTo>
                  <a:lnTo>
                    <a:pt x="2219" y="2163"/>
                  </a:lnTo>
                  <a:lnTo>
                    <a:pt x="2210" y="2174"/>
                  </a:lnTo>
                  <a:lnTo>
                    <a:pt x="2201" y="2185"/>
                  </a:lnTo>
                  <a:lnTo>
                    <a:pt x="2191" y="2196"/>
                  </a:lnTo>
                  <a:lnTo>
                    <a:pt x="2180" y="2205"/>
                  </a:lnTo>
                  <a:lnTo>
                    <a:pt x="2169" y="2215"/>
                  </a:lnTo>
                  <a:lnTo>
                    <a:pt x="2159" y="2224"/>
                  </a:lnTo>
                  <a:lnTo>
                    <a:pt x="2147" y="2232"/>
                  </a:lnTo>
                  <a:lnTo>
                    <a:pt x="2135" y="2240"/>
                  </a:lnTo>
                  <a:lnTo>
                    <a:pt x="2122" y="2247"/>
                  </a:lnTo>
                  <a:lnTo>
                    <a:pt x="2109" y="2254"/>
                  </a:lnTo>
                  <a:lnTo>
                    <a:pt x="2096" y="2259"/>
                  </a:lnTo>
                  <a:lnTo>
                    <a:pt x="2083" y="2265"/>
                  </a:lnTo>
                  <a:lnTo>
                    <a:pt x="2069" y="2270"/>
                  </a:lnTo>
                  <a:lnTo>
                    <a:pt x="2055" y="2273"/>
                  </a:lnTo>
                  <a:lnTo>
                    <a:pt x="2040" y="2277"/>
                  </a:lnTo>
                  <a:lnTo>
                    <a:pt x="2026" y="2280"/>
                  </a:lnTo>
                  <a:lnTo>
                    <a:pt x="2011" y="2282"/>
                  </a:lnTo>
                  <a:lnTo>
                    <a:pt x="1996" y="2283"/>
                  </a:lnTo>
                  <a:lnTo>
                    <a:pt x="1981" y="2283"/>
                  </a:lnTo>
                  <a:lnTo>
                    <a:pt x="1965" y="2283"/>
                  </a:lnTo>
                  <a:lnTo>
                    <a:pt x="1950" y="2282"/>
                  </a:lnTo>
                  <a:lnTo>
                    <a:pt x="1936" y="2280"/>
                  </a:lnTo>
                  <a:lnTo>
                    <a:pt x="1920" y="2277"/>
                  </a:lnTo>
                  <a:lnTo>
                    <a:pt x="1906" y="2273"/>
                  </a:lnTo>
                  <a:lnTo>
                    <a:pt x="1892" y="2270"/>
                  </a:lnTo>
                  <a:lnTo>
                    <a:pt x="1878" y="2265"/>
                  </a:lnTo>
                  <a:lnTo>
                    <a:pt x="1864" y="2259"/>
                  </a:lnTo>
                  <a:lnTo>
                    <a:pt x="1852" y="2254"/>
                  </a:lnTo>
                  <a:lnTo>
                    <a:pt x="1839" y="2247"/>
                  </a:lnTo>
                  <a:lnTo>
                    <a:pt x="1826" y="2240"/>
                  </a:lnTo>
                  <a:lnTo>
                    <a:pt x="1814" y="2232"/>
                  </a:lnTo>
                  <a:lnTo>
                    <a:pt x="1802" y="2224"/>
                  </a:lnTo>
                  <a:lnTo>
                    <a:pt x="1791" y="2215"/>
                  </a:lnTo>
                  <a:lnTo>
                    <a:pt x="1780" y="2205"/>
                  </a:lnTo>
                  <a:lnTo>
                    <a:pt x="1770" y="2196"/>
                  </a:lnTo>
                  <a:lnTo>
                    <a:pt x="1760" y="2185"/>
                  </a:lnTo>
                  <a:lnTo>
                    <a:pt x="1750" y="2174"/>
                  </a:lnTo>
                  <a:lnTo>
                    <a:pt x="1742" y="2163"/>
                  </a:lnTo>
                  <a:lnTo>
                    <a:pt x="1734" y="2151"/>
                  </a:lnTo>
                  <a:lnTo>
                    <a:pt x="1725" y="2139"/>
                  </a:lnTo>
                  <a:lnTo>
                    <a:pt x="1719" y="2126"/>
                  </a:lnTo>
                  <a:lnTo>
                    <a:pt x="1712" y="2113"/>
                  </a:lnTo>
                  <a:lnTo>
                    <a:pt x="1706" y="2100"/>
                  </a:lnTo>
                  <a:lnTo>
                    <a:pt x="1701" y="2088"/>
                  </a:lnTo>
                  <a:lnTo>
                    <a:pt x="1696" y="2073"/>
                  </a:lnTo>
                  <a:lnTo>
                    <a:pt x="1692" y="2059"/>
                  </a:lnTo>
                  <a:lnTo>
                    <a:pt x="1689" y="2044"/>
                  </a:lnTo>
                  <a:lnTo>
                    <a:pt x="1686" y="2030"/>
                  </a:lnTo>
                  <a:lnTo>
                    <a:pt x="1684" y="2015"/>
                  </a:lnTo>
                  <a:lnTo>
                    <a:pt x="1683" y="2000"/>
                  </a:lnTo>
                  <a:lnTo>
                    <a:pt x="1682" y="1985"/>
                  </a:lnTo>
                  <a:lnTo>
                    <a:pt x="1683" y="1970"/>
                  </a:lnTo>
                  <a:lnTo>
                    <a:pt x="1684" y="1955"/>
                  </a:lnTo>
                  <a:lnTo>
                    <a:pt x="1686" y="1940"/>
                  </a:lnTo>
                  <a:lnTo>
                    <a:pt x="1689" y="1924"/>
                  </a:lnTo>
                  <a:lnTo>
                    <a:pt x="1692" y="1910"/>
                  </a:lnTo>
                  <a:lnTo>
                    <a:pt x="1696" y="1896"/>
                  </a:lnTo>
                  <a:lnTo>
                    <a:pt x="1701" y="1882"/>
                  </a:lnTo>
                  <a:lnTo>
                    <a:pt x="1706" y="1868"/>
                  </a:lnTo>
                  <a:lnTo>
                    <a:pt x="1712" y="1855"/>
                  </a:lnTo>
                  <a:lnTo>
                    <a:pt x="1719" y="1842"/>
                  </a:lnTo>
                  <a:lnTo>
                    <a:pt x="1725" y="1830"/>
                  </a:lnTo>
                  <a:lnTo>
                    <a:pt x="1734" y="1818"/>
                  </a:lnTo>
                  <a:lnTo>
                    <a:pt x="1742" y="1807"/>
                  </a:lnTo>
                  <a:lnTo>
                    <a:pt x="1750" y="1795"/>
                  </a:lnTo>
                  <a:lnTo>
                    <a:pt x="1760" y="1784"/>
                  </a:lnTo>
                  <a:lnTo>
                    <a:pt x="1770" y="1773"/>
                  </a:lnTo>
                  <a:lnTo>
                    <a:pt x="1780" y="1764"/>
                  </a:lnTo>
                  <a:lnTo>
                    <a:pt x="1791" y="1755"/>
                  </a:lnTo>
                  <a:lnTo>
                    <a:pt x="1802" y="1745"/>
                  </a:lnTo>
                  <a:lnTo>
                    <a:pt x="1814" y="1738"/>
                  </a:lnTo>
                  <a:lnTo>
                    <a:pt x="1826" y="1729"/>
                  </a:lnTo>
                  <a:lnTo>
                    <a:pt x="1839" y="1722"/>
                  </a:lnTo>
                  <a:lnTo>
                    <a:pt x="1852" y="1716"/>
                  </a:lnTo>
                  <a:lnTo>
                    <a:pt x="1864" y="1710"/>
                  </a:lnTo>
                  <a:lnTo>
                    <a:pt x="1878" y="1704"/>
                  </a:lnTo>
                  <a:lnTo>
                    <a:pt x="1892" y="1700"/>
                  </a:lnTo>
                  <a:lnTo>
                    <a:pt x="1906" y="1695"/>
                  </a:lnTo>
                  <a:lnTo>
                    <a:pt x="1920" y="1692"/>
                  </a:lnTo>
                  <a:lnTo>
                    <a:pt x="1936" y="1690"/>
                  </a:lnTo>
                  <a:lnTo>
                    <a:pt x="1950" y="1688"/>
                  </a:lnTo>
                  <a:lnTo>
                    <a:pt x="1965" y="1687"/>
                  </a:lnTo>
                  <a:lnTo>
                    <a:pt x="1981" y="1686"/>
                  </a:lnTo>
                  <a:lnTo>
                    <a:pt x="1996" y="1687"/>
                  </a:lnTo>
                  <a:lnTo>
                    <a:pt x="2011" y="1688"/>
                  </a:lnTo>
                  <a:lnTo>
                    <a:pt x="2026" y="1690"/>
                  </a:lnTo>
                  <a:lnTo>
                    <a:pt x="2040" y="1692"/>
                  </a:lnTo>
                  <a:lnTo>
                    <a:pt x="2055" y="1695"/>
                  </a:lnTo>
                  <a:lnTo>
                    <a:pt x="2069" y="1700"/>
                  </a:lnTo>
                  <a:lnTo>
                    <a:pt x="2083" y="1704"/>
                  </a:lnTo>
                  <a:lnTo>
                    <a:pt x="2096" y="1710"/>
                  </a:lnTo>
                  <a:lnTo>
                    <a:pt x="2109" y="1716"/>
                  </a:lnTo>
                  <a:lnTo>
                    <a:pt x="2122" y="1722"/>
                  </a:lnTo>
                  <a:lnTo>
                    <a:pt x="2135" y="1729"/>
                  </a:lnTo>
                  <a:lnTo>
                    <a:pt x="2147" y="1738"/>
                  </a:lnTo>
                  <a:lnTo>
                    <a:pt x="2159" y="1745"/>
                  </a:lnTo>
                  <a:lnTo>
                    <a:pt x="2169" y="1755"/>
                  </a:lnTo>
                  <a:lnTo>
                    <a:pt x="2180" y="1764"/>
                  </a:lnTo>
                  <a:lnTo>
                    <a:pt x="2191" y="1773"/>
                  </a:lnTo>
                  <a:lnTo>
                    <a:pt x="2201" y="1784"/>
                  </a:lnTo>
                  <a:lnTo>
                    <a:pt x="2210" y="1795"/>
                  </a:lnTo>
                  <a:lnTo>
                    <a:pt x="2219" y="1806"/>
                  </a:lnTo>
                  <a:lnTo>
                    <a:pt x="2228" y="1818"/>
                  </a:lnTo>
                  <a:lnTo>
                    <a:pt x="2235" y="1830"/>
                  </a:lnTo>
                  <a:lnTo>
                    <a:pt x="2243" y="1842"/>
                  </a:lnTo>
                  <a:lnTo>
                    <a:pt x="2249" y="1855"/>
                  </a:lnTo>
                  <a:lnTo>
                    <a:pt x="2255" y="1868"/>
                  </a:lnTo>
                  <a:lnTo>
                    <a:pt x="2260" y="1882"/>
                  </a:lnTo>
                  <a:lnTo>
                    <a:pt x="2265" y="1896"/>
                  </a:lnTo>
                  <a:lnTo>
                    <a:pt x="2269" y="1910"/>
                  </a:lnTo>
                  <a:lnTo>
                    <a:pt x="2272" y="1924"/>
                  </a:lnTo>
                  <a:lnTo>
                    <a:pt x="2275" y="1940"/>
                  </a:lnTo>
                  <a:lnTo>
                    <a:pt x="2277" y="1955"/>
                  </a:lnTo>
                  <a:lnTo>
                    <a:pt x="2278" y="1970"/>
                  </a:lnTo>
                  <a:lnTo>
                    <a:pt x="2278" y="1985"/>
                  </a:lnTo>
                  <a:close/>
                  <a:moveTo>
                    <a:pt x="2140" y="2145"/>
                  </a:moveTo>
                  <a:lnTo>
                    <a:pt x="2154" y="2129"/>
                  </a:lnTo>
                  <a:lnTo>
                    <a:pt x="2167" y="2111"/>
                  </a:lnTo>
                  <a:lnTo>
                    <a:pt x="2179" y="2092"/>
                  </a:lnTo>
                  <a:lnTo>
                    <a:pt x="2188" y="2072"/>
                  </a:lnTo>
                  <a:lnTo>
                    <a:pt x="2192" y="2063"/>
                  </a:lnTo>
                  <a:lnTo>
                    <a:pt x="2195" y="2052"/>
                  </a:lnTo>
                  <a:lnTo>
                    <a:pt x="2199" y="2041"/>
                  </a:lnTo>
                  <a:lnTo>
                    <a:pt x="2202" y="2030"/>
                  </a:lnTo>
                  <a:lnTo>
                    <a:pt x="2203" y="2019"/>
                  </a:lnTo>
                  <a:lnTo>
                    <a:pt x="2205" y="2008"/>
                  </a:lnTo>
                  <a:lnTo>
                    <a:pt x="2206" y="1996"/>
                  </a:lnTo>
                  <a:lnTo>
                    <a:pt x="2206" y="1985"/>
                  </a:lnTo>
                  <a:lnTo>
                    <a:pt x="2206" y="1973"/>
                  </a:lnTo>
                  <a:lnTo>
                    <a:pt x="2205" y="1961"/>
                  </a:lnTo>
                  <a:lnTo>
                    <a:pt x="2203" y="1950"/>
                  </a:lnTo>
                  <a:lnTo>
                    <a:pt x="2202" y="1940"/>
                  </a:lnTo>
                  <a:lnTo>
                    <a:pt x="2199" y="1928"/>
                  </a:lnTo>
                  <a:lnTo>
                    <a:pt x="2195" y="1918"/>
                  </a:lnTo>
                  <a:lnTo>
                    <a:pt x="2192" y="1907"/>
                  </a:lnTo>
                  <a:lnTo>
                    <a:pt x="2188" y="1896"/>
                  </a:lnTo>
                  <a:lnTo>
                    <a:pt x="2179" y="1877"/>
                  </a:lnTo>
                  <a:lnTo>
                    <a:pt x="2167" y="1859"/>
                  </a:lnTo>
                  <a:lnTo>
                    <a:pt x="2154" y="1841"/>
                  </a:lnTo>
                  <a:lnTo>
                    <a:pt x="2140" y="1825"/>
                  </a:lnTo>
                  <a:lnTo>
                    <a:pt x="2124" y="1810"/>
                  </a:lnTo>
                  <a:lnTo>
                    <a:pt x="2107" y="1797"/>
                  </a:lnTo>
                  <a:lnTo>
                    <a:pt x="2088" y="1786"/>
                  </a:lnTo>
                  <a:lnTo>
                    <a:pt x="2068" y="1776"/>
                  </a:lnTo>
                  <a:lnTo>
                    <a:pt x="2058" y="1772"/>
                  </a:lnTo>
                  <a:lnTo>
                    <a:pt x="2048" y="1769"/>
                  </a:lnTo>
                  <a:lnTo>
                    <a:pt x="2037" y="1766"/>
                  </a:lnTo>
                  <a:lnTo>
                    <a:pt x="2026" y="1764"/>
                  </a:lnTo>
                  <a:lnTo>
                    <a:pt x="2015" y="1761"/>
                  </a:lnTo>
                  <a:lnTo>
                    <a:pt x="2003" y="1760"/>
                  </a:lnTo>
                  <a:lnTo>
                    <a:pt x="1992" y="1759"/>
                  </a:lnTo>
                  <a:lnTo>
                    <a:pt x="1981" y="1759"/>
                  </a:lnTo>
                  <a:lnTo>
                    <a:pt x="1969" y="1759"/>
                  </a:lnTo>
                  <a:lnTo>
                    <a:pt x="1957" y="1760"/>
                  </a:lnTo>
                  <a:lnTo>
                    <a:pt x="1946" y="1761"/>
                  </a:lnTo>
                  <a:lnTo>
                    <a:pt x="1936" y="1764"/>
                  </a:lnTo>
                  <a:lnTo>
                    <a:pt x="1924" y="1766"/>
                  </a:lnTo>
                  <a:lnTo>
                    <a:pt x="1913" y="1769"/>
                  </a:lnTo>
                  <a:lnTo>
                    <a:pt x="1903" y="1772"/>
                  </a:lnTo>
                  <a:lnTo>
                    <a:pt x="1892" y="1776"/>
                  </a:lnTo>
                  <a:lnTo>
                    <a:pt x="1873" y="1786"/>
                  </a:lnTo>
                  <a:lnTo>
                    <a:pt x="1855" y="1797"/>
                  </a:lnTo>
                  <a:lnTo>
                    <a:pt x="1838" y="1810"/>
                  </a:lnTo>
                  <a:lnTo>
                    <a:pt x="1821" y="1825"/>
                  </a:lnTo>
                  <a:lnTo>
                    <a:pt x="1806" y="1841"/>
                  </a:lnTo>
                  <a:lnTo>
                    <a:pt x="1793" y="1859"/>
                  </a:lnTo>
                  <a:lnTo>
                    <a:pt x="1783" y="1877"/>
                  </a:lnTo>
                  <a:lnTo>
                    <a:pt x="1773" y="1896"/>
                  </a:lnTo>
                  <a:lnTo>
                    <a:pt x="1769" y="1907"/>
                  </a:lnTo>
                  <a:lnTo>
                    <a:pt x="1765" y="1917"/>
                  </a:lnTo>
                  <a:lnTo>
                    <a:pt x="1762" y="1928"/>
                  </a:lnTo>
                  <a:lnTo>
                    <a:pt x="1760" y="1940"/>
                  </a:lnTo>
                  <a:lnTo>
                    <a:pt x="1758" y="1950"/>
                  </a:lnTo>
                  <a:lnTo>
                    <a:pt x="1757" y="1961"/>
                  </a:lnTo>
                  <a:lnTo>
                    <a:pt x="1756" y="1973"/>
                  </a:lnTo>
                  <a:lnTo>
                    <a:pt x="1755" y="1985"/>
                  </a:lnTo>
                  <a:lnTo>
                    <a:pt x="1756" y="1997"/>
                  </a:lnTo>
                  <a:lnTo>
                    <a:pt x="1757" y="2008"/>
                  </a:lnTo>
                  <a:lnTo>
                    <a:pt x="1758" y="2019"/>
                  </a:lnTo>
                  <a:lnTo>
                    <a:pt x="1760" y="2030"/>
                  </a:lnTo>
                  <a:lnTo>
                    <a:pt x="1762" y="2041"/>
                  </a:lnTo>
                  <a:lnTo>
                    <a:pt x="1765" y="2052"/>
                  </a:lnTo>
                  <a:lnTo>
                    <a:pt x="1769" y="2063"/>
                  </a:lnTo>
                  <a:lnTo>
                    <a:pt x="1773" y="2072"/>
                  </a:lnTo>
                  <a:lnTo>
                    <a:pt x="1783" y="2092"/>
                  </a:lnTo>
                  <a:lnTo>
                    <a:pt x="1793" y="2111"/>
                  </a:lnTo>
                  <a:lnTo>
                    <a:pt x="1806" y="2129"/>
                  </a:lnTo>
                  <a:lnTo>
                    <a:pt x="1821" y="2145"/>
                  </a:lnTo>
                  <a:lnTo>
                    <a:pt x="1838" y="2159"/>
                  </a:lnTo>
                  <a:lnTo>
                    <a:pt x="1855" y="2172"/>
                  </a:lnTo>
                  <a:lnTo>
                    <a:pt x="1873" y="2184"/>
                  </a:lnTo>
                  <a:lnTo>
                    <a:pt x="1892" y="2192"/>
                  </a:lnTo>
                  <a:lnTo>
                    <a:pt x="1903" y="2197"/>
                  </a:lnTo>
                  <a:lnTo>
                    <a:pt x="1913" y="2200"/>
                  </a:lnTo>
                  <a:lnTo>
                    <a:pt x="1924" y="2203"/>
                  </a:lnTo>
                  <a:lnTo>
                    <a:pt x="1936" y="2206"/>
                  </a:lnTo>
                  <a:lnTo>
                    <a:pt x="1946" y="2207"/>
                  </a:lnTo>
                  <a:lnTo>
                    <a:pt x="1957" y="2210"/>
                  </a:lnTo>
                  <a:lnTo>
                    <a:pt x="1969" y="2211"/>
                  </a:lnTo>
                  <a:lnTo>
                    <a:pt x="1981" y="2211"/>
                  </a:lnTo>
                  <a:lnTo>
                    <a:pt x="1992" y="2211"/>
                  </a:lnTo>
                  <a:lnTo>
                    <a:pt x="2003" y="2210"/>
                  </a:lnTo>
                  <a:lnTo>
                    <a:pt x="2015" y="2207"/>
                  </a:lnTo>
                  <a:lnTo>
                    <a:pt x="2026" y="2206"/>
                  </a:lnTo>
                  <a:lnTo>
                    <a:pt x="2037" y="2203"/>
                  </a:lnTo>
                  <a:lnTo>
                    <a:pt x="2048" y="2200"/>
                  </a:lnTo>
                  <a:lnTo>
                    <a:pt x="2058" y="2197"/>
                  </a:lnTo>
                  <a:lnTo>
                    <a:pt x="2068" y="2192"/>
                  </a:lnTo>
                  <a:lnTo>
                    <a:pt x="2088" y="2184"/>
                  </a:lnTo>
                  <a:lnTo>
                    <a:pt x="2107" y="2172"/>
                  </a:lnTo>
                  <a:lnTo>
                    <a:pt x="2124" y="2159"/>
                  </a:lnTo>
                  <a:lnTo>
                    <a:pt x="2140" y="2145"/>
                  </a:lnTo>
                  <a:close/>
                  <a:moveTo>
                    <a:pt x="2251" y="1141"/>
                  </a:moveTo>
                  <a:lnTo>
                    <a:pt x="1156" y="2272"/>
                  </a:lnTo>
                  <a:lnTo>
                    <a:pt x="1105" y="2221"/>
                  </a:lnTo>
                  <a:lnTo>
                    <a:pt x="2200" y="1091"/>
                  </a:lnTo>
                  <a:lnTo>
                    <a:pt x="2251" y="1141"/>
                  </a:lnTo>
                  <a:close/>
                  <a:moveTo>
                    <a:pt x="3356" y="1681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7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1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0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8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2"/>
                  </a:lnTo>
                  <a:lnTo>
                    <a:pt x="3047" y="2655"/>
                  </a:lnTo>
                  <a:lnTo>
                    <a:pt x="3023" y="2688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7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4"/>
                  </a:lnTo>
                  <a:lnTo>
                    <a:pt x="2682" y="3029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8"/>
                  </a:lnTo>
                  <a:lnTo>
                    <a:pt x="2548" y="3120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1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4"/>
                  </a:lnTo>
                  <a:lnTo>
                    <a:pt x="2177" y="3287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8"/>
                  </a:lnTo>
                  <a:lnTo>
                    <a:pt x="1975" y="3337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7"/>
                  </a:lnTo>
                  <a:lnTo>
                    <a:pt x="1340" y="3328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7"/>
                  </a:lnTo>
                  <a:lnTo>
                    <a:pt x="1140" y="3274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1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20"/>
                  </a:lnTo>
                  <a:lnTo>
                    <a:pt x="774" y="3098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9"/>
                  </a:lnTo>
                  <a:lnTo>
                    <a:pt x="642" y="3004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7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8"/>
                  </a:lnTo>
                  <a:lnTo>
                    <a:pt x="309" y="2655"/>
                  </a:lnTo>
                  <a:lnTo>
                    <a:pt x="287" y="2622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8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0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1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7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1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5"/>
                  </a:lnTo>
                  <a:lnTo>
                    <a:pt x="26" y="1384"/>
                  </a:lnTo>
                  <a:lnTo>
                    <a:pt x="34" y="1342"/>
                  </a:lnTo>
                  <a:lnTo>
                    <a:pt x="43" y="1302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1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2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4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2"/>
                  </a:lnTo>
                  <a:lnTo>
                    <a:pt x="309" y="708"/>
                  </a:lnTo>
                  <a:lnTo>
                    <a:pt x="333" y="676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7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8"/>
                  </a:lnTo>
                  <a:lnTo>
                    <a:pt x="674" y="335"/>
                  </a:lnTo>
                  <a:lnTo>
                    <a:pt x="707" y="311"/>
                  </a:lnTo>
                  <a:lnTo>
                    <a:pt x="740" y="287"/>
                  </a:lnTo>
                  <a:lnTo>
                    <a:pt x="774" y="266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5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3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8"/>
                  </a:lnTo>
                  <a:lnTo>
                    <a:pt x="1179" y="75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4"/>
                  </a:lnTo>
                  <a:lnTo>
                    <a:pt x="1381" y="27"/>
                  </a:lnTo>
                  <a:lnTo>
                    <a:pt x="1423" y="19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19"/>
                  </a:lnTo>
                  <a:lnTo>
                    <a:pt x="1975" y="27"/>
                  </a:lnTo>
                  <a:lnTo>
                    <a:pt x="2016" y="34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5"/>
                  </a:lnTo>
                  <a:lnTo>
                    <a:pt x="2216" y="88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3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5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6"/>
                  </a:lnTo>
                  <a:lnTo>
                    <a:pt x="2617" y="287"/>
                  </a:lnTo>
                  <a:lnTo>
                    <a:pt x="2649" y="311"/>
                  </a:lnTo>
                  <a:lnTo>
                    <a:pt x="2682" y="335"/>
                  </a:lnTo>
                  <a:lnTo>
                    <a:pt x="2714" y="358"/>
                  </a:lnTo>
                  <a:lnTo>
                    <a:pt x="2745" y="384"/>
                  </a:lnTo>
                  <a:lnTo>
                    <a:pt x="2776" y="410"/>
                  </a:lnTo>
                  <a:lnTo>
                    <a:pt x="2806" y="437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6"/>
                  </a:lnTo>
                  <a:lnTo>
                    <a:pt x="3047" y="708"/>
                  </a:lnTo>
                  <a:lnTo>
                    <a:pt x="3069" y="742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4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2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1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2"/>
                  </a:lnTo>
                  <a:lnTo>
                    <a:pt x="3322" y="1342"/>
                  </a:lnTo>
                  <a:lnTo>
                    <a:pt x="3330" y="1384"/>
                  </a:lnTo>
                  <a:lnTo>
                    <a:pt x="3337" y="1425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1"/>
                  </a:lnTo>
                  <a:close/>
                  <a:moveTo>
                    <a:pt x="2813" y="2820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4"/>
                  </a:lnTo>
                  <a:lnTo>
                    <a:pt x="2917" y="2705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6"/>
                  </a:lnTo>
                  <a:lnTo>
                    <a:pt x="3070" y="2483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3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4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5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4"/>
                  </a:lnTo>
                  <a:lnTo>
                    <a:pt x="3284" y="1681"/>
                  </a:lnTo>
                  <a:lnTo>
                    <a:pt x="3283" y="1640"/>
                  </a:lnTo>
                  <a:lnTo>
                    <a:pt x="3282" y="1598"/>
                  </a:lnTo>
                  <a:lnTo>
                    <a:pt x="3278" y="1558"/>
                  </a:lnTo>
                  <a:lnTo>
                    <a:pt x="3275" y="1517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7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8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19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1"/>
                  </a:lnTo>
                  <a:lnTo>
                    <a:pt x="3051" y="848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9"/>
                  </a:lnTo>
                  <a:lnTo>
                    <a:pt x="2893" y="628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5"/>
                  </a:lnTo>
                  <a:lnTo>
                    <a:pt x="2700" y="441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200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2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4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4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2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200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1"/>
                  </a:lnTo>
                  <a:lnTo>
                    <a:pt x="627" y="465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8"/>
                  </a:lnTo>
                  <a:lnTo>
                    <a:pt x="439" y="659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8"/>
                  </a:lnTo>
                  <a:lnTo>
                    <a:pt x="286" y="881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19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8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7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7"/>
                  </a:lnTo>
                  <a:lnTo>
                    <a:pt x="78" y="1558"/>
                  </a:lnTo>
                  <a:lnTo>
                    <a:pt x="74" y="1598"/>
                  </a:lnTo>
                  <a:lnTo>
                    <a:pt x="73" y="1640"/>
                  </a:lnTo>
                  <a:lnTo>
                    <a:pt x="72" y="1681"/>
                  </a:lnTo>
                  <a:lnTo>
                    <a:pt x="73" y="1724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5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4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3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3"/>
                  </a:lnTo>
                  <a:lnTo>
                    <a:pt x="305" y="2516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2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5"/>
                  </a:lnTo>
                  <a:lnTo>
                    <a:pt x="463" y="2734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9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4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6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50"/>
                  </a:lnTo>
                  <a:lnTo>
                    <a:pt x="1355" y="3258"/>
                  </a:lnTo>
                  <a:lnTo>
                    <a:pt x="1393" y="3266"/>
                  </a:lnTo>
                  <a:lnTo>
                    <a:pt x="1433" y="3272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8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8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2"/>
                  </a:lnTo>
                  <a:lnTo>
                    <a:pt x="1963" y="3266"/>
                  </a:lnTo>
                  <a:lnTo>
                    <a:pt x="2001" y="3258"/>
                  </a:lnTo>
                  <a:lnTo>
                    <a:pt x="2040" y="3250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6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4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9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20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grpSp>
        <p:nvGrpSpPr>
          <p:cNvPr id="129" name="Группа 128">
            <a:extLst>
              <a:ext uri="{FF2B5EF4-FFF2-40B4-BE49-F238E27FC236}">
                <a16:creationId xmlns:a16="http://schemas.microsoft.com/office/drawing/2014/main" xmlns="" id="{5840628F-FA64-44F1-9875-30048DC17C19}"/>
              </a:ext>
            </a:extLst>
          </p:cNvPr>
          <p:cNvGrpSpPr/>
          <p:nvPr/>
        </p:nvGrpSpPr>
        <p:grpSpPr>
          <a:xfrm>
            <a:off x="7357909" y="3346573"/>
            <a:ext cx="486000" cy="487157"/>
            <a:chOff x="-747576" y="2533088"/>
            <a:chExt cx="486000" cy="487157"/>
          </a:xfrm>
        </p:grpSpPr>
        <p:sp>
          <p:nvSpPr>
            <p:cNvPr id="130" name="Овал 129">
              <a:extLst>
                <a:ext uri="{FF2B5EF4-FFF2-40B4-BE49-F238E27FC236}">
                  <a16:creationId xmlns:a16="http://schemas.microsoft.com/office/drawing/2014/main" xmlns="" id="{F8D6E017-958F-4106-8999-B9E1495206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2533088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Freeform 13">
              <a:extLst>
                <a:ext uri="{FF2B5EF4-FFF2-40B4-BE49-F238E27FC236}">
                  <a16:creationId xmlns:a16="http://schemas.microsoft.com/office/drawing/2014/main" xmlns="" id="{A563462E-BD63-4F30-AC04-CA737094ED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2533088"/>
              <a:ext cx="486000" cy="487157"/>
            </a:xfrm>
            <a:custGeom>
              <a:avLst/>
              <a:gdLst>
                <a:gd name="T0" fmla="*/ 3134 w 3356"/>
                <a:gd name="T1" fmla="*/ 2519 h 3363"/>
                <a:gd name="T2" fmla="*/ 2513 w 3356"/>
                <a:gd name="T3" fmla="*/ 3141 h 3363"/>
                <a:gd name="T4" fmla="*/ 1635 w 3356"/>
                <a:gd name="T5" fmla="*/ 3362 h 3363"/>
                <a:gd name="T6" fmla="*/ 774 w 3356"/>
                <a:gd name="T7" fmla="*/ 3099 h 3363"/>
                <a:gd name="T8" fmla="*/ 183 w 3356"/>
                <a:gd name="T9" fmla="*/ 2447 h 3363"/>
                <a:gd name="T10" fmla="*/ 5 w 3356"/>
                <a:gd name="T11" fmla="*/ 1552 h 3363"/>
                <a:gd name="T12" fmla="*/ 309 w 3356"/>
                <a:gd name="T13" fmla="*/ 709 h 3363"/>
                <a:gd name="T14" fmla="*/ 987 w 3356"/>
                <a:gd name="T15" fmla="*/ 149 h 3363"/>
                <a:gd name="T16" fmla="*/ 1891 w 3356"/>
                <a:gd name="T17" fmla="*/ 14 h 3363"/>
                <a:gd name="T18" fmla="*/ 2714 w 3356"/>
                <a:gd name="T19" fmla="*/ 359 h 3363"/>
                <a:gd name="T20" fmla="*/ 3240 w 3356"/>
                <a:gd name="T21" fmla="*/ 1065 h 3363"/>
                <a:gd name="T22" fmla="*/ 2965 w 3356"/>
                <a:gd name="T23" fmla="*/ 2644 h 3363"/>
                <a:gd name="T24" fmla="*/ 3275 w 3356"/>
                <a:gd name="T25" fmla="*/ 1846 h 3363"/>
                <a:gd name="T26" fmla="*/ 3125 w 3356"/>
                <a:gd name="T27" fmla="*/ 984 h 3363"/>
                <a:gd name="T28" fmla="*/ 2576 w 3356"/>
                <a:gd name="T29" fmla="*/ 348 h 3363"/>
                <a:gd name="T30" fmla="*/ 1761 w 3356"/>
                <a:gd name="T31" fmla="*/ 75 h 3363"/>
                <a:gd name="T32" fmla="*/ 913 w 3356"/>
                <a:gd name="T33" fmla="*/ 267 h 3363"/>
                <a:gd name="T34" fmla="*/ 305 w 3356"/>
                <a:gd name="T35" fmla="*/ 847 h 3363"/>
                <a:gd name="T36" fmla="*/ 72 w 3356"/>
                <a:gd name="T37" fmla="*/ 1682 h 3363"/>
                <a:gd name="T38" fmla="*/ 305 w 3356"/>
                <a:gd name="T39" fmla="*/ 2515 h 3363"/>
                <a:gd name="T40" fmla="*/ 913 w 3356"/>
                <a:gd name="T41" fmla="*/ 3097 h 3363"/>
                <a:gd name="T42" fmla="*/ 1761 w 3356"/>
                <a:gd name="T43" fmla="*/ 3289 h 3363"/>
                <a:gd name="T44" fmla="*/ 2576 w 3356"/>
                <a:gd name="T45" fmla="*/ 3016 h 3363"/>
                <a:gd name="T46" fmla="*/ 1723 w 3356"/>
                <a:gd name="T47" fmla="*/ 1762 h 3363"/>
                <a:gd name="T48" fmla="*/ 1966 w 3356"/>
                <a:gd name="T49" fmla="*/ 1411 h 3363"/>
                <a:gd name="T50" fmla="*/ 1619 w 3356"/>
                <a:gd name="T51" fmla="*/ 1765 h 3363"/>
                <a:gd name="T52" fmla="*/ 1520 w 3356"/>
                <a:gd name="T53" fmla="*/ 1812 h 3363"/>
                <a:gd name="T54" fmla="*/ 1008 w 3356"/>
                <a:gd name="T55" fmla="*/ 2135 h 3363"/>
                <a:gd name="T56" fmla="*/ 2308 w 3356"/>
                <a:gd name="T57" fmla="*/ 2344 h 3363"/>
                <a:gd name="T58" fmla="*/ 1081 w 3356"/>
                <a:gd name="T59" fmla="*/ 2113 h 3363"/>
                <a:gd name="T60" fmla="*/ 993 w 3356"/>
                <a:gd name="T61" fmla="*/ 1667 h 3363"/>
                <a:gd name="T62" fmla="*/ 958 w 3356"/>
                <a:gd name="T63" fmla="*/ 1313 h 3363"/>
                <a:gd name="T64" fmla="*/ 1163 w 3356"/>
                <a:gd name="T65" fmla="*/ 1255 h 3363"/>
                <a:gd name="T66" fmla="*/ 1454 w 3356"/>
                <a:gd name="T67" fmla="*/ 1104 h 3363"/>
                <a:gd name="T68" fmla="*/ 1516 w 3356"/>
                <a:gd name="T69" fmla="*/ 1238 h 3363"/>
                <a:gd name="T70" fmla="*/ 1821 w 3356"/>
                <a:gd name="T71" fmla="*/ 1105 h 3363"/>
                <a:gd name="T72" fmla="*/ 1832 w 3356"/>
                <a:gd name="T73" fmla="*/ 1242 h 3363"/>
                <a:gd name="T74" fmla="*/ 2141 w 3356"/>
                <a:gd name="T75" fmla="*/ 1116 h 3363"/>
                <a:gd name="T76" fmla="*/ 2176 w 3356"/>
                <a:gd name="T77" fmla="*/ 1221 h 3363"/>
                <a:gd name="T78" fmla="*/ 2315 w 3356"/>
                <a:gd name="T79" fmla="*/ 1126 h 3363"/>
                <a:gd name="T80" fmla="*/ 2345 w 3356"/>
                <a:gd name="T81" fmla="*/ 1533 h 3363"/>
                <a:gd name="T82" fmla="*/ 2398 w 3356"/>
                <a:gd name="T83" fmla="*/ 1903 h 3363"/>
                <a:gd name="T84" fmla="*/ 2439 w 3356"/>
                <a:gd name="T85" fmla="*/ 2140 h 3363"/>
                <a:gd name="T86" fmla="*/ 1103 w 3356"/>
                <a:gd name="T87" fmla="*/ 2140 h 3363"/>
                <a:gd name="T88" fmla="*/ 1165 w 3356"/>
                <a:gd name="T89" fmla="*/ 976 h 3363"/>
                <a:gd name="T90" fmla="*/ 877 w 3356"/>
                <a:gd name="T91" fmla="*/ 2423 h 3363"/>
                <a:gd name="T92" fmla="*/ 1959 w 3356"/>
                <a:gd name="T93" fmla="*/ 2423 h 3363"/>
                <a:gd name="T94" fmla="*/ 2514 w 3356"/>
                <a:gd name="T95" fmla="*/ 2215 h 3363"/>
                <a:gd name="T96" fmla="*/ 2464 w 3356"/>
                <a:gd name="T97" fmla="*/ 1875 h 3363"/>
                <a:gd name="T98" fmla="*/ 2423 w 3356"/>
                <a:gd name="T99" fmla="*/ 1587 h 3363"/>
                <a:gd name="T100" fmla="*/ 2393 w 3356"/>
                <a:gd name="T101" fmla="*/ 1245 h 3363"/>
                <a:gd name="T102" fmla="*/ 2360 w 3356"/>
                <a:gd name="T103" fmla="*/ 1030 h 3363"/>
                <a:gd name="T104" fmla="*/ 2141 w 3356"/>
                <a:gd name="T105" fmla="*/ 890 h 3363"/>
                <a:gd name="T106" fmla="*/ 2034 w 3356"/>
                <a:gd name="T107" fmla="*/ 976 h 3363"/>
                <a:gd name="T108" fmla="*/ 2137 w 3356"/>
                <a:gd name="T109" fmla="*/ 1022 h 3363"/>
                <a:gd name="T110" fmla="*/ 1814 w 3356"/>
                <a:gd name="T111" fmla="*/ 885 h 3363"/>
                <a:gd name="T112" fmla="*/ 1744 w 3356"/>
                <a:gd name="T113" fmla="*/ 988 h 3363"/>
                <a:gd name="T114" fmla="*/ 1715 w 3356"/>
                <a:gd name="T115" fmla="*/ 1030 h 3363"/>
                <a:gd name="T116" fmla="*/ 1481 w 3356"/>
                <a:gd name="T117" fmla="*/ 879 h 3363"/>
                <a:gd name="T118" fmla="*/ 1429 w 3356"/>
                <a:gd name="T119" fmla="*/ 980 h 3363"/>
                <a:gd name="T120" fmla="*/ 1467 w 3356"/>
                <a:gd name="T121" fmla="*/ 1030 h 3363"/>
                <a:gd name="T122" fmla="*/ 1168 w 3356"/>
                <a:gd name="T123" fmla="*/ 881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56" h="3363"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6"/>
                  </a:lnTo>
                  <a:lnTo>
                    <a:pt x="3337" y="1938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1"/>
                  </a:lnTo>
                  <a:lnTo>
                    <a:pt x="3255" y="2260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20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2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30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9"/>
                  </a:lnTo>
                  <a:lnTo>
                    <a:pt x="2548" y="3119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7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300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5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5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300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7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19"/>
                  </a:lnTo>
                  <a:lnTo>
                    <a:pt x="774" y="3099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2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20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60"/>
                  </a:lnTo>
                  <a:lnTo>
                    <a:pt x="88" y="2221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8"/>
                  </a:lnTo>
                  <a:lnTo>
                    <a:pt x="14" y="1896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9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4"/>
                  </a:lnTo>
                  <a:lnTo>
                    <a:pt x="34" y="1343"/>
                  </a:lnTo>
                  <a:lnTo>
                    <a:pt x="43" y="1302"/>
                  </a:lnTo>
                  <a:lnTo>
                    <a:pt x="53" y="1262"/>
                  </a:lnTo>
                  <a:lnTo>
                    <a:pt x="64" y="1222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6"/>
                  </a:lnTo>
                  <a:lnTo>
                    <a:pt x="287" y="742"/>
                  </a:lnTo>
                  <a:lnTo>
                    <a:pt x="309" y="709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3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3"/>
                  </a:lnTo>
                  <a:lnTo>
                    <a:pt x="521" y="465"/>
                  </a:lnTo>
                  <a:lnTo>
                    <a:pt x="550" y="438"/>
                  </a:lnTo>
                  <a:lnTo>
                    <a:pt x="580" y="411"/>
                  </a:lnTo>
                  <a:lnTo>
                    <a:pt x="611" y="385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3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20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6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6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20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3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5"/>
                  </a:lnTo>
                  <a:lnTo>
                    <a:pt x="2776" y="411"/>
                  </a:lnTo>
                  <a:lnTo>
                    <a:pt x="2806" y="438"/>
                  </a:lnTo>
                  <a:lnTo>
                    <a:pt x="2835" y="465"/>
                  </a:lnTo>
                  <a:lnTo>
                    <a:pt x="2865" y="493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3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9"/>
                  </a:lnTo>
                  <a:lnTo>
                    <a:pt x="3069" y="741"/>
                  </a:lnTo>
                  <a:lnTo>
                    <a:pt x="3092" y="776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2"/>
                  </a:lnTo>
                  <a:lnTo>
                    <a:pt x="3292" y="1222"/>
                  </a:lnTo>
                  <a:lnTo>
                    <a:pt x="3303" y="1262"/>
                  </a:lnTo>
                  <a:lnTo>
                    <a:pt x="3313" y="1302"/>
                  </a:lnTo>
                  <a:lnTo>
                    <a:pt x="3322" y="1343"/>
                  </a:lnTo>
                  <a:lnTo>
                    <a:pt x="3330" y="1384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9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5"/>
                  </a:lnTo>
                  <a:lnTo>
                    <a:pt x="2917" y="2706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9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6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40"/>
                  </a:lnTo>
                  <a:lnTo>
                    <a:pt x="3282" y="1599"/>
                  </a:lnTo>
                  <a:lnTo>
                    <a:pt x="3278" y="1558"/>
                  </a:lnTo>
                  <a:lnTo>
                    <a:pt x="3275" y="1518"/>
                  </a:lnTo>
                  <a:lnTo>
                    <a:pt x="3271" y="1477"/>
                  </a:lnTo>
                  <a:lnTo>
                    <a:pt x="3265" y="1437"/>
                  </a:lnTo>
                  <a:lnTo>
                    <a:pt x="3259" y="1397"/>
                  </a:lnTo>
                  <a:lnTo>
                    <a:pt x="3251" y="1358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1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6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70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9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4"/>
                  </a:lnTo>
                  <a:lnTo>
                    <a:pt x="1678" y="73"/>
                  </a:lnTo>
                  <a:lnTo>
                    <a:pt x="1637" y="74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9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70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6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1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8"/>
                  </a:lnTo>
                  <a:lnTo>
                    <a:pt x="97" y="1397"/>
                  </a:lnTo>
                  <a:lnTo>
                    <a:pt x="91" y="1437"/>
                  </a:lnTo>
                  <a:lnTo>
                    <a:pt x="85" y="1477"/>
                  </a:lnTo>
                  <a:lnTo>
                    <a:pt x="81" y="1518"/>
                  </a:lnTo>
                  <a:lnTo>
                    <a:pt x="78" y="1558"/>
                  </a:lnTo>
                  <a:lnTo>
                    <a:pt x="74" y="1599"/>
                  </a:lnTo>
                  <a:lnTo>
                    <a:pt x="73" y="1640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6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9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6"/>
                  </a:lnTo>
                  <a:lnTo>
                    <a:pt x="463" y="2735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6"/>
                  </a:lnTo>
                  <a:lnTo>
                    <a:pt x="813" y="3037"/>
                  </a:lnTo>
                  <a:lnTo>
                    <a:pt x="845" y="3058"/>
                  </a:lnTo>
                  <a:lnTo>
                    <a:pt x="878" y="3077"/>
                  </a:lnTo>
                  <a:lnTo>
                    <a:pt x="913" y="3097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5"/>
                  </a:lnTo>
                  <a:lnTo>
                    <a:pt x="1090" y="3179"/>
                  </a:lnTo>
                  <a:lnTo>
                    <a:pt x="1126" y="3193"/>
                  </a:lnTo>
                  <a:lnTo>
                    <a:pt x="1163" y="3206"/>
                  </a:lnTo>
                  <a:lnTo>
                    <a:pt x="1201" y="3219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6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6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9"/>
                  </a:lnTo>
                  <a:lnTo>
                    <a:pt x="2193" y="3206"/>
                  </a:lnTo>
                  <a:lnTo>
                    <a:pt x="2230" y="3193"/>
                  </a:lnTo>
                  <a:lnTo>
                    <a:pt x="2266" y="3179"/>
                  </a:lnTo>
                  <a:lnTo>
                    <a:pt x="2303" y="3165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7"/>
                  </a:lnTo>
                  <a:lnTo>
                    <a:pt x="2478" y="3077"/>
                  </a:lnTo>
                  <a:lnTo>
                    <a:pt x="2511" y="3058"/>
                  </a:lnTo>
                  <a:lnTo>
                    <a:pt x="2543" y="3037"/>
                  </a:lnTo>
                  <a:lnTo>
                    <a:pt x="2576" y="3016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  <a:moveTo>
                    <a:pt x="1599" y="1892"/>
                  </a:moveTo>
                  <a:lnTo>
                    <a:pt x="1614" y="1878"/>
                  </a:lnTo>
                  <a:lnTo>
                    <a:pt x="1630" y="1861"/>
                  </a:lnTo>
                  <a:lnTo>
                    <a:pt x="1644" y="1846"/>
                  </a:lnTo>
                  <a:lnTo>
                    <a:pt x="1658" y="1831"/>
                  </a:lnTo>
                  <a:lnTo>
                    <a:pt x="1667" y="1821"/>
                  </a:lnTo>
                  <a:lnTo>
                    <a:pt x="1676" y="1811"/>
                  </a:lnTo>
                  <a:lnTo>
                    <a:pt x="1686" y="1802"/>
                  </a:lnTo>
                  <a:lnTo>
                    <a:pt x="1694" y="1792"/>
                  </a:lnTo>
                  <a:lnTo>
                    <a:pt x="1698" y="1789"/>
                  </a:lnTo>
                  <a:lnTo>
                    <a:pt x="1702" y="1785"/>
                  </a:lnTo>
                  <a:lnTo>
                    <a:pt x="1709" y="1778"/>
                  </a:lnTo>
                  <a:lnTo>
                    <a:pt x="1716" y="1769"/>
                  </a:lnTo>
                  <a:lnTo>
                    <a:pt x="1723" y="1762"/>
                  </a:lnTo>
                  <a:lnTo>
                    <a:pt x="1731" y="1754"/>
                  </a:lnTo>
                  <a:lnTo>
                    <a:pt x="1742" y="1743"/>
                  </a:lnTo>
                  <a:lnTo>
                    <a:pt x="1752" y="1731"/>
                  </a:lnTo>
                  <a:lnTo>
                    <a:pt x="1764" y="1720"/>
                  </a:lnTo>
                  <a:lnTo>
                    <a:pt x="1774" y="1709"/>
                  </a:lnTo>
                  <a:lnTo>
                    <a:pt x="1789" y="1694"/>
                  </a:lnTo>
                  <a:lnTo>
                    <a:pt x="1803" y="1677"/>
                  </a:lnTo>
                  <a:lnTo>
                    <a:pt x="1947" y="1524"/>
                  </a:lnTo>
                  <a:lnTo>
                    <a:pt x="1963" y="1509"/>
                  </a:lnTo>
                  <a:lnTo>
                    <a:pt x="1977" y="1494"/>
                  </a:lnTo>
                  <a:lnTo>
                    <a:pt x="1992" y="1479"/>
                  </a:lnTo>
                  <a:lnTo>
                    <a:pt x="2006" y="1462"/>
                  </a:lnTo>
                  <a:lnTo>
                    <a:pt x="2008" y="1461"/>
                  </a:lnTo>
                  <a:lnTo>
                    <a:pt x="2010" y="1459"/>
                  </a:lnTo>
                  <a:lnTo>
                    <a:pt x="2011" y="1458"/>
                  </a:lnTo>
                  <a:lnTo>
                    <a:pt x="2012" y="1457"/>
                  </a:lnTo>
                  <a:lnTo>
                    <a:pt x="2012" y="1456"/>
                  </a:lnTo>
                  <a:lnTo>
                    <a:pt x="2011" y="1454"/>
                  </a:lnTo>
                  <a:lnTo>
                    <a:pt x="1988" y="1432"/>
                  </a:lnTo>
                  <a:lnTo>
                    <a:pt x="1981" y="1425"/>
                  </a:lnTo>
                  <a:lnTo>
                    <a:pt x="1973" y="1418"/>
                  </a:lnTo>
                  <a:lnTo>
                    <a:pt x="1966" y="1411"/>
                  </a:lnTo>
                  <a:lnTo>
                    <a:pt x="1958" y="1403"/>
                  </a:lnTo>
                  <a:lnTo>
                    <a:pt x="1952" y="1410"/>
                  </a:lnTo>
                  <a:lnTo>
                    <a:pt x="1941" y="1420"/>
                  </a:lnTo>
                  <a:lnTo>
                    <a:pt x="1931" y="1431"/>
                  </a:lnTo>
                  <a:lnTo>
                    <a:pt x="1924" y="1439"/>
                  </a:lnTo>
                  <a:lnTo>
                    <a:pt x="1901" y="1462"/>
                  </a:lnTo>
                  <a:lnTo>
                    <a:pt x="1894" y="1472"/>
                  </a:lnTo>
                  <a:lnTo>
                    <a:pt x="1885" y="1481"/>
                  </a:lnTo>
                  <a:lnTo>
                    <a:pt x="1877" y="1488"/>
                  </a:lnTo>
                  <a:lnTo>
                    <a:pt x="1868" y="1498"/>
                  </a:lnTo>
                  <a:lnTo>
                    <a:pt x="1857" y="1510"/>
                  </a:lnTo>
                  <a:lnTo>
                    <a:pt x="1846" y="1522"/>
                  </a:lnTo>
                  <a:lnTo>
                    <a:pt x="1834" y="1535"/>
                  </a:lnTo>
                  <a:lnTo>
                    <a:pt x="1823" y="1546"/>
                  </a:lnTo>
                  <a:lnTo>
                    <a:pt x="1813" y="1559"/>
                  </a:lnTo>
                  <a:lnTo>
                    <a:pt x="1801" y="1569"/>
                  </a:lnTo>
                  <a:lnTo>
                    <a:pt x="1795" y="1576"/>
                  </a:lnTo>
                  <a:lnTo>
                    <a:pt x="1790" y="1582"/>
                  </a:lnTo>
                  <a:lnTo>
                    <a:pt x="1645" y="1737"/>
                  </a:lnTo>
                  <a:lnTo>
                    <a:pt x="1637" y="1744"/>
                  </a:lnTo>
                  <a:lnTo>
                    <a:pt x="1628" y="1755"/>
                  </a:lnTo>
                  <a:lnTo>
                    <a:pt x="1619" y="1765"/>
                  </a:lnTo>
                  <a:lnTo>
                    <a:pt x="1611" y="1772"/>
                  </a:lnTo>
                  <a:lnTo>
                    <a:pt x="1606" y="1779"/>
                  </a:lnTo>
                  <a:lnTo>
                    <a:pt x="1599" y="1784"/>
                  </a:lnTo>
                  <a:lnTo>
                    <a:pt x="1591" y="1777"/>
                  </a:lnTo>
                  <a:lnTo>
                    <a:pt x="1582" y="1768"/>
                  </a:lnTo>
                  <a:lnTo>
                    <a:pt x="1561" y="1745"/>
                  </a:lnTo>
                  <a:lnTo>
                    <a:pt x="1522" y="1707"/>
                  </a:lnTo>
                  <a:lnTo>
                    <a:pt x="1484" y="1669"/>
                  </a:lnTo>
                  <a:lnTo>
                    <a:pt x="1467" y="1653"/>
                  </a:lnTo>
                  <a:lnTo>
                    <a:pt x="1464" y="1655"/>
                  </a:lnTo>
                  <a:lnTo>
                    <a:pt x="1460" y="1659"/>
                  </a:lnTo>
                  <a:lnTo>
                    <a:pt x="1441" y="1678"/>
                  </a:lnTo>
                  <a:lnTo>
                    <a:pt x="1433" y="1685"/>
                  </a:lnTo>
                  <a:lnTo>
                    <a:pt x="1428" y="1691"/>
                  </a:lnTo>
                  <a:lnTo>
                    <a:pt x="1420" y="1698"/>
                  </a:lnTo>
                  <a:lnTo>
                    <a:pt x="1415" y="1704"/>
                  </a:lnTo>
                  <a:lnTo>
                    <a:pt x="1419" y="1711"/>
                  </a:lnTo>
                  <a:lnTo>
                    <a:pt x="1426" y="1716"/>
                  </a:lnTo>
                  <a:lnTo>
                    <a:pt x="1440" y="1730"/>
                  </a:lnTo>
                  <a:lnTo>
                    <a:pt x="1462" y="1753"/>
                  </a:lnTo>
                  <a:lnTo>
                    <a:pt x="1490" y="1782"/>
                  </a:lnTo>
                  <a:lnTo>
                    <a:pt x="1520" y="1812"/>
                  </a:lnTo>
                  <a:lnTo>
                    <a:pt x="1550" y="1842"/>
                  </a:lnTo>
                  <a:lnTo>
                    <a:pt x="1575" y="1867"/>
                  </a:lnTo>
                  <a:lnTo>
                    <a:pt x="1592" y="1885"/>
                  </a:lnTo>
                  <a:lnTo>
                    <a:pt x="1599" y="1892"/>
                  </a:lnTo>
                  <a:close/>
                  <a:moveTo>
                    <a:pt x="944" y="1866"/>
                  </a:moveTo>
                  <a:lnTo>
                    <a:pt x="947" y="1877"/>
                  </a:lnTo>
                  <a:lnTo>
                    <a:pt x="948" y="1888"/>
                  </a:lnTo>
                  <a:lnTo>
                    <a:pt x="952" y="1905"/>
                  </a:lnTo>
                  <a:lnTo>
                    <a:pt x="955" y="1924"/>
                  </a:lnTo>
                  <a:lnTo>
                    <a:pt x="959" y="1942"/>
                  </a:lnTo>
                  <a:lnTo>
                    <a:pt x="962" y="1959"/>
                  </a:lnTo>
                  <a:lnTo>
                    <a:pt x="972" y="2005"/>
                  </a:lnTo>
                  <a:lnTo>
                    <a:pt x="975" y="2015"/>
                  </a:lnTo>
                  <a:lnTo>
                    <a:pt x="977" y="2027"/>
                  </a:lnTo>
                  <a:lnTo>
                    <a:pt x="982" y="2044"/>
                  </a:lnTo>
                  <a:lnTo>
                    <a:pt x="986" y="2060"/>
                  </a:lnTo>
                  <a:lnTo>
                    <a:pt x="990" y="2077"/>
                  </a:lnTo>
                  <a:lnTo>
                    <a:pt x="995" y="2093"/>
                  </a:lnTo>
                  <a:lnTo>
                    <a:pt x="998" y="2103"/>
                  </a:lnTo>
                  <a:lnTo>
                    <a:pt x="1000" y="2113"/>
                  </a:lnTo>
                  <a:lnTo>
                    <a:pt x="1003" y="2125"/>
                  </a:lnTo>
                  <a:lnTo>
                    <a:pt x="1008" y="2135"/>
                  </a:lnTo>
                  <a:lnTo>
                    <a:pt x="1012" y="2150"/>
                  </a:lnTo>
                  <a:lnTo>
                    <a:pt x="1022" y="2177"/>
                  </a:lnTo>
                  <a:lnTo>
                    <a:pt x="1031" y="2203"/>
                  </a:lnTo>
                  <a:lnTo>
                    <a:pt x="1037" y="2217"/>
                  </a:lnTo>
                  <a:lnTo>
                    <a:pt x="1064" y="2217"/>
                  </a:lnTo>
                  <a:lnTo>
                    <a:pt x="1114" y="2217"/>
                  </a:lnTo>
                  <a:lnTo>
                    <a:pt x="1166" y="2217"/>
                  </a:lnTo>
                  <a:lnTo>
                    <a:pt x="1195" y="2217"/>
                  </a:lnTo>
                  <a:lnTo>
                    <a:pt x="2269" y="2217"/>
                  </a:lnTo>
                  <a:lnTo>
                    <a:pt x="2278" y="2217"/>
                  </a:lnTo>
                  <a:lnTo>
                    <a:pt x="2288" y="2217"/>
                  </a:lnTo>
                  <a:lnTo>
                    <a:pt x="2293" y="2217"/>
                  </a:lnTo>
                  <a:lnTo>
                    <a:pt x="2299" y="2217"/>
                  </a:lnTo>
                  <a:lnTo>
                    <a:pt x="2303" y="2217"/>
                  </a:lnTo>
                  <a:lnTo>
                    <a:pt x="2306" y="2217"/>
                  </a:lnTo>
                  <a:lnTo>
                    <a:pt x="2307" y="2218"/>
                  </a:lnTo>
                  <a:lnTo>
                    <a:pt x="2308" y="2220"/>
                  </a:lnTo>
                  <a:lnTo>
                    <a:pt x="2310" y="2229"/>
                  </a:lnTo>
                  <a:lnTo>
                    <a:pt x="2308" y="2250"/>
                  </a:lnTo>
                  <a:lnTo>
                    <a:pt x="2308" y="2343"/>
                  </a:lnTo>
                  <a:lnTo>
                    <a:pt x="2308" y="2343"/>
                  </a:lnTo>
                  <a:lnTo>
                    <a:pt x="2308" y="2344"/>
                  </a:lnTo>
                  <a:lnTo>
                    <a:pt x="2308" y="2345"/>
                  </a:lnTo>
                  <a:lnTo>
                    <a:pt x="2289" y="2345"/>
                  </a:lnTo>
                  <a:lnTo>
                    <a:pt x="2241" y="2345"/>
                  </a:lnTo>
                  <a:lnTo>
                    <a:pt x="2172" y="2345"/>
                  </a:lnTo>
                  <a:lnTo>
                    <a:pt x="2092" y="2345"/>
                  </a:lnTo>
                  <a:lnTo>
                    <a:pt x="2010" y="2345"/>
                  </a:lnTo>
                  <a:lnTo>
                    <a:pt x="1936" y="2345"/>
                  </a:lnTo>
                  <a:lnTo>
                    <a:pt x="1878" y="2345"/>
                  </a:lnTo>
                  <a:lnTo>
                    <a:pt x="1848" y="2345"/>
                  </a:lnTo>
                  <a:lnTo>
                    <a:pt x="948" y="2345"/>
                  </a:lnTo>
                  <a:lnTo>
                    <a:pt x="946" y="2345"/>
                  </a:lnTo>
                  <a:lnTo>
                    <a:pt x="945" y="2345"/>
                  </a:lnTo>
                  <a:lnTo>
                    <a:pt x="944" y="2344"/>
                  </a:lnTo>
                  <a:lnTo>
                    <a:pt x="944" y="2343"/>
                  </a:lnTo>
                  <a:lnTo>
                    <a:pt x="943" y="2338"/>
                  </a:lnTo>
                  <a:lnTo>
                    <a:pt x="944" y="2328"/>
                  </a:lnTo>
                  <a:lnTo>
                    <a:pt x="944" y="1896"/>
                  </a:lnTo>
                  <a:lnTo>
                    <a:pt x="943" y="1880"/>
                  </a:lnTo>
                  <a:lnTo>
                    <a:pt x="944" y="1866"/>
                  </a:lnTo>
                  <a:close/>
                  <a:moveTo>
                    <a:pt x="1090" y="2140"/>
                  </a:moveTo>
                  <a:lnTo>
                    <a:pt x="1085" y="2129"/>
                  </a:lnTo>
                  <a:lnTo>
                    <a:pt x="1081" y="2113"/>
                  </a:lnTo>
                  <a:lnTo>
                    <a:pt x="1076" y="2096"/>
                  </a:lnTo>
                  <a:lnTo>
                    <a:pt x="1072" y="2083"/>
                  </a:lnTo>
                  <a:lnTo>
                    <a:pt x="1068" y="2069"/>
                  </a:lnTo>
                  <a:lnTo>
                    <a:pt x="1064" y="2055"/>
                  </a:lnTo>
                  <a:lnTo>
                    <a:pt x="1060" y="2040"/>
                  </a:lnTo>
                  <a:lnTo>
                    <a:pt x="1056" y="2025"/>
                  </a:lnTo>
                  <a:lnTo>
                    <a:pt x="1036" y="1936"/>
                  </a:lnTo>
                  <a:lnTo>
                    <a:pt x="1034" y="1920"/>
                  </a:lnTo>
                  <a:lnTo>
                    <a:pt x="1030" y="1905"/>
                  </a:lnTo>
                  <a:lnTo>
                    <a:pt x="1024" y="1873"/>
                  </a:lnTo>
                  <a:lnTo>
                    <a:pt x="1022" y="1858"/>
                  </a:lnTo>
                  <a:lnTo>
                    <a:pt x="1018" y="1842"/>
                  </a:lnTo>
                  <a:lnTo>
                    <a:pt x="1008" y="1779"/>
                  </a:lnTo>
                  <a:lnTo>
                    <a:pt x="1006" y="1763"/>
                  </a:lnTo>
                  <a:lnTo>
                    <a:pt x="1003" y="1748"/>
                  </a:lnTo>
                  <a:lnTo>
                    <a:pt x="999" y="1715"/>
                  </a:lnTo>
                  <a:lnTo>
                    <a:pt x="997" y="1702"/>
                  </a:lnTo>
                  <a:lnTo>
                    <a:pt x="996" y="1690"/>
                  </a:lnTo>
                  <a:lnTo>
                    <a:pt x="995" y="1686"/>
                  </a:lnTo>
                  <a:lnTo>
                    <a:pt x="995" y="1683"/>
                  </a:lnTo>
                  <a:lnTo>
                    <a:pt x="994" y="1674"/>
                  </a:lnTo>
                  <a:lnTo>
                    <a:pt x="993" y="1667"/>
                  </a:lnTo>
                  <a:lnTo>
                    <a:pt x="991" y="1658"/>
                  </a:lnTo>
                  <a:lnTo>
                    <a:pt x="990" y="1649"/>
                  </a:lnTo>
                  <a:lnTo>
                    <a:pt x="986" y="1617"/>
                  </a:lnTo>
                  <a:lnTo>
                    <a:pt x="983" y="1583"/>
                  </a:lnTo>
                  <a:lnTo>
                    <a:pt x="979" y="1550"/>
                  </a:lnTo>
                  <a:lnTo>
                    <a:pt x="975" y="1518"/>
                  </a:lnTo>
                  <a:lnTo>
                    <a:pt x="974" y="1509"/>
                  </a:lnTo>
                  <a:lnTo>
                    <a:pt x="974" y="1500"/>
                  </a:lnTo>
                  <a:lnTo>
                    <a:pt x="973" y="1492"/>
                  </a:lnTo>
                  <a:lnTo>
                    <a:pt x="972" y="1483"/>
                  </a:lnTo>
                  <a:lnTo>
                    <a:pt x="971" y="1474"/>
                  </a:lnTo>
                  <a:lnTo>
                    <a:pt x="970" y="1467"/>
                  </a:lnTo>
                  <a:lnTo>
                    <a:pt x="970" y="1458"/>
                  </a:lnTo>
                  <a:lnTo>
                    <a:pt x="969" y="1450"/>
                  </a:lnTo>
                  <a:lnTo>
                    <a:pt x="969" y="1441"/>
                  </a:lnTo>
                  <a:lnTo>
                    <a:pt x="968" y="1433"/>
                  </a:lnTo>
                  <a:lnTo>
                    <a:pt x="967" y="1425"/>
                  </a:lnTo>
                  <a:lnTo>
                    <a:pt x="966" y="1416"/>
                  </a:lnTo>
                  <a:lnTo>
                    <a:pt x="963" y="1390"/>
                  </a:lnTo>
                  <a:lnTo>
                    <a:pt x="961" y="1365"/>
                  </a:lnTo>
                  <a:lnTo>
                    <a:pt x="959" y="1339"/>
                  </a:lnTo>
                  <a:lnTo>
                    <a:pt x="958" y="1313"/>
                  </a:lnTo>
                  <a:lnTo>
                    <a:pt x="957" y="1305"/>
                  </a:lnTo>
                  <a:lnTo>
                    <a:pt x="956" y="1296"/>
                  </a:lnTo>
                  <a:lnTo>
                    <a:pt x="953" y="1245"/>
                  </a:lnTo>
                  <a:lnTo>
                    <a:pt x="951" y="1217"/>
                  </a:lnTo>
                  <a:lnTo>
                    <a:pt x="948" y="1171"/>
                  </a:lnTo>
                  <a:lnTo>
                    <a:pt x="946" y="1128"/>
                  </a:lnTo>
                  <a:lnTo>
                    <a:pt x="946" y="1104"/>
                  </a:lnTo>
                  <a:lnTo>
                    <a:pt x="1182" y="1105"/>
                  </a:lnTo>
                  <a:lnTo>
                    <a:pt x="1181" y="1115"/>
                  </a:lnTo>
                  <a:lnTo>
                    <a:pt x="1178" y="1129"/>
                  </a:lnTo>
                  <a:lnTo>
                    <a:pt x="1173" y="1142"/>
                  </a:lnTo>
                  <a:lnTo>
                    <a:pt x="1168" y="1151"/>
                  </a:lnTo>
                  <a:lnTo>
                    <a:pt x="1163" y="1162"/>
                  </a:lnTo>
                  <a:lnTo>
                    <a:pt x="1157" y="1171"/>
                  </a:lnTo>
                  <a:lnTo>
                    <a:pt x="1153" y="1175"/>
                  </a:lnTo>
                  <a:lnTo>
                    <a:pt x="1149" y="1178"/>
                  </a:lnTo>
                  <a:lnTo>
                    <a:pt x="1145" y="1181"/>
                  </a:lnTo>
                  <a:lnTo>
                    <a:pt x="1139" y="1183"/>
                  </a:lnTo>
                  <a:lnTo>
                    <a:pt x="1139" y="1258"/>
                  </a:lnTo>
                  <a:lnTo>
                    <a:pt x="1147" y="1258"/>
                  </a:lnTo>
                  <a:lnTo>
                    <a:pt x="1154" y="1257"/>
                  </a:lnTo>
                  <a:lnTo>
                    <a:pt x="1163" y="1255"/>
                  </a:lnTo>
                  <a:lnTo>
                    <a:pt x="1168" y="1253"/>
                  </a:lnTo>
                  <a:lnTo>
                    <a:pt x="1178" y="1250"/>
                  </a:lnTo>
                  <a:lnTo>
                    <a:pt x="1185" y="1244"/>
                  </a:lnTo>
                  <a:lnTo>
                    <a:pt x="1193" y="1240"/>
                  </a:lnTo>
                  <a:lnTo>
                    <a:pt x="1201" y="1235"/>
                  </a:lnTo>
                  <a:lnTo>
                    <a:pt x="1212" y="1223"/>
                  </a:lnTo>
                  <a:lnTo>
                    <a:pt x="1224" y="1207"/>
                  </a:lnTo>
                  <a:lnTo>
                    <a:pt x="1230" y="1199"/>
                  </a:lnTo>
                  <a:lnTo>
                    <a:pt x="1235" y="1190"/>
                  </a:lnTo>
                  <a:lnTo>
                    <a:pt x="1239" y="1182"/>
                  </a:lnTo>
                  <a:lnTo>
                    <a:pt x="1243" y="1172"/>
                  </a:lnTo>
                  <a:lnTo>
                    <a:pt x="1249" y="1153"/>
                  </a:lnTo>
                  <a:lnTo>
                    <a:pt x="1254" y="1134"/>
                  </a:lnTo>
                  <a:lnTo>
                    <a:pt x="1258" y="1119"/>
                  </a:lnTo>
                  <a:lnTo>
                    <a:pt x="1260" y="1105"/>
                  </a:lnTo>
                  <a:lnTo>
                    <a:pt x="1270" y="1104"/>
                  </a:lnTo>
                  <a:lnTo>
                    <a:pt x="1290" y="1104"/>
                  </a:lnTo>
                  <a:lnTo>
                    <a:pt x="1320" y="1104"/>
                  </a:lnTo>
                  <a:lnTo>
                    <a:pt x="1355" y="1104"/>
                  </a:lnTo>
                  <a:lnTo>
                    <a:pt x="1391" y="1104"/>
                  </a:lnTo>
                  <a:lnTo>
                    <a:pt x="1425" y="1104"/>
                  </a:lnTo>
                  <a:lnTo>
                    <a:pt x="1454" y="1104"/>
                  </a:lnTo>
                  <a:lnTo>
                    <a:pt x="1472" y="1105"/>
                  </a:lnTo>
                  <a:lnTo>
                    <a:pt x="1487" y="1104"/>
                  </a:lnTo>
                  <a:lnTo>
                    <a:pt x="1502" y="1105"/>
                  </a:lnTo>
                  <a:lnTo>
                    <a:pt x="1502" y="1113"/>
                  </a:lnTo>
                  <a:lnTo>
                    <a:pt x="1500" y="1121"/>
                  </a:lnTo>
                  <a:lnTo>
                    <a:pt x="1497" y="1132"/>
                  </a:lnTo>
                  <a:lnTo>
                    <a:pt x="1493" y="1143"/>
                  </a:lnTo>
                  <a:lnTo>
                    <a:pt x="1487" y="1154"/>
                  </a:lnTo>
                  <a:lnTo>
                    <a:pt x="1482" y="1164"/>
                  </a:lnTo>
                  <a:lnTo>
                    <a:pt x="1475" y="1172"/>
                  </a:lnTo>
                  <a:lnTo>
                    <a:pt x="1470" y="1178"/>
                  </a:lnTo>
                  <a:lnTo>
                    <a:pt x="1465" y="1181"/>
                  </a:lnTo>
                  <a:lnTo>
                    <a:pt x="1459" y="1183"/>
                  </a:lnTo>
                  <a:lnTo>
                    <a:pt x="1459" y="1257"/>
                  </a:lnTo>
                  <a:lnTo>
                    <a:pt x="1467" y="1258"/>
                  </a:lnTo>
                  <a:lnTo>
                    <a:pt x="1475" y="1257"/>
                  </a:lnTo>
                  <a:lnTo>
                    <a:pt x="1483" y="1255"/>
                  </a:lnTo>
                  <a:lnTo>
                    <a:pt x="1489" y="1253"/>
                  </a:lnTo>
                  <a:lnTo>
                    <a:pt x="1497" y="1250"/>
                  </a:lnTo>
                  <a:lnTo>
                    <a:pt x="1503" y="1246"/>
                  </a:lnTo>
                  <a:lnTo>
                    <a:pt x="1511" y="1242"/>
                  </a:lnTo>
                  <a:lnTo>
                    <a:pt x="1516" y="1238"/>
                  </a:lnTo>
                  <a:lnTo>
                    <a:pt x="1528" y="1228"/>
                  </a:lnTo>
                  <a:lnTo>
                    <a:pt x="1539" y="1216"/>
                  </a:lnTo>
                  <a:lnTo>
                    <a:pt x="1548" y="1203"/>
                  </a:lnTo>
                  <a:lnTo>
                    <a:pt x="1555" y="1189"/>
                  </a:lnTo>
                  <a:lnTo>
                    <a:pt x="1562" y="1175"/>
                  </a:lnTo>
                  <a:lnTo>
                    <a:pt x="1568" y="1160"/>
                  </a:lnTo>
                  <a:lnTo>
                    <a:pt x="1572" y="1147"/>
                  </a:lnTo>
                  <a:lnTo>
                    <a:pt x="1576" y="1134"/>
                  </a:lnTo>
                  <a:lnTo>
                    <a:pt x="1581" y="1105"/>
                  </a:lnTo>
                  <a:lnTo>
                    <a:pt x="1590" y="1105"/>
                  </a:lnTo>
                  <a:lnTo>
                    <a:pt x="1610" y="1104"/>
                  </a:lnTo>
                  <a:lnTo>
                    <a:pt x="1640" y="1104"/>
                  </a:lnTo>
                  <a:lnTo>
                    <a:pt x="1676" y="1104"/>
                  </a:lnTo>
                  <a:lnTo>
                    <a:pt x="1712" y="1104"/>
                  </a:lnTo>
                  <a:lnTo>
                    <a:pt x="1747" y="1104"/>
                  </a:lnTo>
                  <a:lnTo>
                    <a:pt x="1775" y="1104"/>
                  </a:lnTo>
                  <a:lnTo>
                    <a:pt x="1793" y="1104"/>
                  </a:lnTo>
                  <a:lnTo>
                    <a:pt x="1801" y="1104"/>
                  </a:lnTo>
                  <a:lnTo>
                    <a:pt x="1808" y="1104"/>
                  </a:lnTo>
                  <a:lnTo>
                    <a:pt x="1816" y="1104"/>
                  </a:lnTo>
                  <a:lnTo>
                    <a:pt x="1820" y="1104"/>
                  </a:lnTo>
                  <a:lnTo>
                    <a:pt x="1821" y="1105"/>
                  </a:lnTo>
                  <a:lnTo>
                    <a:pt x="1822" y="1105"/>
                  </a:lnTo>
                  <a:lnTo>
                    <a:pt x="1822" y="1106"/>
                  </a:lnTo>
                  <a:lnTo>
                    <a:pt x="1822" y="1108"/>
                  </a:lnTo>
                  <a:lnTo>
                    <a:pt x="1821" y="1116"/>
                  </a:lnTo>
                  <a:lnTo>
                    <a:pt x="1819" y="1124"/>
                  </a:lnTo>
                  <a:lnTo>
                    <a:pt x="1817" y="1133"/>
                  </a:lnTo>
                  <a:lnTo>
                    <a:pt x="1814" y="1142"/>
                  </a:lnTo>
                  <a:lnTo>
                    <a:pt x="1811" y="1149"/>
                  </a:lnTo>
                  <a:lnTo>
                    <a:pt x="1806" y="1158"/>
                  </a:lnTo>
                  <a:lnTo>
                    <a:pt x="1802" y="1164"/>
                  </a:lnTo>
                  <a:lnTo>
                    <a:pt x="1798" y="1171"/>
                  </a:lnTo>
                  <a:lnTo>
                    <a:pt x="1792" y="1176"/>
                  </a:lnTo>
                  <a:lnTo>
                    <a:pt x="1788" y="1180"/>
                  </a:lnTo>
                  <a:lnTo>
                    <a:pt x="1784" y="1182"/>
                  </a:lnTo>
                  <a:lnTo>
                    <a:pt x="1780" y="1183"/>
                  </a:lnTo>
                  <a:lnTo>
                    <a:pt x="1780" y="1258"/>
                  </a:lnTo>
                  <a:lnTo>
                    <a:pt x="1786" y="1258"/>
                  </a:lnTo>
                  <a:lnTo>
                    <a:pt x="1793" y="1257"/>
                  </a:lnTo>
                  <a:lnTo>
                    <a:pt x="1800" y="1256"/>
                  </a:lnTo>
                  <a:lnTo>
                    <a:pt x="1807" y="1254"/>
                  </a:lnTo>
                  <a:lnTo>
                    <a:pt x="1821" y="1248"/>
                  </a:lnTo>
                  <a:lnTo>
                    <a:pt x="1832" y="1242"/>
                  </a:lnTo>
                  <a:lnTo>
                    <a:pt x="1842" y="1235"/>
                  </a:lnTo>
                  <a:lnTo>
                    <a:pt x="1850" y="1226"/>
                  </a:lnTo>
                  <a:lnTo>
                    <a:pt x="1858" y="1216"/>
                  </a:lnTo>
                  <a:lnTo>
                    <a:pt x="1866" y="1207"/>
                  </a:lnTo>
                  <a:lnTo>
                    <a:pt x="1872" y="1197"/>
                  </a:lnTo>
                  <a:lnTo>
                    <a:pt x="1877" y="1185"/>
                  </a:lnTo>
                  <a:lnTo>
                    <a:pt x="1884" y="1173"/>
                  </a:lnTo>
                  <a:lnTo>
                    <a:pt x="1888" y="1160"/>
                  </a:lnTo>
                  <a:lnTo>
                    <a:pt x="1891" y="1151"/>
                  </a:lnTo>
                  <a:lnTo>
                    <a:pt x="1895" y="1141"/>
                  </a:lnTo>
                  <a:lnTo>
                    <a:pt x="1897" y="1130"/>
                  </a:lnTo>
                  <a:lnTo>
                    <a:pt x="1899" y="1120"/>
                  </a:lnTo>
                  <a:lnTo>
                    <a:pt x="1900" y="1113"/>
                  </a:lnTo>
                  <a:lnTo>
                    <a:pt x="1901" y="1105"/>
                  </a:lnTo>
                  <a:lnTo>
                    <a:pt x="1911" y="1104"/>
                  </a:lnTo>
                  <a:lnTo>
                    <a:pt x="1929" y="1104"/>
                  </a:lnTo>
                  <a:lnTo>
                    <a:pt x="1949" y="1104"/>
                  </a:lnTo>
                  <a:lnTo>
                    <a:pt x="1961" y="1104"/>
                  </a:lnTo>
                  <a:lnTo>
                    <a:pt x="2112" y="1104"/>
                  </a:lnTo>
                  <a:lnTo>
                    <a:pt x="2128" y="1104"/>
                  </a:lnTo>
                  <a:lnTo>
                    <a:pt x="2144" y="1105"/>
                  </a:lnTo>
                  <a:lnTo>
                    <a:pt x="2141" y="1116"/>
                  </a:lnTo>
                  <a:lnTo>
                    <a:pt x="2138" y="1129"/>
                  </a:lnTo>
                  <a:lnTo>
                    <a:pt x="2134" y="1143"/>
                  </a:lnTo>
                  <a:lnTo>
                    <a:pt x="2130" y="1151"/>
                  </a:lnTo>
                  <a:lnTo>
                    <a:pt x="2125" y="1160"/>
                  </a:lnTo>
                  <a:lnTo>
                    <a:pt x="2120" y="1169"/>
                  </a:lnTo>
                  <a:lnTo>
                    <a:pt x="2117" y="1173"/>
                  </a:lnTo>
                  <a:lnTo>
                    <a:pt x="2113" y="1176"/>
                  </a:lnTo>
                  <a:lnTo>
                    <a:pt x="2110" y="1178"/>
                  </a:lnTo>
                  <a:lnTo>
                    <a:pt x="2106" y="1181"/>
                  </a:lnTo>
                  <a:lnTo>
                    <a:pt x="2103" y="1182"/>
                  </a:lnTo>
                  <a:lnTo>
                    <a:pt x="2100" y="1183"/>
                  </a:lnTo>
                  <a:lnTo>
                    <a:pt x="2100" y="1258"/>
                  </a:lnTo>
                  <a:lnTo>
                    <a:pt x="2107" y="1258"/>
                  </a:lnTo>
                  <a:lnTo>
                    <a:pt x="2116" y="1257"/>
                  </a:lnTo>
                  <a:lnTo>
                    <a:pt x="2124" y="1255"/>
                  </a:lnTo>
                  <a:lnTo>
                    <a:pt x="2130" y="1253"/>
                  </a:lnTo>
                  <a:lnTo>
                    <a:pt x="2139" y="1250"/>
                  </a:lnTo>
                  <a:lnTo>
                    <a:pt x="2147" y="1245"/>
                  </a:lnTo>
                  <a:lnTo>
                    <a:pt x="2155" y="1240"/>
                  </a:lnTo>
                  <a:lnTo>
                    <a:pt x="2163" y="1234"/>
                  </a:lnTo>
                  <a:lnTo>
                    <a:pt x="2169" y="1227"/>
                  </a:lnTo>
                  <a:lnTo>
                    <a:pt x="2176" y="1221"/>
                  </a:lnTo>
                  <a:lnTo>
                    <a:pt x="2181" y="1213"/>
                  </a:lnTo>
                  <a:lnTo>
                    <a:pt x="2187" y="1205"/>
                  </a:lnTo>
                  <a:lnTo>
                    <a:pt x="2196" y="1188"/>
                  </a:lnTo>
                  <a:lnTo>
                    <a:pt x="2205" y="1170"/>
                  </a:lnTo>
                  <a:lnTo>
                    <a:pt x="2211" y="1151"/>
                  </a:lnTo>
                  <a:lnTo>
                    <a:pt x="2216" y="1133"/>
                  </a:lnTo>
                  <a:lnTo>
                    <a:pt x="2218" y="1127"/>
                  </a:lnTo>
                  <a:lnTo>
                    <a:pt x="2219" y="1119"/>
                  </a:lnTo>
                  <a:lnTo>
                    <a:pt x="2220" y="1116"/>
                  </a:lnTo>
                  <a:lnTo>
                    <a:pt x="2220" y="1113"/>
                  </a:lnTo>
                  <a:lnTo>
                    <a:pt x="2221" y="1106"/>
                  </a:lnTo>
                  <a:lnTo>
                    <a:pt x="2221" y="1105"/>
                  </a:lnTo>
                  <a:lnTo>
                    <a:pt x="2222" y="1105"/>
                  </a:lnTo>
                  <a:lnTo>
                    <a:pt x="2234" y="1104"/>
                  </a:lnTo>
                  <a:lnTo>
                    <a:pt x="2259" y="1104"/>
                  </a:lnTo>
                  <a:lnTo>
                    <a:pt x="2286" y="1104"/>
                  </a:lnTo>
                  <a:lnTo>
                    <a:pt x="2303" y="1104"/>
                  </a:lnTo>
                  <a:lnTo>
                    <a:pt x="2307" y="1104"/>
                  </a:lnTo>
                  <a:lnTo>
                    <a:pt x="2313" y="1105"/>
                  </a:lnTo>
                  <a:lnTo>
                    <a:pt x="2314" y="1105"/>
                  </a:lnTo>
                  <a:lnTo>
                    <a:pt x="2314" y="1105"/>
                  </a:lnTo>
                  <a:lnTo>
                    <a:pt x="2315" y="1126"/>
                  </a:lnTo>
                  <a:lnTo>
                    <a:pt x="2317" y="1170"/>
                  </a:lnTo>
                  <a:lnTo>
                    <a:pt x="2320" y="1217"/>
                  </a:lnTo>
                  <a:lnTo>
                    <a:pt x="2321" y="1245"/>
                  </a:lnTo>
                  <a:lnTo>
                    <a:pt x="2322" y="1262"/>
                  </a:lnTo>
                  <a:lnTo>
                    <a:pt x="2324" y="1279"/>
                  </a:lnTo>
                  <a:lnTo>
                    <a:pt x="2325" y="1296"/>
                  </a:lnTo>
                  <a:lnTo>
                    <a:pt x="2326" y="1313"/>
                  </a:lnTo>
                  <a:lnTo>
                    <a:pt x="2327" y="1322"/>
                  </a:lnTo>
                  <a:lnTo>
                    <a:pt x="2328" y="1331"/>
                  </a:lnTo>
                  <a:lnTo>
                    <a:pt x="2329" y="1339"/>
                  </a:lnTo>
                  <a:lnTo>
                    <a:pt x="2329" y="1347"/>
                  </a:lnTo>
                  <a:lnTo>
                    <a:pt x="2330" y="1356"/>
                  </a:lnTo>
                  <a:lnTo>
                    <a:pt x="2331" y="1364"/>
                  </a:lnTo>
                  <a:lnTo>
                    <a:pt x="2331" y="1373"/>
                  </a:lnTo>
                  <a:lnTo>
                    <a:pt x="2331" y="1381"/>
                  </a:lnTo>
                  <a:lnTo>
                    <a:pt x="2339" y="1466"/>
                  </a:lnTo>
                  <a:lnTo>
                    <a:pt x="2340" y="1474"/>
                  </a:lnTo>
                  <a:lnTo>
                    <a:pt x="2341" y="1483"/>
                  </a:lnTo>
                  <a:lnTo>
                    <a:pt x="2342" y="1491"/>
                  </a:lnTo>
                  <a:lnTo>
                    <a:pt x="2343" y="1499"/>
                  </a:lnTo>
                  <a:lnTo>
                    <a:pt x="2344" y="1513"/>
                  </a:lnTo>
                  <a:lnTo>
                    <a:pt x="2345" y="1533"/>
                  </a:lnTo>
                  <a:lnTo>
                    <a:pt x="2347" y="1552"/>
                  </a:lnTo>
                  <a:lnTo>
                    <a:pt x="2349" y="1565"/>
                  </a:lnTo>
                  <a:lnTo>
                    <a:pt x="2350" y="1574"/>
                  </a:lnTo>
                  <a:lnTo>
                    <a:pt x="2350" y="1582"/>
                  </a:lnTo>
                  <a:lnTo>
                    <a:pt x="2353" y="1591"/>
                  </a:lnTo>
                  <a:lnTo>
                    <a:pt x="2353" y="1599"/>
                  </a:lnTo>
                  <a:lnTo>
                    <a:pt x="2354" y="1607"/>
                  </a:lnTo>
                  <a:lnTo>
                    <a:pt x="2355" y="1615"/>
                  </a:lnTo>
                  <a:lnTo>
                    <a:pt x="2356" y="1626"/>
                  </a:lnTo>
                  <a:lnTo>
                    <a:pt x="2357" y="1636"/>
                  </a:lnTo>
                  <a:lnTo>
                    <a:pt x="2358" y="1647"/>
                  </a:lnTo>
                  <a:lnTo>
                    <a:pt x="2360" y="1657"/>
                  </a:lnTo>
                  <a:lnTo>
                    <a:pt x="2363" y="1681"/>
                  </a:lnTo>
                  <a:lnTo>
                    <a:pt x="2366" y="1702"/>
                  </a:lnTo>
                  <a:lnTo>
                    <a:pt x="2369" y="1725"/>
                  </a:lnTo>
                  <a:lnTo>
                    <a:pt x="2372" y="1747"/>
                  </a:lnTo>
                  <a:lnTo>
                    <a:pt x="2375" y="1769"/>
                  </a:lnTo>
                  <a:lnTo>
                    <a:pt x="2379" y="1791"/>
                  </a:lnTo>
                  <a:lnTo>
                    <a:pt x="2382" y="1812"/>
                  </a:lnTo>
                  <a:lnTo>
                    <a:pt x="2385" y="1835"/>
                  </a:lnTo>
                  <a:lnTo>
                    <a:pt x="2389" y="1857"/>
                  </a:lnTo>
                  <a:lnTo>
                    <a:pt x="2398" y="1903"/>
                  </a:lnTo>
                  <a:lnTo>
                    <a:pt x="2399" y="1911"/>
                  </a:lnTo>
                  <a:lnTo>
                    <a:pt x="2400" y="1918"/>
                  </a:lnTo>
                  <a:lnTo>
                    <a:pt x="2402" y="1926"/>
                  </a:lnTo>
                  <a:lnTo>
                    <a:pt x="2403" y="1933"/>
                  </a:lnTo>
                  <a:lnTo>
                    <a:pt x="2407" y="1950"/>
                  </a:lnTo>
                  <a:lnTo>
                    <a:pt x="2410" y="1965"/>
                  </a:lnTo>
                  <a:lnTo>
                    <a:pt x="2411" y="1972"/>
                  </a:lnTo>
                  <a:lnTo>
                    <a:pt x="2413" y="1979"/>
                  </a:lnTo>
                  <a:lnTo>
                    <a:pt x="2416" y="1994"/>
                  </a:lnTo>
                  <a:lnTo>
                    <a:pt x="2419" y="2009"/>
                  </a:lnTo>
                  <a:lnTo>
                    <a:pt x="2423" y="2025"/>
                  </a:lnTo>
                  <a:lnTo>
                    <a:pt x="2427" y="2039"/>
                  </a:lnTo>
                  <a:lnTo>
                    <a:pt x="2429" y="2050"/>
                  </a:lnTo>
                  <a:lnTo>
                    <a:pt x="2431" y="2061"/>
                  </a:lnTo>
                  <a:lnTo>
                    <a:pt x="2435" y="2073"/>
                  </a:lnTo>
                  <a:lnTo>
                    <a:pt x="2438" y="2082"/>
                  </a:lnTo>
                  <a:lnTo>
                    <a:pt x="2442" y="2098"/>
                  </a:lnTo>
                  <a:lnTo>
                    <a:pt x="2446" y="2112"/>
                  </a:lnTo>
                  <a:lnTo>
                    <a:pt x="2454" y="2135"/>
                  </a:lnTo>
                  <a:lnTo>
                    <a:pt x="2454" y="2137"/>
                  </a:lnTo>
                  <a:lnTo>
                    <a:pt x="2453" y="2140"/>
                  </a:lnTo>
                  <a:lnTo>
                    <a:pt x="2439" y="2140"/>
                  </a:lnTo>
                  <a:lnTo>
                    <a:pt x="2403" y="2140"/>
                  </a:lnTo>
                  <a:lnTo>
                    <a:pt x="2353" y="2140"/>
                  </a:lnTo>
                  <a:lnTo>
                    <a:pt x="2294" y="2140"/>
                  </a:lnTo>
                  <a:lnTo>
                    <a:pt x="2234" y="2140"/>
                  </a:lnTo>
                  <a:lnTo>
                    <a:pt x="2179" y="2140"/>
                  </a:lnTo>
                  <a:lnTo>
                    <a:pt x="2137" y="2140"/>
                  </a:lnTo>
                  <a:lnTo>
                    <a:pt x="2112" y="2140"/>
                  </a:lnTo>
                  <a:lnTo>
                    <a:pt x="2095" y="2140"/>
                  </a:lnTo>
                  <a:lnTo>
                    <a:pt x="2058" y="2140"/>
                  </a:lnTo>
                  <a:lnTo>
                    <a:pt x="2006" y="2140"/>
                  </a:lnTo>
                  <a:lnTo>
                    <a:pt x="1939" y="2140"/>
                  </a:lnTo>
                  <a:lnTo>
                    <a:pt x="1861" y="2140"/>
                  </a:lnTo>
                  <a:lnTo>
                    <a:pt x="1775" y="2140"/>
                  </a:lnTo>
                  <a:lnTo>
                    <a:pt x="1683" y="2140"/>
                  </a:lnTo>
                  <a:lnTo>
                    <a:pt x="1591" y="2140"/>
                  </a:lnTo>
                  <a:lnTo>
                    <a:pt x="1497" y="2140"/>
                  </a:lnTo>
                  <a:lnTo>
                    <a:pt x="1406" y="2140"/>
                  </a:lnTo>
                  <a:lnTo>
                    <a:pt x="1322" y="2140"/>
                  </a:lnTo>
                  <a:lnTo>
                    <a:pt x="1247" y="2140"/>
                  </a:lnTo>
                  <a:lnTo>
                    <a:pt x="1183" y="2140"/>
                  </a:lnTo>
                  <a:lnTo>
                    <a:pt x="1134" y="2140"/>
                  </a:lnTo>
                  <a:lnTo>
                    <a:pt x="1103" y="2140"/>
                  </a:lnTo>
                  <a:lnTo>
                    <a:pt x="1090" y="2140"/>
                  </a:lnTo>
                  <a:close/>
                  <a:moveTo>
                    <a:pt x="1038" y="958"/>
                  </a:moveTo>
                  <a:lnTo>
                    <a:pt x="1045" y="962"/>
                  </a:lnTo>
                  <a:lnTo>
                    <a:pt x="1062" y="969"/>
                  </a:lnTo>
                  <a:lnTo>
                    <a:pt x="1079" y="976"/>
                  </a:lnTo>
                  <a:lnTo>
                    <a:pt x="1088" y="981"/>
                  </a:lnTo>
                  <a:lnTo>
                    <a:pt x="1098" y="985"/>
                  </a:lnTo>
                  <a:lnTo>
                    <a:pt x="1107" y="988"/>
                  </a:lnTo>
                  <a:lnTo>
                    <a:pt x="1111" y="980"/>
                  </a:lnTo>
                  <a:lnTo>
                    <a:pt x="1115" y="972"/>
                  </a:lnTo>
                  <a:lnTo>
                    <a:pt x="1121" y="966"/>
                  </a:lnTo>
                  <a:lnTo>
                    <a:pt x="1126" y="960"/>
                  </a:lnTo>
                  <a:lnTo>
                    <a:pt x="1131" y="956"/>
                  </a:lnTo>
                  <a:lnTo>
                    <a:pt x="1135" y="954"/>
                  </a:lnTo>
                  <a:lnTo>
                    <a:pt x="1138" y="953"/>
                  </a:lnTo>
                  <a:lnTo>
                    <a:pt x="1141" y="953"/>
                  </a:lnTo>
                  <a:lnTo>
                    <a:pt x="1145" y="954"/>
                  </a:lnTo>
                  <a:lnTo>
                    <a:pt x="1149" y="956"/>
                  </a:lnTo>
                  <a:lnTo>
                    <a:pt x="1152" y="959"/>
                  </a:lnTo>
                  <a:lnTo>
                    <a:pt x="1155" y="962"/>
                  </a:lnTo>
                  <a:lnTo>
                    <a:pt x="1160" y="969"/>
                  </a:lnTo>
                  <a:lnTo>
                    <a:pt x="1165" y="976"/>
                  </a:lnTo>
                  <a:lnTo>
                    <a:pt x="1169" y="985"/>
                  </a:lnTo>
                  <a:lnTo>
                    <a:pt x="1173" y="993"/>
                  </a:lnTo>
                  <a:lnTo>
                    <a:pt x="1176" y="1000"/>
                  </a:lnTo>
                  <a:lnTo>
                    <a:pt x="1179" y="1011"/>
                  </a:lnTo>
                  <a:lnTo>
                    <a:pt x="1181" y="1023"/>
                  </a:lnTo>
                  <a:lnTo>
                    <a:pt x="1182" y="1030"/>
                  </a:lnTo>
                  <a:lnTo>
                    <a:pt x="1155" y="1030"/>
                  </a:lnTo>
                  <a:lnTo>
                    <a:pt x="1105" y="1030"/>
                  </a:lnTo>
                  <a:lnTo>
                    <a:pt x="1054" y="1030"/>
                  </a:lnTo>
                  <a:lnTo>
                    <a:pt x="1025" y="1030"/>
                  </a:lnTo>
                  <a:lnTo>
                    <a:pt x="1000" y="1030"/>
                  </a:lnTo>
                  <a:lnTo>
                    <a:pt x="948" y="1030"/>
                  </a:lnTo>
                  <a:lnTo>
                    <a:pt x="897" y="1030"/>
                  </a:lnTo>
                  <a:lnTo>
                    <a:pt x="871" y="1030"/>
                  </a:lnTo>
                  <a:lnTo>
                    <a:pt x="869" y="1032"/>
                  </a:lnTo>
                  <a:lnTo>
                    <a:pt x="868" y="1035"/>
                  </a:lnTo>
                  <a:lnTo>
                    <a:pt x="868" y="1038"/>
                  </a:lnTo>
                  <a:lnTo>
                    <a:pt x="868" y="1041"/>
                  </a:lnTo>
                  <a:lnTo>
                    <a:pt x="868" y="2401"/>
                  </a:lnTo>
                  <a:lnTo>
                    <a:pt x="868" y="2412"/>
                  </a:lnTo>
                  <a:lnTo>
                    <a:pt x="869" y="2423"/>
                  </a:lnTo>
                  <a:lnTo>
                    <a:pt x="877" y="2423"/>
                  </a:lnTo>
                  <a:lnTo>
                    <a:pt x="899" y="2423"/>
                  </a:lnTo>
                  <a:lnTo>
                    <a:pt x="934" y="2423"/>
                  </a:lnTo>
                  <a:lnTo>
                    <a:pt x="979" y="2423"/>
                  </a:lnTo>
                  <a:lnTo>
                    <a:pt x="1032" y="2423"/>
                  </a:lnTo>
                  <a:lnTo>
                    <a:pt x="1092" y="2424"/>
                  </a:lnTo>
                  <a:lnTo>
                    <a:pt x="1156" y="2424"/>
                  </a:lnTo>
                  <a:lnTo>
                    <a:pt x="1223" y="2424"/>
                  </a:lnTo>
                  <a:lnTo>
                    <a:pt x="1291" y="2423"/>
                  </a:lnTo>
                  <a:lnTo>
                    <a:pt x="1357" y="2423"/>
                  </a:lnTo>
                  <a:lnTo>
                    <a:pt x="1420" y="2423"/>
                  </a:lnTo>
                  <a:lnTo>
                    <a:pt x="1480" y="2423"/>
                  </a:lnTo>
                  <a:lnTo>
                    <a:pt x="1531" y="2423"/>
                  </a:lnTo>
                  <a:lnTo>
                    <a:pt x="1575" y="2423"/>
                  </a:lnTo>
                  <a:lnTo>
                    <a:pt x="1607" y="2423"/>
                  </a:lnTo>
                  <a:lnTo>
                    <a:pt x="1626" y="2423"/>
                  </a:lnTo>
                  <a:lnTo>
                    <a:pt x="1645" y="2423"/>
                  </a:lnTo>
                  <a:lnTo>
                    <a:pt x="1677" y="2423"/>
                  </a:lnTo>
                  <a:lnTo>
                    <a:pt x="1719" y="2423"/>
                  </a:lnTo>
                  <a:lnTo>
                    <a:pt x="1771" y="2423"/>
                  </a:lnTo>
                  <a:lnTo>
                    <a:pt x="1829" y="2423"/>
                  </a:lnTo>
                  <a:lnTo>
                    <a:pt x="1892" y="2423"/>
                  </a:lnTo>
                  <a:lnTo>
                    <a:pt x="1959" y="2423"/>
                  </a:lnTo>
                  <a:lnTo>
                    <a:pt x="2028" y="2423"/>
                  </a:lnTo>
                  <a:lnTo>
                    <a:pt x="2095" y="2423"/>
                  </a:lnTo>
                  <a:lnTo>
                    <a:pt x="2160" y="2423"/>
                  </a:lnTo>
                  <a:lnTo>
                    <a:pt x="2220" y="2423"/>
                  </a:lnTo>
                  <a:lnTo>
                    <a:pt x="2274" y="2423"/>
                  </a:lnTo>
                  <a:lnTo>
                    <a:pt x="2318" y="2423"/>
                  </a:lnTo>
                  <a:lnTo>
                    <a:pt x="2354" y="2423"/>
                  </a:lnTo>
                  <a:lnTo>
                    <a:pt x="2375" y="2423"/>
                  </a:lnTo>
                  <a:lnTo>
                    <a:pt x="2384" y="2423"/>
                  </a:lnTo>
                  <a:lnTo>
                    <a:pt x="2385" y="2414"/>
                  </a:lnTo>
                  <a:lnTo>
                    <a:pt x="2385" y="2395"/>
                  </a:lnTo>
                  <a:lnTo>
                    <a:pt x="2385" y="2366"/>
                  </a:lnTo>
                  <a:lnTo>
                    <a:pt x="2385" y="2333"/>
                  </a:lnTo>
                  <a:lnTo>
                    <a:pt x="2384" y="2298"/>
                  </a:lnTo>
                  <a:lnTo>
                    <a:pt x="2384" y="2266"/>
                  </a:lnTo>
                  <a:lnTo>
                    <a:pt x="2384" y="2238"/>
                  </a:lnTo>
                  <a:lnTo>
                    <a:pt x="2384" y="2220"/>
                  </a:lnTo>
                  <a:lnTo>
                    <a:pt x="2385" y="2216"/>
                  </a:lnTo>
                  <a:lnTo>
                    <a:pt x="2403" y="2215"/>
                  </a:lnTo>
                  <a:lnTo>
                    <a:pt x="2444" y="2215"/>
                  </a:lnTo>
                  <a:lnTo>
                    <a:pt x="2487" y="2215"/>
                  </a:lnTo>
                  <a:lnTo>
                    <a:pt x="2514" y="2215"/>
                  </a:lnTo>
                  <a:lnTo>
                    <a:pt x="2525" y="2215"/>
                  </a:lnTo>
                  <a:lnTo>
                    <a:pt x="2537" y="2216"/>
                  </a:lnTo>
                  <a:lnTo>
                    <a:pt x="2548" y="2216"/>
                  </a:lnTo>
                  <a:lnTo>
                    <a:pt x="2557" y="2215"/>
                  </a:lnTo>
                  <a:lnTo>
                    <a:pt x="2555" y="2207"/>
                  </a:lnTo>
                  <a:lnTo>
                    <a:pt x="2548" y="2187"/>
                  </a:lnTo>
                  <a:lnTo>
                    <a:pt x="2539" y="2168"/>
                  </a:lnTo>
                  <a:lnTo>
                    <a:pt x="2535" y="2155"/>
                  </a:lnTo>
                  <a:lnTo>
                    <a:pt x="2524" y="2127"/>
                  </a:lnTo>
                  <a:lnTo>
                    <a:pt x="2513" y="2091"/>
                  </a:lnTo>
                  <a:lnTo>
                    <a:pt x="2502" y="2053"/>
                  </a:lnTo>
                  <a:lnTo>
                    <a:pt x="2495" y="2024"/>
                  </a:lnTo>
                  <a:lnTo>
                    <a:pt x="2487" y="1991"/>
                  </a:lnTo>
                  <a:lnTo>
                    <a:pt x="2483" y="1972"/>
                  </a:lnTo>
                  <a:lnTo>
                    <a:pt x="2479" y="1955"/>
                  </a:lnTo>
                  <a:lnTo>
                    <a:pt x="2476" y="1938"/>
                  </a:lnTo>
                  <a:lnTo>
                    <a:pt x="2472" y="1919"/>
                  </a:lnTo>
                  <a:lnTo>
                    <a:pt x="2470" y="1911"/>
                  </a:lnTo>
                  <a:lnTo>
                    <a:pt x="2468" y="1902"/>
                  </a:lnTo>
                  <a:lnTo>
                    <a:pt x="2467" y="1893"/>
                  </a:lnTo>
                  <a:lnTo>
                    <a:pt x="2465" y="1884"/>
                  </a:lnTo>
                  <a:lnTo>
                    <a:pt x="2464" y="1875"/>
                  </a:lnTo>
                  <a:lnTo>
                    <a:pt x="2461" y="1866"/>
                  </a:lnTo>
                  <a:lnTo>
                    <a:pt x="2459" y="1853"/>
                  </a:lnTo>
                  <a:lnTo>
                    <a:pt x="2457" y="1839"/>
                  </a:lnTo>
                  <a:lnTo>
                    <a:pt x="2455" y="1825"/>
                  </a:lnTo>
                  <a:lnTo>
                    <a:pt x="2453" y="1811"/>
                  </a:lnTo>
                  <a:lnTo>
                    <a:pt x="2451" y="1803"/>
                  </a:lnTo>
                  <a:lnTo>
                    <a:pt x="2450" y="1794"/>
                  </a:lnTo>
                  <a:lnTo>
                    <a:pt x="2449" y="1784"/>
                  </a:lnTo>
                  <a:lnTo>
                    <a:pt x="2446" y="1776"/>
                  </a:lnTo>
                  <a:lnTo>
                    <a:pt x="2444" y="1762"/>
                  </a:lnTo>
                  <a:lnTo>
                    <a:pt x="2442" y="1748"/>
                  </a:lnTo>
                  <a:lnTo>
                    <a:pt x="2440" y="1734"/>
                  </a:lnTo>
                  <a:lnTo>
                    <a:pt x="2439" y="1720"/>
                  </a:lnTo>
                  <a:lnTo>
                    <a:pt x="2438" y="1711"/>
                  </a:lnTo>
                  <a:lnTo>
                    <a:pt x="2437" y="1701"/>
                  </a:lnTo>
                  <a:lnTo>
                    <a:pt x="2435" y="1689"/>
                  </a:lnTo>
                  <a:lnTo>
                    <a:pt x="2433" y="1677"/>
                  </a:lnTo>
                  <a:lnTo>
                    <a:pt x="2431" y="1666"/>
                  </a:lnTo>
                  <a:lnTo>
                    <a:pt x="2430" y="1655"/>
                  </a:lnTo>
                  <a:lnTo>
                    <a:pt x="2424" y="1606"/>
                  </a:lnTo>
                  <a:lnTo>
                    <a:pt x="2423" y="1596"/>
                  </a:lnTo>
                  <a:lnTo>
                    <a:pt x="2423" y="1587"/>
                  </a:lnTo>
                  <a:lnTo>
                    <a:pt x="2422" y="1578"/>
                  </a:lnTo>
                  <a:lnTo>
                    <a:pt x="2421" y="1568"/>
                  </a:lnTo>
                  <a:lnTo>
                    <a:pt x="2419" y="1559"/>
                  </a:lnTo>
                  <a:lnTo>
                    <a:pt x="2418" y="1549"/>
                  </a:lnTo>
                  <a:lnTo>
                    <a:pt x="2417" y="1539"/>
                  </a:lnTo>
                  <a:lnTo>
                    <a:pt x="2416" y="1529"/>
                  </a:lnTo>
                  <a:lnTo>
                    <a:pt x="2415" y="1521"/>
                  </a:lnTo>
                  <a:lnTo>
                    <a:pt x="2414" y="1511"/>
                  </a:lnTo>
                  <a:lnTo>
                    <a:pt x="2412" y="1492"/>
                  </a:lnTo>
                  <a:lnTo>
                    <a:pt x="2410" y="1471"/>
                  </a:lnTo>
                  <a:lnTo>
                    <a:pt x="2409" y="1452"/>
                  </a:lnTo>
                  <a:lnTo>
                    <a:pt x="2407" y="1433"/>
                  </a:lnTo>
                  <a:lnTo>
                    <a:pt x="2405" y="1424"/>
                  </a:lnTo>
                  <a:lnTo>
                    <a:pt x="2405" y="1413"/>
                  </a:lnTo>
                  <a:lnTo>
                    <a:pt x="2404" y="1403"/>
                  </a:lnTo>
                  <a:lnTo>
                    <a:pt x="2403" y="1393"/>
                  </a:lnTo>
                  <a:lnTo>
                    <a:pt x="2396" y="1295"/>
                  </a:lnTo>
                  <a:lnTo>
                    <a:pt x="2395" y="1285"/>
                  </a:lnTo>
                  <a:lnTo>
                    <a:pt x="2395" y="1275"/>
                  </a:lnTo>
                  <a:lnTo>
                    <a:pt x="2394" y="1265"/>
                  </a:lnTo>
                  <a:lnTo>
                    <a:pt x="2393" y="1255"/>
                  </a:lnTo>
                  <a:lnTo>
                    <a:pt x="2393" y="1245"/>
                  </a:lnTo>
                  <a:lnTo>
                    <a:pt x="2391" y="1236"/>
                  </a:lnTo>
                  <a:lnTo>
                    <a:pt x="2391" y="1226"/>
                  </a:lnTo>
                  <a:lnTo>
                    <a:pt x="2390" y="1215"/>
                  </a:lnTo>
                  <a:lnTo>
                    <a:pt x="2390" y="1205"/>
                  </a:lnTo>
                  <a:lnTo>
                    <a:pt x="2389" y="1196"/>
                  </a:lnTo>
                  <a:lnTo>
                    <a:pt x="2388" y="1186"/>
                  </a:lnTo>
                  <a:lnTo>
                    <a:pt x="2388" y="1176"/>
                  </a:lnTo>
                  <a:lnTo>
                    <a:pt x="2387" y="1165"/>
                  </a:lnTo>
                  <a:lnTo>
                    <a:pt x="2387" y="1156"/>
                  </a:lnTo>
                  <a:lnTo>
                    <a:pt x="2387" y="1145"/>
                  </a:lnTo>
                  <a:lnTo>
                    <a:pt x="2386" y="1135"/>
                  </a:lnTo>
                  <a:lnTo>
                    <a:pt x="2385" y="1126"/>
                  </a:lnTo>
                  <a:lnTo>
                    <a:pt x="2385" y="1115"/>
                  </a:lnTo>
                  <a:lnTo>
                    <a:pt x="2385" y="1105"/>
                  </a:lnTo>
                  <a:lnTo>
                    <a:pt x="2385" y="1094"/>
                  </a:lnTo>
                  <a:lnTo>
                    <a:pt x="2384" y="1084"/>
                  </a:lnTo>
                  <a:lnTo>
                    <a:pt x="2384" y="1074"/>
                  </a:lnTo>
                  <a:lnTo>
                    <a:pt x="2384" y="1064"/>
                  </a:lnTo>
                  <a:lnTo>
                    <a:pt x="2385" y="1051"/>
                  </a:lnTo>
                  <a:lnTo>
                    <a:pt x="2385" y="1039"/>
                  </a:lnTo>
                  <a:lnTo>
                    <a:pt x="2384" y="1030"/>
                  </a:lnTo>
                  <a:lnTo>
                    <a:pt x="2360" y="1030"/>
                  </a:lnTo>
                  <a:lnTo>
                    <a:pt x="2314" y="1030"/>
                  </a:lnTo>
                  <a:lnTo>
                    <a:pt x="2265" y="1030"/>
                  </a:lnTo>
                  <a:lnTo>
                    <a:pt x="2236" y="1030"/>
                  </a:lnTo>
                  <a:lnTo>
                    <a:pt x="2228" y="1030"/>
                  </a:lnTo>
                  <a:lnTo>
                    <a:pt x="2221" y="1030"/>
                  </a:lnTo>
                  <a:lnTo>
                    <a:pt x="2218" y="1030"/>
                  </a:lnTo>
                  <a:lnTo>
                    <a:pt x="2216" y="1029"/>
                  </a:lnTo>
                  <a:lnTo>
                    <a:pt x="2214" y="1022"/>
                  </a:lnTo>
                  <a:lnTo>
                    <a:pt x="2211" y="1006"/>
                  </a:lnTo>
                  <a:lnTo>
                    <a:pt x="2208" y="995"/>
                  </a:lnTo>
                  <a:lnTo>
                    <a:pt x="2206" y="983"/>
                  </a:lnTo>
                  <a:lnTo>
                    <a:pt x="2203" y="973"/>
                  </a:lnTo>
                  <a:lnTo>
                    <a:pt x="2199" y="962"/>
                  </a:lnTo>
                  <a:lnTo>
                    <a:pt x="2194" y="952"/>
                  </a:lnTo>
                  <a:lnTo>
                    <a:pt x="2189" y="942"/>
                  </a:lnTo>
                  <a:lnTo>
                    <a:pt x="2183" y="933"/>
                  </a:lnTo>
                  <a:lnTo>
                    <a:pt x="2178" y="925"/>
                  </a:lnTo>
                  <a:lnTo>
                    <a:pt x="2172" y="916"/>
                  </a:lnTo>
                  <a:lnTo>
                    <a:pt x="2165" y="908"/>
                  </a:lnTo>
                  <a:lnTo>
                    <a:pt x="2158" y="902"/>
                  </a:lnTo>
                  <a:lnTo>
                    <a:pt x="2150" y="895"/>
                  </a:lnTo>
                  <a:lnTo>
                    <a:pt x="2141" y="890"/>
                  </a:lnTo>
                  <a:lnTo>
                    <a:pt x="2132" y="885"/>
                  </a:lnTo>
                  <a:lnTo>
                    <a:pt x="2120" y="880"/>
                  </a:lnTo>
                  <a:lnTo>
                    <a:pt x="2108" y="877"/>
                  </a:lnTo>
                  <a:lnTo>
                    <a:pt x="2096" y="877"/>
                  </a:lnTo>
                  <a:lnTo>
                    <a:pt x="2084" y="877"/>
                  </a:lnTo>
                  <a:lnTo>
                    <a:pt x="2074" y="879"/>
                  </a:lnTo>
                  <a:lnTo>
                    <a:pt x="2063" y="883"/>
                  </a:lnTo>
                  <a:lnTo>
                    <a:pt x="2052" y="888"/>
                  </a:lnTo>
                  <a:lnTo>
                    <a:pt x="2042" y="893"/>
                  </a:lnTo>
                  <a:lnTo>
                    <a:pt x="2034" y="900"/>
                  </a:lnTo>
                  <a:lnTo>
                    <a:pt x="2027" y="906"/>
                  </a:lnTo>
                  <a:lnTo>
                    <a:pt x="2020" y="914"/>
                  </a:lnTo>
                  <a:lnTo>
                    <a:pt x="2013" y="921"/>
                  </a:lnTo>
                  <a:lnTo>
                    <a:pt x="2009" y="928"/>
                  </a:lnTo>
                  <a:lnTo>
                    <a:pt x="2002" y="940"/>
                  </a:lnTo>
                  <a:lnTo>
                    <a:pt x="1996" y="951"/>
                  </a:lnTo>
                  <a:lnTo>
                    <a:pt x="1993" y="958"/>
                  </a:lnTo>
                  <a:lnTo>
                    <a:pt x="2000" y="962"/>
                  </a:lnTo>
                  <a:lnTo>
                    <a:pt x="2010" y="966"/>
                  </a:lnTo>
                  <a:lnTo>
                    <a:pt x="2019" y="970"/>
                  </a:lnTo>
                  <a:lnTo>
                    <a:pt x="2027" y="973"/>
                  </a:lnTo>
                  <a:lnTo>
                    <a:pt x="2034" y="976"/>
                  </a:lnTo>
                  <a:lnTo>
                    <a:pt x="2046" y="982"/>
                  </a:lnTo>
                  <a:lnTo>
                    <a:pt x="2056" y="986"/>
                  </a:lnTo>
                  <a:lnTo>
                    <a:pt x="2062" y="988"/>
                  </a:lnTo>
                  <a:lnTo>
                    <a:pt x="2067" y="981"/>
                  </a:lnTo>
                  <a:lnTo>
                    <a:pt x="2070" y="973"/>
                  </a:lnTo>
                  <a:lnTo>
                    <a:pt x="2076" y="966"/>
                  </a:lnTo>
                  <a:lnTo>
                    <a:pt x="2081" y="960"/>
                  </a:lnTo>
                  <a:lnTo>
                    <a:pt x="2085" y="956"/>
                  </a:lnTo>
                  <a:lnTo>
                    <a:pt x="2090" y="954"/>
                  </a:lnTo>
                  <a:lnTo>
                    <a:pt x="2093" y="953"/>
                  </a:lnTo>
                  <a:lnTo>
                    <a:pt x="2096" y="953"/>
                  </a:lnTo>
                  <a:lnTo>
                    <a:pt x="2099" y="954"/>
                  </a:lnTo>
                  <a:lnTo>
                    <a:pt x="2104" y="956"/>
                  </a:lnTo>
                  <a:lnTo>
                    <a:pt x="2107" y="959"/>
                  </a:lnTo>
                  <a:lnTo>
                    <a:pt x="2111" y="962"/>
                  </a:lnTo>
                  <a:lnTo>
                    <a:pt x="2116" y="969"/>
                  </a:lnTo>
                  <a:lnTo>
                    <a:pt x="2120" y="976"/>
                  </a:lnTo>
                  <a:lnTo>
                    <a:pt x="2124" y="985"/>
                  </a:lnTo>
                  <a:lnTo>
                    <a:pt x="2128" y="993"/>
                  </a:lnTo>
                  <a:lnTo>
                    <a:pt x="2131" y="1000"/>
                  </a:lnTo>
                  <a:lnTo>
                    <a:pt x="2134" y="1011"/>
                  </a:lnTo>
                  <a:lnTo>
                    <a:pt x="2137" y="1022"/>
                  </a:lnTo>
                  <a:lnTo>
                    <a:pt x="2137" y="1030"/>
                  </a:lnTo>
                  <a:lnTo>
                    <a:pt x="2123" y="1030"/>
                  </a:lnTo>
                  <a:lnTo>
                    <a:pt x="2108" y="1030"/>
                  </a:lnTo>
                  <a:lnTo>
                    <a:pt x="1957" y="1030"/>
                  </a:lnTo>
                  <a:lnTo>
                    <a:pt x="1944" y="1030"/>
                  </a:lnTo>
                  <a:lnTo>
                    <a:pt x="1926" y="1030"/>
                  </a:lnTo>
                  <a:lnTo>
                    <a:pt x="1908" y="1030"/>
                  </a:lnTo>
                  <a:lnTo>
                    <a:pt x="1897" y="1030"/>
                  </a:lnTo>
                  <a:lnTo>
                    <a:pt x="1895" y="1019"/>
                  </a:lnTo>
                  <a:lnTo>
                    <a:pt x="1892" y="1006"/>
                  </a:lnTo>
                  <a:lnTo>
                    <a:pt x="1888" y="987"/>
                  </a:lnTo>
                  <a:lnTo>
                    <a:pt x="1883" y="970"/>
                  </a:lnTo>
                  <a:lnTo>
                    <a:pt x="1875" y="953"/>
                  </a:lnTo>
                  <a:lnTo>
                    <a:pt x="1867" y="935"/>
                  </a:lnTo>
                  <a:lnTo>
                    <a:pt x="1862" y="928"/>
                  </a:lnTo>
                  <a:lnTo>
                    <a:pt x="1857" y="920"/>
                  </a:lnTo>
                  <a:lnTo>
                    <a:pt x="1850" y="913"/>
                  </a:lnTo>
                  <a:lnTo>
                    <a:pt x="1844" y="906"/>
                  </a:lnTo>
                  <a:lnTo>
                    <a:pt x="1838" y="901"/>
                  </a:lnTo>
                  <a:lnTo>
                    <a:pt x="1830" y="894"/>
                  </a:lnTo>
                  <a:lnTo>
                    <a:pt x="1822" y="889"/>
                  </a:lnTo>
                  <a:lnTo>
                    <a:pt x="1814" y="885"/>
                  </a:lnTo>
                  <a:lnTo>
                    <a:pt x="1802" y="880"/>
                  </a:lnTo>
                  <a:lnTo>
                    <a:pt x="1790" y="878"/>
                  </a:lnTo>
                  <a:lnTo>
                    <a:pt x="1779" y="877"/>
                  </a:lnTo>
                  <a:lnTo>
                    <a:pt x="1767" y="877"/>
                  </a:lnTo>
                  <a:lnTo>
                    <a:pt x="1757" y="879"/>
                  </a:lnTo>
                  <a:lnTo>
                    <a:pt x="1745" y="883"/>
                  </a:lnTo>
                  <a:lnTo>
                    <a:pt x="1734" y="888"/>
                  </a:lnTo>
                  <a:lnTo>
                    <a:pt x="1724" y="893"/>
                  </a:lnTo>
                  <a:lnTo>
                    <a:pt x="1716" y="900"/>
                  </a:lnTo>
                  <a:lnTo>
                    <a:pt x="1708" y="906"/>
                  </a:lnTo>
                  <a:lnTo>
                    <a:pt x="1702" y="914"/>
                  </a:lnTo>
                  <a:lnTo>
                    <a:pt x="1695" y="921"/>
                  </a:lnTo>
                  <a:lnTo>
                    <a:pt x="1691" y="928"/>
                  </a:lnTo>
                  <a:lnTo>
                    <a:pt x="1683" y="940"/>
                  </a:lnTo>
                  <a:lnTo>
                    <a:pt x="1677" y="951"/>
                  </a:lnTo>
                  <a:lnTo>
                    <a:pt x="1675" y="958"/>
                  </a:lnTo>
                  <a:lnTo>
                    <a:pt x="1682" y="962"/>
                  </a:lnTo>
                  <a:lnTo>
                    <a:pt x="1691" y="966"/>
                  </a:lnTo>
                  <a:lnTo>
                    <a:pt x="1703" y="971"/>
                  </a:lnTo>
                  <a:lnTo>
                    <a:pt x="1719" y="979"/>
                  </a:lnTo>
                  <a:lnTo>
                    <a:pt x="1735" y="985"/>
                  </a:lnTo>
                  <a:lnTo>
                    <a:pt x="1744" y="988"/>
                  </a:lnTo>
                  <a:lnTo>
                    <a:pt x="1748" y="981"/>
                  </a:lnTo>
                  <a:lnTo>
                    <a:pt x="1752" y="972"/>
                  </a:lnTo>
                  <a:lnTo>
                    <a:pt x="1758" y="966"/>
                  </a:lnTo>
                  <a:lnTo>
                    <a:pt x="1763" y="960"/>
                  </a:lnTo>
                  <a:lnTo>
                    <a:pt x="1767" y="956"/>
                  </a:lnTo>
                  <a:lnTo>
                    <a:pt x="1772" y="954"/>
                  </a:lnTo>
                  <a:lnTo>
                    <a:pt x="1775" y="953"/>
                  </a:lnTo>
                  <a:lnTo>
                    <a:pt x="1778" y="953"/>
                  </a:lnTo>
                  <a:lnTo>
                    <a:pt x="1783" y="954"/>
                  </a:lnTo>
                  <a:lnTo>
                    <a:pt x="1786" y="956"/>
                  </a:lnTo>
                  <a:lnTo>
                    <a:pt x="1789" y="959"/>
                  </a:lnTo>
                  <a:lnTo>
                    <a:pt x="1792" y="964"/>
                  </a:lnTo>
                  <a:lnTo>
                    <a:pt x="1800" y="973"/>
                  </a:lnTo>
                  <a:lnTo>
                    <a:pt x="1806" y="985"/>
                  </a:lnTo>
                  <a:lnTo>
                    <a:pt x="1812" y="998"/>
                  </a:lnTo>
                  <a:lnTo>
                    <a:pt x="1815" y="1011"/>
                  </a:lnTo>
                  <a:lnTo>
                    <a:pt x="1818" y="1021"/>
                  </a:lnTo>
                  <a:lnTo>
                    <a:pt x="1819" y="1030"/>
                  </a:lnTo>
                  <a:lnTo>
                    <a:pt x="1809" y="1030"/>
                  </a:lnTo>
                  <a:lnTo>
                    <a:pt x="1786" y="1030"/>
                  </a:lnTo>
                  <a:lnTo>
                    <a:pt x="1752" y="1030"/>
                  </a:lnTo>
                  <a:lnTo>
                    <a:pt x="1715" y="1030"/>
                  </a:lnTo>
                  <a:lnTo>
                    <a:pt x="1675" y="1030"/>
                  </a:lnTo>
                  <a:lnTo>
                    <a:pt x="1639" y="1030"/>
                  </a:lnTo>
                  <a:lnTo>
                    <a:pt x="1610" y="1030"/>
                  </a:lnTo>
                  <a:lnTo>
                    <a:pt x="1593" y="1030"/>
                  </a:lnTo>
                  <a:lnTo>
                    <a:pt x="1584" y="1030"/>
                  </a:lnTo>
                  <a:lnTo>
                    <a:pt x="1580" y="1029"/>
                  </a:lnTo>
                  <a:lnTo>
                    <a:pt x="1578" y="1026"/>
                  </a:lnTo>
                  <a:lnTo>
                    <a:pt x="1577" y="1019"/>
                  </a:lnTo>
                  <a:lnTo>
                    <a:pt x="1572" y="998"/>
                  </a:lnTo>
                  <a:lnTo>
                    <a:pt x="1568" y="979"/>
                  </a:lnTo>
                  <a:lnTo>
                    <a:pt x="1561" y="960"/>
                  </a:lnTo>
                  <a:lnTo>
                    <a:pt x="1552" y="942"/>
                  </a:lnTo>
                  <a:lnTo>
                    <a:pt x="1547" y="933"/>
                  </a:lnTo>
                  <a:lnTo>
                    <a:pt x="1541" y="925"/>
                  </a:lnTo>
                  <a:lnTo>
                    <a:pt x="1535" y="916"/>
                  </a:lnTo>
                  <a:lnTo>
                    <a:pt x="1528" y="908"/>
                  </a:lnTo>
                  <a:lnTo>
                    <a:pt x="1521" y="902"/>
                  </a:lnTo>
                  <a:lnTo>
                    <a:pt x="1513" y="895"/>
                  </a:lnTo>
                  <a:lnTo>
                    <a:pt x="1504" y="890"/>
                  </a:lnTo>
                  <a:lnTo>
                    <a:pt x="1495" y="885"/>
                  </a:lnTo>
                  <a:lnTo>
                    <a:pt x="1487" y="881"/>
                  </a:lnTo>
                  <a:lnTo>
                    <a:pt x="1481" y="879"/>
                  </a:lnTo>
                  <a:lnTo>
                    <a:pt x="1473" y="878"/>
                  </a:lnTo>
                  <a:lnTo>
                    <a:pt x="1466" y="877"/>
                  </a:lnTo>
                  <a:lnTo>
                    <a:pt x="1459" y="877"/>
                  </a:lnTo>
                  <a:lnTo>
                    <a:pt x="1452" y="877"/>
                  </a:lnTo>
                  <a:lnTo>
                    <a:pt x="1445" y="878"/>
                  </a:lnTo>
                  <a:lnTo>
                    <a:pt x="1438" y="879"/>
                  </a:lnTo>
                  <a:lnTo>
                    <a:pt x="1425" y="884"/>
                  </a:lnTo>
                  <a:lnTo>
                    <a:pt x="1412" y="889"/>
                  </a:lnTo>
                  <a:lnTo>
                    <a:pt x="1400" y="898"/>
                  </a:lnTo>
                  <a:lnTo>
                    <a:pt x="1390" y="906"/>
                  </a:lnTo>
                  <a:lnTo>
                    <a:pt x="1376" y="921"/>
                  </a:lnTo>
                  <a:lnTo>
                    <a:pt x="1372" y="928"/>
                  </a:lnTo>
                  <a:lnTo>
                    <a:pt x="1365" y="940"/>
                  </a:lnTo>
                  <a:lnTo>
                    <a:pt x="1359" y="951"/>
                  </a:lnTo>
                  <a:lnTo>
                    <a:pt x="1356" y="958"/>
                  </a:lnTo>
                  <a:lnTo>
                    <a:pt x="1363" y="962"/>
                  </a:lnTo>
                  <a:lnTo>
                    <a:pt x="1373" y="966"/>
                  </a:lnTo>
                  <a:lnTo>
                    <a:pt x="1385" y="971"/>
                  </a:lnTo>
                  <a:lnTo>
                    <a:pt x="1401" y="979"/>
                  </a:lnTo>
                  <a:lnTo>
                    <a:pt x="1416" y="985"/>
                  </a:lnTo>
                  <a:lnTo>
                    <a:pt x="1426" y="988"/>
                  </a:lnTo>
                  <a:lnTo>
                    <a:pt x="1429" y="980"/>
                  </a:lnTo>
                  <a:lnTo>
                    <a:pt x="1434" y="972"/>
                  </a:lnTo>
                  <a:lnTo>
                    <a:pt x="1440" y="966"/>
                  </a:lnTo>
                  <a:lnTo>
                    <a:pt x="1444" y="960"/>
                  </a:lnTo>
                  <a:lnTo>
                    <a:pt x="1448" y="956"/>
                  </a:lnTo>
                  <a:lnTo>
                    <a:pt x="1453" y="954"/>
                  </a:lnTo>
                  <a:lnTo>
                    <a:pt x="1457" y="953"/>
                  </a:lnTo>
                  <a:lnTo>
                    <a:pt x="1460" y="953"/>
                  </a:lnTo>
                  <a:lnTo>
                    <a:pt x="1464" y="955"/>
                  </a:lnTo>
                  <a:lnTo>
                    <a:pt x="1467" y="957"/>
                  </a:lnTo>
                  <a:lnTo>
                    <a:pt x="1471" y="959"/>
                  </a:lnTo>
                  <a:lnTo>
                    <a:pt x="1474" y="964"/>
                  </a:lnTo>
                  <a:lnTo>
                    <a:pt x="1479" y="969"/>
                  </a:lnTo>
                  <a:lnTo>
                    <a:pt x="1484" y="976"/>
                  </a:lnTo>
                  <a:lnTo>
                    <a:pt x="1488" y="985"/>
                  </a:lnTo>
                  <a:lnTo>
                    <a:pt x="1492" y="993"/>
                  </a:lnTo>
                  <a:lnTo>
                    <a:pt x="1494" y="1001"/>
                  </a:lnTo>
                  <a:lnTo>
                    <a:pt x="1497" y="1012"/>
                  </a:lnTo>
                  <a:lnTo>
                    <a:pt x="1500" y="1023"/>
                  </a:lnTo>
                  <a:lnTo>
                    <a:pt x="1500" y="1030"/>
                  </a:lnTo>
                  <a:lnTo>
                    <a:pt x="1493" y="1030"/>
                  </a:lnTo>
                  <a:lnTo>
                    <a:pt x="1480" y="1030"/>
                  </a:lnTo>
                  <a:lnTo>
                    <a:pt x="1467" y="1030"/>
                  </a:lnTo>
                  <a:lnTo>
                    <a:pt x="1457" y="1030"/>
                  </a:lnTo>
                  <a:lnTo>
                    <a:pt x="1284" y="1030"/>
                  </a:lnTo>
                  <a:lnTo>
                    <a:pt x="1270" y="1030"/>
                  </a:lnTo>
                  <a:lnTo>
                    <a:pt x="1262" y="1030"/>
                  </a:lnTo>
                  <a:lnTo>
                    <a:pt x="1261" y="1030"/>
                  </a:lnTo>
                  <a:lnTo>
                    <a:pt x="1260" y="1028"/>
                  </a:lnTo>
                  <a:lnTo>
                    <a:pt x="1260" y="1026"/>
                  </a:lnTo>
                  <a:lnTo>
                    <a:pt x="1259" y="1022"/>
                  </a:lnTo>
                  <a:lnTo>
                    <a:pt x="1257" y="1011"/>
                  </a:lnTo>
                  <a:lnTo>
                    <a:pt x="1254" y="999"/>
                  </a:lnTo>
                  <a:lnTo>
                    <a:pt x="1252" y="988"/>
                  </a:lnTo>
                  <a:lnTo>
                    <a:pt x="1249" y="978"/>
                  </a:lnTo>
                  <a:lnTo>
                    <a:pt x="1244" y="962"/>
                  </a:lnTo>
                  <a:lnTo>
                    <a:pt x="1236" y="947"/>
                  </a:lnTo>
                  <a:lnTo>
                    <a:pt x="1229" y="933"/>
                  </a:lnTo>
                  <a:lnTo>
                    <a:pt x="1219" y="919"/>
                  </a:lnTo>
                  <a:lnTo>
                    <a:pt x="1209" y="908"/>
                  </a:lnTo>
                  <a:lnTo>
                    <a:pt x="1197" y="898"/>
                  </a:lnTo>
                  <a:lnTo>
                    <a:pt x="1191" y="893"/>
                  </a:lnTo>
                  <a:lnTo>
                    <a:pt x="1184" y="889"/>
                  </a:lnTo>
                  <a:lnTo>
                    <a:pt x="1177" y="885"/>
                  </a:lnTo>
                  <a:lnTo>
                    <a:pt x="1168" y="881"/>
                  </a:lnTo>
                  <a:lnTo>
                    <a:pt x="1159" y="879"/>
                  </a:lnTo>
                  <a:lnTo>
                    <a:pt x="1150" y="877"/>
                  </a:lnTo>
                  <a:lnTo>
                    <a:pt x="1140" y="876"/>
                  </a:lnTo>
                  <a:lnTo>
                    <a:pt x="1132" y="877"/>
                  </a:lnTo>
                  <a:lnTo>
                    <a:pt x="1118" y="879"/>
                  </a:lnTo>
                  <a:lnTo>
                    <a:pt x="1106" y="884"/>
                  </a:lnTo>
                  <a:lnTo>
                    <a:pt x="1095" y="889"/>
                  </a:lnTo>
                  <a:lnTo>
                    <a:pt x="1085" y="894"/>
                  </a:lnTo>
                  <a:lnTo>
                    <a:pt x="1076" y="902"/>
                  </a:lnTo>
                  <a:lnTo>
                    <a:pt x="1068" y="911"/>
                  </a:lnTo>
                  <a:lnTo>
                    <a:pt x="1060" y="919"/>
                  </a:lnTo>
                  <a:lnTo>
                    <a:pt x="1053" y="929"/>
                  </a:lnTo>
                  <a:lnTo>
                    <a:pt x="1049" y="935"/>
                  </a:lnTo>
                  <a:lnTo>
                    <a:pt x="1044" y="944"/>
                  </a:lnTo>
                  <a:lnTo>
                    <a:pt x="1039" y="953"/>
                  </a:lnTo>
                  <a:lnTo>
                    <a:pt x="1038" y="958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xmlns="" id="{110B3C83-E069-4176-8022-D4F0A86F76B4}"/>
              </a:ext>
            </a:extLst>
          </p:cNvPr>
          <p:cNvSpPr txBox="1"/>
          <p:nvPr/>
        </p:nvSpPr>
        <p:spPr>
          <a:xfrm>
            <a:off x="9862931" y="2753127"/>
            <a:ext cx="148324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lvl="0">
              <a:defRPr sz="1200">
                <a:solidFill>
                  <a:srgbClr val="1D46F3"/>
                </a:solidFill>
                <a:cs typeface="Helvetica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не ниже </a:t>
            </a:r>
            <a:r>
              <a:rPr lang="ru-RU" sz="1800" dirty="0">
                <a:solidFill>
                  <a:schemeClr val="tx1"/>
                </a:solidFill>
                <a:latin typeface="+mj-lt"/>
              </a:rPr>
              <a:t>10</a:t>
            </a:r>
            <a:r>
              <a:rPr lang="ru-RU" sz="1800" baseline="30000" dirty="0">
                <a:solidFill>
                  <a:schemeClr val="tx1"/>
                </a:solidFill>
                <a:latin typeface="+mj-lt"/>
              </a:rPr>
              <a:t>%</a:t>
            </a:r>
            <a:endParaRPr lang="ru-RU" sz="1800" baseline="30000" dirty="0">
              <a:solidFill>
                <a:schemeClr val="tx1"/>
              </a:solidFill>
            </a:endParaRPr>
          </a:p>
        </p:txBody>
      </p:sp>
      <p:grpSp>
        <p:nvGrpSpPr>
          <p:cNvPr id="133" name="Группа 132">
            <a:extLst>
              <a:ext uri="{FF2B5EF4-FFF2-40B4-BE49-F238E27FC236}">
                <a16:creationId xmlns:a16="http://schemas.microsoft.com/office/drawing/2014/main" xmlns="" id="{5AEC7842-D996-45DB-ACD3-A70938041083}"/>
              </a:ext>
            </a:extLst>
          </p:cNvPr>
          <p:cNvGrpSpPr/>
          <p:nvPr/>
        </p:nvGrpSpPr>
        <p:grpSpPr>
          <a:xfrm>
            <a:off x="7857396" y="2693768"/>
            <a:ext cx="3686902" cy="1080603"/>
            <a:chOff x="1117863" y="2627878"/>
            <a:chExt cx="5569525" cy="1080603"/>
          </a:xfrm>
        </p:grpSpPr>
        <p:cxnSp>
          <p:nvCxnSpPr>
            <p:cNvPr id="134" name="Прямая соединительная линия 133">
              <a:extLst>
                <a:ext uri="{FF2B5EF4-FFF2-40B4-BE49-F238E27FC236}">
                  <a16:creationId xmlns:a16="http://schemas.microsoft.com/office/drawing/2014/main" xmlns="" id="{E937E4BA-F48E-436E-8DE3-6DA8E042525B}"/>
                </a:ext>
              </a:extLst>
            </p:cNvPr>
            <p:cNvCxnSpPr>
              <a:cxnSpLocks/>
            </p:cNvCxnSpPr>
            <p:nvPr/>
          </p:nvCxnSpPr>
          <p:spPr>
            <a:xfrm>
              <a:off x="3902750" y="2627878"/>
              <a:ext cx="0" cy="1080603"/>
            </a:xfrm>
            <a:prstGeom prst="line">
              <a:avLst/>
            </a:prstGeom>
            <a:ln w="12700">
              <a:solidFill>
                <a:srgbClr val="01C4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>
              <a:extLst>
                <a:ext uri="{FF2B5EF4-FFF2-40B4-BE49-F238E27FC236}">
                  <a16:creationId xmlns:a16="http://schemas.microsoft.com/office/drawing/2014/main" xmlns="" id="{5536AABE-9423-44EF-84AF-5BB5DEF964D7}"/>
                </a:ext>
              </a:extLst>
            </p:cNvPr>
            <p:cNvCxnSpPr>
              <a:cxnSpLocks/>
            </p:cNvCxnSpPr>
            <p:nvPr/>
          </p:nvCxnSpPr>
          <p:spPr>
            <a:xfrm>
              <a:off x="1117863" y="3168179"/>
              <a:ext cx="5569525" cy="0"/>
            </a:xfrm>
            <a:prstGeom prst="line">
              <a:avLst/>
            </a:prstGeom>
            <a:ln w="12700">
              <a:solidFill>
                <a:srgbClr val="01C4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Прямоугольник 1"/>
          <p:cNvSpPr/>
          <p:nvPr/>
        </p:nvSpPr>
        <p:spPr>
          <a:xfrm>
            <a:off x="313765" y="5219827"/>
            <a:ext cx="96579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Цель!:</a:t>
            </a:r>
            <a:endParaRPr lang="ru-RU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48B79CDC-2D03-4BB4-8AC7-63EF775752BC}"/>
              </a:ext>
            </a:extLst>
          </p:cNvPr>
          <p:cNvSpPr/>
          <p:nvPr/>
        </p:nvSpPr>
        <p:spPr>
          <a:xfrm>
            <a:off x="1624623" y="4713487"/>
            <a:ext cx="6364676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endParaRPr lang="ru-RU" sz="1600" dirty="0">
              <a:solidFill>
                <a:schemeClr val="bg2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xmlns="" id="{48B79CDC-2D03-4BB4-8AC7-63EF775752BC}"/>
              </a:ext>
            </a:extLst>
          </p:cNvPr>
          <p:cNvSpPr/>
          <p:nvPr/>
        </p:nvSpPr>
        <p:spPr>
          <a:xfrm>
            <a:off x="1132243" y="3090962"/>
            <a:ext cx="2615683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900" dirty="0" smtClean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По состоянию на 26.11.2024 года ставка 9%</a:t>
            </a:r>
            <a:endParaRPr lang="ru-RU" sz="900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xmlns="" id="{48B79CDC-2D03-4BB4-8AC7-63EF775752BC}"/>
              </a:ext>
            </a:extLst>
          </p:cNvPr>
          <p:cNvSpPr/>
          <p:nvPr/>
        </p:nvSpPr>
        <p:spPr>
          <a:xfrm>
            <a:off x="3980838" y="3081522"/>
            <a:ext cx="2615683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900" dirty="0" smtClean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По состоянию на 26.11.2024 года ставка 12%</a:t>
            </a:r>
            <a:endParaRPr lang="ru-RU" sz="900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928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Прямоугольник 200">
            <a:extLst>
              <a:ext uri="{FF2B5EF4-FFF2-40B4-BE49-F238E27FC236}">
                <a16:creationId xmlns="" xmlns:a16="http://schemas.microsoft.com/office/drawing/2014/main" id="{E80360AC-525C-4C05-A227-3627C1D98F41}"/>
              </a:ext>
            </a:extLst>
          </p:cNvPr>
          <p:cNvSpPr/>
          <p:nvPr/>
        </p:nvSpPr>
        <p:spPr>
          <a:xfrm>
            <a:off x="425417" y="3720865"/>
            <a:ext cx="3585145" cy="2291874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F0F0"/>
              </a:solidFill>
              <a:cs typeface="Calibri" panose="020F0502020204030204" pitchFamily="34" charset="0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="" xmlns:a16="http://schemas.microsoft.com/office/drawing/2014/main" id="{33309A0E-5BE3-466C-861F-3C1DD43C4352}"/>
              </a:ext>
            </a:extLst>
          </p:cNvPr>
          <p:cNvSpPr/>
          <p:nvPr/>
        </p:nvSpPr>
        <p:spPr>
          <a:xfrm>
            <a:off x="4303426" y="1122822"/>
            <a:ext cx="3585145" cy="2291874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F0F0"/>
              </a:solidFill>
              <a:cs typeface="Calibri" panose="020F0502020204030204" pitchFamily="34" charset="0"/>
            </a:endParaRPr>
          </a:p>
        </p:txBody>
      </p:sp>
      <p:sp>
        <p:nvSpPr>
          <p:cNvPr id="97" name="Прямоугольник 96">
            <a:extLst>
              <a:ext uri="{FF2B5EF4-FFF2-40B4-BE49-F238E27FC236}">
                <a16:creationId xmlns="" xmlns:a16="http://schemas.microsoft.com/office/drawing/2014/main" id="{49CEC1DB-2DD7-49C2-AB00-A550B3837D29}"/>
              </a:ext>
            </a:extLst>
          </p:cNvPr>
          <p:cNvSpPr/>
          <p:nvPr/>
        </p:nvSpPr>
        <p:spPr>
          <a:xfrm>
            <a:off x="409575" y="1122822"/>
            <a:ext cx="3585145" cy="2291874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F0F0"/>
              </a:solidFill>
              <a:cs typeface="Calibri" panose="020F0502020204030204" pitchFamily="34" charset="0"/>
            </a:endParaRPr>
          </a:p>
        </p:txBody>
      </p:sp>
      <p:sp>
        <p:nvSpPr>
          <p:cNvPr id="98" name="Прямоугольник 97">
            <a:extLst>
              <a:ext uri="{FF2B5EF4-FFF2-40B4-BE49-F238E27FC236}">
                <a16:creationId xmlns="" xmlns:a16="http://schemas.microsoft.com/office/drawing/2014/main" id="{4BB722A4-08A8-4C72-8D6D-0299A539AB85}"/>
              </a:ext>
            </a:extLst>
          </p:cNvPr>
          <p:cNvSpPr/>
          <p:nvPr/>
        </p:nvSpPr>
        <p:spPr>
          <a:xfrm>
            <a:off x="8197278" y="1119293"/>
            <a:ext cx="3585145" cy="2291874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F0F0"/>
              </a:solidFill>
              <a:cs typeface="Calibri" panose="020F050202020403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FEF8ED11-8B7A-4CDD-B8DF-E07BDCDCA3DD}"/>
              </a:ext>
            </a:extLst>
          </p:cNvPr>
          <p:cNvGrpSpPr/>
          <p:nvPr/>
        </p:nvGrpSpPr>
        <p:grpSpPr>
          <a:xfrm>
            <a:off x="4495764" y="1669930"/>
            <a:ext cx="306058" cy="660825"/>
            <a:chOff x="-522525" y="1635471"/>
            <a:chExt cx="306058" cy="660825"/>
          </a:xfrm>
        </p:grpSpPr>
        <p:sp>
          <p:nvSpPr>
            <p:cNvPr id="203" name="Овал 202">
              <a:extLst>
                <a:ext uri="{FF2B5EF4-FFF2-40B4-BE49-F238E27FC236}">
                  <a16:creationId xmlns="" xmlns:a16="http://schemas.microsoft.com/office/drawing/2014/main" id="{5469F26B-9A3E-4453-8BC1-B947990EDE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522525" y="1989509"/>
              <a:ext cx="306000" cy="306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0F0F0"/>
                </a:solidFill>
              </a:endParaRPr>
            </a:p>
          </p:txBody>
        </p:sp>
        <p:sp>
          <p:nvSpPr>
            <p:cNvPr id="4" name="Овал 3">
              <a:extLst>
                <a:ext uri="{FF2B5EF4-FFF2-40B4-BE49-F238E27FC236}">
                  <a16:creationId xmlns="" xmlns:a16="http://schemas.microsoft.com/office/drawing/2014/main" id="{58D69F40-3802-435E-9030-583EA444B1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522525" y="1635471"/>
              <a:ext cx="306000" cy="306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0F0F0"/>
                </a:solidFill>
              </a:endParaRPr>
            </a:p>
          </p:txBody>
        </p:sp>
        <p:cxnSp>
          <p:nvCxnSpPr>
            <p:cNvPr id="163" name="Прямая соединительная линия 162">
              <a:extLst>
                <a:ext uri="{FF2B5EF4-FFF2-40B4-BE49-F238E27FC236}">
                  <a16:creationId xmlns="" xmlns:a16="http://schemas.microsoft.com/office/drawing/2014/main" id="{6A5B356C-4087-488B-9357-A4E9B063E253}"/>
                </a:ext>
              </a:extLst>
            </p:cNvPr>
            <p:cNvCxnSpPr>
              <a:cxnSpLocks/>
            </p:cNvCxnSpPr>
            <p:nvPr/>
          </p:nvCxnSpPr>
          <p:spPr>
            <a:xfrm>
              <a:off x="-370764" y="1939739"/>
              <a:ext cx="0" cy="48896"/>
            </a:xfrm>
            <a:prstGeom prst="line">
              <a:avLst/>
            </a:prstGeom>
            <a:solidFill>
              <a:srgbClr val="443D81"/>
            </a:solidFill>
            <a:ln w="6350">
              <a:solidFill>
                <a:srgbClr val="443D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Freeform 12">
              <a:extLst>
                <a:ext uri="{FF2B5EF4-FFF2-40B4-BE49-F238E27FC236}">
                  <a16:creationId xmlns="" xmlns:a16="http://schemas.microsoft.com/office/drawing/2014/main" id="{76FF684B-4E70-459B-9D8A-40FF2C98A9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22525" y="1635471"/>
              <a:ext cx="306058" cy="306787"/>
            </a:xfrm>
            <a:custGeom>
              <a:avLst/>
              <a:gdLst>
                <a:gd name="T0" fmla="*/ 1006 w 3356"/>
                <a:gd name="T1" fmla="*/ 2249 h 3363"/>
                <a:gd name="T2" fmla="*/ 2438 w 3356"/>
                <a:gd name="T3" fmla="*/ 1749 h 3363"/>
                <a:gd name="T4" fmla="*/ 2261 w 3356"/>
                <a:gd name="T5" fmla="*/ 1822 h 3363"/>
                <a:gd name="T6" fmla="*/ 1233 w 3356"/>
                <a:gd name="T7" fmla="*/ 1824 h 3363"/>
                <a:gd name="T8" fmla="*/ 995 w 3356"/>
                <a:gd name="T9" fmla="*/ 1781 h 3363"/>
                <a:gd name="T10" fmla="*/ 2292 w 3356"/>
                <a:gd name="T11" fmla="*/ 1742 h 3363"/>
                <a:gd name="T12" fmla="*/ 2422 w 3356"/>
                <a:gd name="T13" fmla="*/ 1663 h 3363"/>
                <a:gd name="T14" fmla="*/ 2470 w 3356"/>
                <a:gd name="T15" fmla="*/ 1527 h 3363"/>
                <a:gd name="T16" fmla="*/ 934 w 3356"/>
                <a:gd name="T17" fmla="*/ 1617 h 3363"/>
                <a:gd name="T18" fmla="*/ 1035 w 3356"/>
                <a:gd name="T19" fmla="*/ 1720 h 3363"/>
                <a:gd name="T20" fmla="*/ 1233 w 3356"/>
                <a:gd name="T21" fmla="*/ 1655 h 3363"/>
                <a:gd name="T22" fmla="*/ 1924 w 3356"/>
                <a:gd name="T23" fmla="*/ 1099 h 3363"/>
                <a:gd name="T24" fmla="*/ 2474 w 3356"/>
                <a:gd name="T25" fmla="*/ 2379 h 3363"/>
                <a:gd name="T26" fmla="*/ 1428 w 3356"/>
                <a:gd name="T27" fmla="*/ 1067 h 3363"/>
                <a:gd name="T28" fmla="*/ 1511 w 3356"/>
                <a:gd name="T29" fmla="*/ 913 h 3363"/>
                <a:gd name="T30" fmla="*/ 1900 w 3356"/>
                <a:gd name="T31" fmla="*/ 969 h 3363"/>
                <a:gd name="T32" fmla="*/ 1847 w 3356"/>
                <a:gd name="T33" fmla="*/ 1028 h 3363"/>
                <a:gd name="T34" fmla="*/ 1541 w 3356"/>
                <a:gd name="T35" fmla="*/ 978 h 3363"/>
                <a:gd name="T36" fmla="*/ 1501 w 3356"/>
                <a:gd name="T37" fmla="*/ 1099 h 3363"/>
                <a:gd name="T38" fmla="*/ 2647 w 3356"/>
                <a:gd name="T39" fmla="*/ 1150 h 3363"/>
                <a:gd name="T40" fmla="*/ 2340 w 3356"/>
                <a:gd name="T41" fmla="*/ 973 h 3363"/>
                <a:gd name="T42" fmla="*/ 3342 w 3356"/>
                <a:gd name="T43" fmla="*/ 1895 h 3363"/>
                <a:gd name="T44" fmla="*/ 3190 w 3356"/>
                <a:gd name="T45" fmla="*/ 2411 h 3363"/>
                <a:gd name="T46" fmla="*/ 2893 w 3356"/>
                <a:gd name="T47" fmla="*/ 2841 h 3363"/>
                <a:gd name="T48" fmla="*/ 2478 w 3356"/>
                <a:gd name="T49" fmla="*/ 3160 h 3363"/>
                <a:gd name="T50" fmla="*/ 1975 w 3356"/>
                <a:gd name="T51" fmla="*/ 3336 h 3363"/>
                <a:gd name="T52" fmla="*/ 1423 w 3356"/>
                <a:gd name="T53" fmla="*/ 3344 h 3363"/>
                <a:gd name="T54" fmla="*/ 914 w 3356"/>
                <a:gd name="T55" fmla="*/ 3178 h 3363"/>
                <a:gd name="T56" fmla="*/ 491 w 3356"/>
                <a:gd name="T57" fmla="*/ 2871 h 3363"/>
                <a:gd name="T58" fmla="*/ 183 w 3356"/>
                <a:gd name="T59" fmla="*/ 2447 h 3363"/>
                <a:gd name="T60" fmla="*/ 19 w 3356"/>
                <a:gd name="T61" fmla="*/ 1938 h 3363"/>
                <a:gd name="T62" fmla="*/ 26 w 3356"/>
                <a:gd name="T63" fmla="*/ 1383 h 3363"/>
                <a:gd name="T64" fmla="*/ 203 w 3356"/>
                <a:gd name="T65" fmla="*/ 880 h 3363"/>
                <a:gd name="T66" fmla="*/ 521 w 3356"/>
                <a:gd name="T67" fmla="*/ 464 h 3363"/>
                <a:gd name="T68" fmla="*/ 951 w 3356"/>
                <a:gd name="T69" fmla="*/ 166 h 3363"/>
                <a:gd name="T70" fmla="*/ 1465 w 3356"/>
                <a:gd name="T71" fmla="*/ 13 h 3363"/>
                <a:gd name="T72" fmla="*/ 2016 w 3356"/>
                <a:gd name="T73" fmla="*/ 35 h 3363"/>
                <a:gd name="T74" fmla="*/ 2513 w 3356"/>
                <a:gd name="T75" fmla="*/ 222 h 3363"/>
                <a:gd name="T76" fmla="*/ 2921 w 3356"/>
                <a:gd name="T77" fmla="*/ 551 h 3363"/>
                <a:gd name="T78" fmla="*/ 3207 w 3356"/>
                <a:gd name="T79" fmla="*/ 989 h 3363"/>
                <a:gd name="T80" fmla="*/ 3347 w 3356"/>
                <a:gd name="T81" fmla="*/ 1510 h 3363"/>
                <a:gd name="T82" fmla="*/ 3009 w 3356"/>
                <a:gd name="T83" fmla="*/ 2581 h 3363"/>
                <a:gd name="T84" fmla="*/ 3222 w 3356"/>
                <a:gd name="T85" fmla="*/ 2122 h 3363"/>
                <a:gd name="T86" fmla="*/ 3282 w 3356"/>
                <a:gd name="T87" fmla="*/ 1598 h 3363"/>
                <a:gd name="T88" fmla="*/ 3172 w 3356"/>
                <a:gd name="T89" fmla="*/ 1092 h 3363"/>
                <a:gd name="T90" fmla="*/ 2917 w 3356"/>
                <a:gd name="T91" fmla="*/ 658 h 3363"/>
                <a:gd name="T92" fmla="*/ 2543 w 3356"/>
                <a:gd name="T93" fmla="*/ 326 h 3363"/>
                <a:gd name="T94" fmla="*/ 2079 w 3356"/>
                <a:gd name="T95" fmla="*/ 123 h 3363"/>
                <a:gd name="T96" fmla="*/ 1554 w 3356"/>
                <a:gd name="T97" fmla="*/ 78 h 3363"/>
                <a:gd name="T98" fmla="*/ 1053 w 3356"/>
                <a:gd name="T99" fmla="*/ 199 h 3363"/>
                <a:gd name="T100" fmla="*/ 627 w 3356"/>
                <a:gd name="T101" fmla="*/ 464 h 3363"/>
                <a:gd name="T102" fmla="*/ 305 w 3356"/>
                <a:gd name="T103" fmla="*/ 847 h 3363"/>
                <a:gd name="T104" fmla="*/ 113 w 3356"/>
                <a:gd name="T105" fmla="*/ 1318 h 3363"/>
                <a:gd name="T106" fmla="*/ 81 w 3356"/>
                <a:gd name="T107" fmla="*/ 1846 h 3363"/>
                <a:gd name="T108" fmla="*/ 214 w 3356"/>
                <a:gd name="T109" fmla="*/ 2344 h 3363"/>
                <a:gd name="T110" fmla="*/ 489 w 3356"/>
                <a:gd name="T111" fmla="*/ 2763 h 3363"/>
                <a:gd name="T112" fmla="*/ 878 w 3356"/>
                <a:gd name="T113" fmla="*/ 3077 h 3363"/>
                <a:gd name="T114" fmla="*/ 1355 w 3356"/>
                <a:gd name="T115" fmla="*/ 3257 h 3363"/>
                <a:gd name="T116" fmla="*/ 1883 w 3356"/>
                <a:gd name="T117" fmla="*/ 3278 h 3363"/>
                <a:gd name="T118" fmla="*/ 2374 w 3356"/>
                <a:gd name="T119" fmla="*/ 3132 h 3363"/>
                <a:gd name="T120" fmla="*/ 2786 w 3356"/>
                <a:gd name="T121" fmla="*/ 2846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6" h="3363">
                  <a:moveTo>
                    <a:pt x="2307" y="2176"/>
                  </a:moveTo>
                  <a:lnTo>
                    <a:pt x="2307" y="2000"/>
                  </a:lnTo>
                  <a:lnTo>
                    <a:pt x="2112" y="2176"/>
                  </a:lnTo>
                  <a:lnTo>
                    <a:pt x="2307" y="2176"/>
                  </a:lnTo>
                  <a:close/>
                  <a:moveTo>
                    <a:pt x="2380" y="1919"/>
                  </a:moveTo>
                  <a:lnTo>
                    <a:pt x="2380" y="2249"/>
                  </a:lnTo>
                  <a:lnTo>
                    <a:pt x="1924" y="2249"/>
                  </a:lnTo>
                  <a:lnTo>
                    <a:pt x="2380" y="1837"/>
                  </a:lnTo>
                  <a:lnTo>
                    <a:pt x="2380" y="1919"/>
                  </a:lnTo>
                  <a:close/>
                  <a:moveTo>
                    <a:pt x="1006" y="2213"/>
                  </a:moveTo>
                  <a:lnTo>
                    <a:pt x="1006" y="1837"/>
                  </a:lnTo>
                  <a:lnTo>
                    <a:pt x="1461" y="2249"/>
                  </a:lnTo>
                  <a:lnTo>
                    <a:pt x="1006" y="2249"/>
                  </a:lnTo>
                  <a:lnTo>
                    <a:pt x="1006" y="2213"/>
                  </a:lnTo>
                  <a:close/>
                  <a:moveTo>
                    <a:pt x="1078" y="2000"/>
                  </a:moveTo>
                  <a:lnTo>
                    <a:pt x="1078" y="2176"/>
                  </a:lnTo>
                  <a:lnTo>
                    <a:pt x="1273" y="2176"/>
                  </a:lnTo>
                  <a:lnTo>
                    <a:pt x="1078" y="2000"/>
                  </a:lnTo>
                  <a:close/>
                  <a:moveTo>
                    <a:pt x="1957" y="1850"/>
                  </a:moveTo>
                  <a:lnTo>
                    <a:pt x="2048" y="1850"/>
                  </a:lnTo>
                  <a:lnTo>
                    <a:pt x="2048" y="1727"/>
                  </a:lnTo>
                  <a:lnTo>
                    <a:pt x="1957" y="1727"/>
                  </a:lnTo>
                  <a:lnTo>
                    <a:pt x="1957" y="1850"/>
                  </a:lnTo>
                  <a:close/>
                  <a:moveTo>
                    <a:pt x="947" y="2307"/>
                  </a:moveTo>
                  <a:lnTo>
                    <a:pt x="2438" y="2307"/>
                  </a:lnTo>
                  <a:lnTo>
                    <a:pt x="2438" y="1749"/>
                  </a:lnTo>
                  <a:lnTo>
                    <a:pt x="2427" y="1757"/>
                  </a:lnTo>
                  <a:lnTo>
                    <a:pt x="2415" y="1766"/>
                  </a:lnTo>
                  <a:lnTo>
                    <a:pt x="2402" y="1773"/>
                  </a:lnTo>
                  <a:lnTo>
                    <a:pt x="2390" y="1781"/>
                  </a:lnTo>
                  <a:lnTo>
                    <a:pt x="2377" y="1787"/>
                  </a:lnTo>
                  <a:lnTo>
                    <a:pt x="2363" y="1794"/>
                  </a:lnTo>
                  <a:lnTo>
                    <a:pt x="2350" y="1799"/>
                  </a:lnTo>
                  <a:lnTo>
                    <a:pt x="2335" y="1805"/>
                  </a:lnTo>
                  <a:lnTo>
                    <a:pt x="2321" y="1809"/>
                  </a:lnTo>
                  <a:lnTo>
                    <a:pt x="2307" y="1813"/>
                  </a:lnTo>
                  <a:lnTo>
                    <a:pt x="2292" y="1817"/>
                  </a:lnTo>
                  <a:lnTo>
                    <a:pt x="2277" y="1820"/>
                  </a:lnTo>
                  <a:lnTo>
                    <a:pt x="2261" y="1822"/>
                  </a:lnTo>
                  <a:lnTo>
                    <a:pt x="2246" y="1823"/>
                  </a:lnTo>
                  <a:lnTo>
                    <a:pt x="2230" y="1824"/>
                  </a:lnTo>
                  <a:lnTo>
                    <a:pt x="2214" y="1824"/>
                  </a:lnTo>
                  <a:lnTo>
                    <a:pt x="2120" y="1824"/>
                  </a:lnTo>
                  <a:lnTo>
                    <a:pt x="2120" y="1922"/>
                  </a:lnTo>
                  <a:lnTo>
                    <a:pt x="2083" y="1922"/>
                  </a:lnTo>
                  <a:lnTo>
                    <a:pt x="1884" y="1922"/>
                  </a:lnTo>
                  <a:lnTo>
                    <a:pt x="1884" y="1824"/>
                  </a:lnTo>
                  <a:lnTo>
                    <a:pt x="1469" y="1824"/>
                  </a:lnTo>
                  <a:lnTo>
                    <a:pt x="1469" y="1922"/>
                  </a:lnTo>
                  <a:lnTo>
                    <a:pt x="1432" y="1922"/>
                  </a:lnTo>
                  <a:lnTo>
                    <a:pt x="1233" y="1922"/>
                  </a:lnTo>
                  <a:lnTo>
                    <a:pt x="1233" y="1824"/>
                  </a:lnTo>
                  <a:lnTo>
                    <a:pt x="1171" y="1824"/>
                  </a:lnTo>
                  <a:lnTo>
                    <a:pt x="1155" y="1824"/>
                  </a:lnTo>
                  <a:lnTo>
                    <a:pt x="1139" y="1823"/>
                  </a:lnTo>
                  <a:lnTo>
                    <a:pt x="1124" y="1822"/>
                  </a:lnTo>
                  <a:lnTo>
                    <a:pt x="1108" y="1820"/>
                  </a:lnTo>
                  <a:lnTo>
                    <a:pt x="1093" y="1817"/>
                  </a:lnTo>
                  <a:lnTo>
                    <a:pt x="1078" y="1813"/>
                  </a:lnTo>
                  <a:lnTo>
                    <a:pt x="1064" y="1809"/>
                  </a:lnTo>
                  <a:lnTo>
                    <a:pt x="1049" y="1805"/>
                  </a:lnTo>
                  <a:lnTo>
                    <a:pt x="1035" y="1799"/>
                  </a:lnTo>
                  <a:lnTo>
                    <a:pt x="1022" y="1794"/>
                  </a:lnTo>
                  <a:lnTo>
                    <a:pt x="1008" y="1787"/>
                  </a:lnTo>
                  <a:lnTo>
                    <a:pt x="995" y="1781"/>
                  </a:lnTo>
                  <a:lnTo>
                    <a:pt x="983" y="1773"/>
                  </a:lnTo>
                  <a:lnTo>
                    <a:pt x="970" y="1766"/>
                  </a:lnTo>
                  <a:lnTo>
                    <a:pt x="959" y="1757"/>
                  </a:lnTo>
                  <a:lnTo>
                    <a:pt x="947" y="1749"/>
                  </a:lnTo>
                  <a:lnTo>
                    <a:pt x="947" y="2307"/>
                  </a:lnTo>
                  <a:close/>
                  <a:moveTo>
                    <a:pt x="2120" y="1752"/>
                  </a:moveTo>
                  <a:lnTo>
                    <a:pt x="2214" y="1752"/>
                  </a:lnTo>
                  <a:lnTo>
                    <a:pt x="2228" y="1752"/>
                  </a:lnTo>
                  <a:lnTo>
                    <a:pt x="2241" y="1751"/>
                  </a:lnTo>
                  <a:lnTo>
                    <a:pt x="2253" y="1750"/>
                  </a:lnTo>
                  <a:lnTo>
                    <a:pt x="2266" y="1747"/>
                  </a:lnTo>
                  <a:lnTo>
                    <a:pt x="2279" y="1745"/>
                  </a:lnTo>
                  <a:lnTo>
                    <a:pt x="2292" y="1742"/>
                  </a:lnTo>
                  <a:lnTo>
                    <a:pt x="2304" y="1739"/>
                  </a:lnTo>
                  <a:lnTo>
                    <a:pt x="2316" y="1734"/>
                  </a:lnTo>
                  <a:lnTo>
                    <a:pt x="2328" y="1730"/>
                  </a:lnTo>
                  <a:lnTo>
                    <a:pt x="2340" y="1726"/>
                  </a:lnTo>
                  <a:lnTo>
                    <a:pt x="2350" y="1720"/>
                  </a:lnTo>
                  <a:lnTo>
                    <a:pt x="2361" y="1714"/>
                  </a:lnTo>
                  <a:lnTo>
                    <a:pt x="2371" y="1707"/>
                  </a:lnTo>
                  <a:lnTo>
                    <a:pt x="2381" y="1701"/>
                  </a:lnTo>
                  <a:lnTo>
                    <a:pt x="2390" y="1693"/>
                  </a:lnTo>
                  <a:lnTo>
                    <a:pt x="2399" y="1686"/>
                  </a:lnTo>
                  <a:lnTo>
                    <a:pt x="2408" y="1678"/>
                  </a:lnTo>
                  <a:lnTo>
                    <a:pt x="2415" y="1671"/>
                  </a:lnTo>
                  <a:lnTo>
                    <a:pt x="2422" y="1663"/>
                  </a:lnTo>
                  <a:lnTo>
                    <a:pt x="2429" y="1655"/>
                  </a:lnTo>
                  <a:lnTo>
                    <a:pt x="2436" y="1645"/>
                  </a:lnTo>
                  <a:lnTo>
                    <a:pt x="2441" y="1636"/>
                  </a:lnTo>
                  <a:lnTo>
                    <a:pt x="2446" y="1626"/>
                  </a:lnTo>
                  <a:lnTo>
                    <a:pt x="2451" y="1617"/>
                  </a:lnTo>
                  <a:lnTo>
                    <a:pt x="2455" y="1606"/>
                  </a:lnTo>
                  <a:lnTo>
                    <a:pt x="2459" y="1596"/>
                  </a:lnTo>
                  <a:lnTo>
                    <a:pt x="2463" y="1585"/>
                  </a:lnTo>
                  <a:lnTo>
                    <a:pt x="2466" y="1574"/>
                  </a:lnTo>
                  <a:lnTo>
                    <a:pt x="2468" y="1563"/>
                  </a:lnTo>
                  <a:lnTo>
                    <a:pt x="2469" y="1551"/>
                  </a:lnTo>
                  <a:lnTo>
                    <a:pt x="2470" y="1539"/>
                  </a:lnTo>
                  <a:lnTo>
                    <a:pt x="2470" y="1527"/>
                  </a:lnTo>
                  <a:lnTo>
                    <a:pt x="2470" y="1172"/>
                  </a:lnTo>
                  <a:lnTo>
                    <a:pt x="1924" y="1172"/>
                  </a:lnTo>
                  <a:lnTo>
                    <a:pt x="1428" y="1172"/>
                  </a:lnTo>
                  <a:lnTo>
                    <a:pt x="915" y="1172"/>
                  </a:lnTo>
                  <a:lnTo>
                    <a:pt x="915" y="1527"/>
                  </a:lnTo>
                  <a:lnTo>
                    <a:pt x="915" y="1539"/>
                  </a:lnTo>
                  <a:lnTo>
                    <a:pt x="916" y="1551"/>
                  </a:lnTo>
                  <a:lnTo>
                    <a:pt x="918" y="1563"/>
                  </a:lnTo>
                  <a:lnTo>
                    <a:pt x="920" y="1575"/>
                  </a:lnTo>
                  <a:lnTo>
                    <a:pt x="923" y="1585"/>
                  </a:lnTo>
                  <a:lnTo>
                    <a:pt x="926" y="1596"/>
                  </a:lnTo>
                  <a:lnTo>
                    <a:pt x="930" y="1606"/>
                  </a:lnTo>
                  <a:lnTo>
                    <a:pt x="934" y="1617"/>
                  </a:lnTo>
                  <a:lnTo>
                    <a:pt x="939" y="1626"/>
                  </a:lnTo>
                  <a:lnTo>
                    <a:pt x="944" y="1636"/>
                  </a:lnTo>
                  <a:lnTo>
                    <a:pt x="949" y="1645"/>
                  </a:lnTo>
                  <a:lnTo>
                    <a:pt x="956" y="1655"/>
                  </a:lnTo>
                  <a:lnTo>
                    <a:pt x="962" y="1663"/>
                  </a:lnTo>
                  <a:lnTo>
                    <a:pt x="970" y="1671"/>
                  </a:lnTo>
                  <a:lnTo>
                    <a:pt x="977" y="1678"/>
                  </a:lnTo>
                  <a:lnTo>
                    <a:pt x="986" y="1686"/>
                  </a:lnTo>
                  <a:lnTo>
                    <a:pt x="995" y="1693"/>
                  </a:lnTo>
                  <a:lnTo>
                    <a:pt x="1004" y="1701"/>
                  </a:lnTo>
                  <a:lnTo>
                    <a:pt x="1014" y="1707"/>
                  </a:lnTo>
                  <a:lnTo>
                    <a:pt x="1024" y="1714"/>
                  </a:lnTo>
                  <a:lnTo>
                    <a:pt x="1035" y="1720"/>
                  </a:lnTo>
                  <a:lnTo>
                    <a:pt x="1045" y="1726"/>
                  </a:lnTo>
                  <a:lnTo>
                    <a:pt x="1057" y="1730"/>
                  </a:lnTo>
                  <a:lnTo>
                    <a:pt x="1069" y="1734"/>
                  </a:lnTo>
                  <a:lnTo>
                    <a:pt x="1081" y="1739"/>
                  </a:lnTo>
                  <a:lnTo>
                    <a:pt x="1093" y="1742"/>
                  </a:lnTo>
                  <a:lnTo>
                    <a:pt x="1106" y="1745"/>
                  </a:lnTo>
                  <a:lnTo>
                    <a:pt x="1118" y="1747"/>
                  </a:lnTo>
                  <a:lnTo>
                    <a:pt x="1131" y="1750"/>
                  </a:lnTo>
                  <a:lnTo>
                    <a:pt x="1145" y="1751"/>
                  </a:lnTo>
                  <a:lnTo>
                    <a:pt x="1157" y="1752"/>
                  </a:lnTo>
                  <a:lnTo>
                    <a:pt x="1171" y="1752"/>
                  </a:lnTo>
                  <a:lnTo>
                    <a:pt x="1233" y="1752"/>
                  </a:lnTo>
                  <a:lnTo>
                    <a:pt x="1233" y="1655"/>
                  </a:lnTo>
                  <a:lnTo>
                    <a:pt x="1469" y="1655"/>
                  </a:lnTo>
                  <a:lnTo>
                    <a:pt x="1469" y="1752"/>
                  </a:lnTo>
                  <a:lnTo>
                    <a:pt x="1884" y="1752"/>
                  </a:lnTo>
                  <a:lnTo>
                    <a:pt x="1884" y="1655"/>
                  </a:lnTo>
                  <a:lnTo>
                    <a:pt x="2120" y="1655"/>
                  </a:lnTo>
                  <a:lnTo>
                    <a:pt x="2120" y="1752"/>
                  </a:lnTo>
                  <a:close/>
                  <a:moveTo>
                    <a:pt x="1306" y="1850"/>
                  </a:moveTo>
                  <a:lnTo>
                    <a:pt x="1396" y="1850"/>
                  </a:lnTo>
                  <a:lnTo>
                    <a:pt x="1396" y="1727"/>
                  </a:lnTo>
                  <a:lnTo>
                    <a:pt x="1306" y="1727"/>
                  </a:lnTo>
                  <a:lnTo>
                    <a:pt x="1306" y="1850"/>
                  </a:lnTo>
                  <a:close/>
                  <a:moveTo>
                    <a:pt x="1924" y="1067"/>
                  </a:moveTo>
                  <a:lnTo>
                    <a:pt x="1924" y="1099"/>
                  </a:lnTo>
                  <a:lnTo>
                    <a:pt x="2542" y="1099"/>
                  </a:lnTo>
                  <a:lnTo>
                    <a:pt x="2542" y="1136"/>
                  </a:lnTo>
                  <a:lnTo>
                    <a:pt x="2542" y="1527"/>
                  </a:lnTo>
                  <a:lnTo>
                    <a:pt x="2542" y="1545"/>
                  </a:lnTo>
                  <a:lnTo>
                    <a:pt x="2540" y="1564"/>
                  </a:lnTo>
                  <a:lnTo>
                    <a:pt x="2538" y="1581"/>
                  </a:lnTo>
                  <a:lnTo>
                    <a:pt x="2534" y="1597"/>
                  </a:lnTo>
                  <a:lnTo>
                    <a:pt x="2529" y="1615"/>
                  </a:lnTo>
                  <a:lnTo>
                    <a:pt x="2524" y="1631"/>
                  </a:lnTo>
                  <a:lnTo>
                    <a:pt x="2518" y="1646"/>
                  </a:lnTo>
                  <a:lnTo>
                    <a:pt x="2510" y="1661"/>
                  </a:lnTo>
                  <a:lnTo>
                    <a:pt x="2510" y="2379"/>
                  </a:lnTo>
                  <a:lnTo>
                    <a:pt x="2474" y="2379"/>
                  </a:lnTo>
                  <a:lnTo>
                    <a:pt x="875" y="2379"/>
                  </a:lnTo>
                  <a:lnTo>
                    <a:pt x="875" y="1661"/>
                  </a:lnTo>
                  <a:lnTo>
                    <a:pt x="868" y="1646"/>
                  </a:lnTo>
                  <a:lnTo>
                    <a:pt x="861" y="1631"/>
                  </a:lnTo>
                  <a:lnTo>
                    <a:pt x="856" y="1615"/>
                  </a:lnTo>
                  <a:lnTo>
                    <a:pt x="851" y="1598"/>
                  </a:lnTo>
                  <a:lnTo>
                    <a:pt x="847" y="1581"/>
                  </a:lnTo>
                  <a:lnTo>
                    <a:pt x="845" y="1564"/>
                  </a:lnTo>
                  <a:lnTo>
                    <a:pt x="843" y="1545"/>
                  </a:lnTo>
                  <a:lnTo>
                    <a:pt x="843" y="1527"/>
                  </a:lnTo>
                  <a:lnTo>
                    <a:pt x="843" y="1099"/>
                  </a:lnTo>
                  <a:lnTo>
                    <a:pt x="1428" y="1099"/>
                  </a:lnTo>
                  <a:lnTo>
                    <a:pt x="1428" y="1067"/>
                  </a:lnTo>
                  <a:lnTo>
                    <a:pt x="1429" y="1052"/>
                  </a:lnTo>
                  <a:lnTo>
                    <a:pt x="1430" y="1037"/>
                  </a:lnTo>
                  <a:lnTo>
                    <a:pt x="1433" y="1022"/>
                  </a:lnTo>
                  <a:lnTo>
                    <a:pt x="1437" y="1008"/>
                  </a:lnTo>
                  <a:lnTo>
                    <a:pt x="1441" y="994"/>
                  </a:lnTo>
                  <a:lnTo>
                    <a:pt x="1446" y="981"/>
                  </a:lnTo>
                  <a:lnTo>
                    <a:pt x="1453" y="969"/>
                  </a:lnTo>
                  <a:lnTo>
                    <a:pt x="1459" y="957"/>
                  </a:lnTo>
                  <a:lnTo>
                    <a:pt x="1468" y="946"/>
                  </a:lnTo>
                  <a:lnTo>
                    <a:pt x="1478" y="935"/>
                  </a:lnTo>
                  <a:lnTo>
                    <a:pt x="1488" y="926"/>
                  </a:lnTo>
                  <a:lnTo>
                    <a:pt x="1499" y="918"/>
                  </a:lnTo>
                  <a:lnTo>
                    <a:pt x="1511" y="913"/>
                  </a:lnTo>
                  <a:lnTo>
                    <a:pt x="1523" y="907"/>
                  </a:lnTo>
                  <a:lnTo>
                    <a:pt x="1536" y="905"/>
                  </a:lnTo>
                  <a:lnTo>
                    <a:pt x="1550" y="904"/>
                  </a:lnTo>
                  <a:lnTo>
                    <a:pt x="1803" y="904"/>
                  </a:lnTo>
                  <a:lnTo>
                    <a:pt x="1817" y="905"/>
                  </a:lnTo>
                  <a:lnTo>
                    <a:pt x="1830" y="907"/>
                  </a:lnTo>
                  <a:lnTo>
                    <a:pt x="1842" y="913"/>
                  </a:lnTo>
                  <a:lnTo>
                    <a:pt x="1854" y="918"/>
                  </a:lnTo>
                  <a:lnTo>
                    <a:pt x="1864" y="926"/>
                  </a:lnTo>
                  <a:lnTo>
                    <a:pt x="1875" y="935"/>
                  </a:lnTo>
                  <a:lnTo>
                    <a:pt x="1885" y="946"/>
                  </a:lnTo>
                  <a:lnTo>
                    <a:pt x="1894" y="957"/>
                  </a:lnTo>
                  <a:lnTo>
                    <a:pt x="1900" y="969"/>
                  </a:lnTo>
                  <a:lnTo>
                    <a:pt x="1906" y="981"/>
                  </a:lnTo>
                  <a:lnTo>
                    <a:pt x="1912" y="994"/>
                  </a:lnTo>
                  <a:lnTo>
                    <a:pt x="1916" y="1008"/>
                  </a:lnTo>
                  <a:lnTo>
                    <a:pt x="1919" y="1022"/>
                  </a:lnTo>
                  <a:lnTo>
                    <a:pt x="1922" y="1037"/>
                  </a:lnTo>
                  <a:lnTo>
                    <a:pt x="1924" y="1052"/>
                  </a:lnTo>
                  <a:lnTo>
                    <a:pt x="1924" y="1067"/>
                  </a:lnTo>
                  <a:close/>
                  <a:moveTo>
                    <a:pt x="1852" y="1099"/>
                  </a:moveTo>
                  <a:lnTo>
                    <a:pt x="1852" y="1067"/>
                  </a:lnTo>
                  <a:lnTo>
                    <a:pt x="1852" y="1057"/>
                  </a:lnTo>
                  <a:lnTo>
                    <a:pt x="1850" y="1048"/>
                  </a:lnTo>
                  <a:lnTo>
                    <a:pt x="1849" y="1038"/>
                  </a:lnTo>
                  <a:lnTo>
                    <a:pt x="1847" y="1028"/>
                  </a:lnTo>
                  <a:lnTo>
                    <a:pt x="1844" y="1020"/>
                  </a:lnTo>
                  <a:lnTo>
                    <a:pt x="1841" y="1012"/>
                  </a:lnTo>
                  <a:lnTo>
                    <a:pt x="1838" y="1004"/>
                  </a:lnTo>
                  <a:lnTo>
                    <a:pt x="1833" y="998"/>
                  </a:lnTo>
                  <a:lnTo>
                    <a:pt x="1827" y="989"/>
                  </a:lnTo>
                  <a:lnTo>
                    <a:pt x="1819" y="982"/>
                  </a:lnTo>
                  <a:lnTo>
                    <a:pt x="1815" y="980"/>
                  </a:lnTo>
                  <a:lnTo>
                    <a:pt x="1811" y="978"/>
                  </a:lnTo>
                  <a:lnTo>
                    <a:pt x="1807" y="977"/>
                  </a:lnTo>
                  <a:lnTo>
                    <a:pt x="1803" y="976"/>
                  </a:lnTo>
                  <a:lnTo>
                    <a:pt x="1550" y="976"/>
                  </a:lnTo>
                  <a:lnTo>
                    <a:pt x="1545" y="977"/>
                  </a:lnTo>
                  <a:lnTo>
                    <a:pt x="1541" y="978"/>
                  </a:lnTo>
                  <a:lnTo>
                    <a:pt x="1538" y="980"/>
                  </a:lnTo>
                  <a:lnTo>
                    <a:pt x="1534" y="982"/>
                  </a:lnTo>
                  <a:lnTo>
                    <a:pt x="1526" y="989"/>
                  </a:lnTo>
                  <a:lnTo>
                    <a:pt x="1520" y="998"/>
                  </a:lnTo>
                  <a:lnTo>
                    <a:pt x="1515" y="1004"/>
                  </a:lnTo>
                  <a:lnTo>
                    <a:pt x="1512" y="1012"/>
                  </a:lnTo>
                  <a:lnTo>
                    <a:pt x="1509" y="1020"/>
                  </a:lnTo>
                  <a:lnTo>
                    <a:pt x="1506" y="1028"/>
                  </a:lnTo>
                  <a:lnTo>
                    <a:pt x="1503" y="1038"/>
                  </a:lnTo>
                  <a:lnTo>
                    <a:pt x="1502" y="1048"/>
                  </a:lnTo>
                  <a:lnTo>
                    <a:pt x="1501" y="1057"/>
                  </a:lnTo>
                  <a:lnTo>
                    <a:pt x="1501" y="1067"/>
                  </a:lnTo>
                  <a:lnTo>
                    <a:pt x="1501" y="1099"/>
                  </a:lnTo>
                  <a:lnTo>
                    <a:pt x="1852" y="1099"/>
                  </a:lnTo>
                  <a:close/>
                  <a:moveTo>
                    <a:pt x="2669" y="1230"/>
                  </a:moveTo>
                  <a:lnTo>
                    <a:pt x="2766" y="1230"/>
                  </a:lnTo>
                  <a:lnTo>
                    <a:pt x="2766" y="1302"/>
                  </a:lnTo>
                  <a:lnTo>
                    <a:pt x="2669" y="1302"/>
                  </a:lnTo>
                  <a:lnTo>
                    <a:pt x="2669" y="1230"/>
                  </a:lnTo>
                  <a:close/>
                  <a:moveTo>
                    <a:pt x="2669" y="1267"/>
                  </a:moveTo>
                  <a:lnTo>
                    <a:pt x="2766" y="1267"/>
                  </a:lnTo>
                  <a:lnTo>
                    <a:pt x="2669" y="1267"/>
                  </a:lnTo>
                  <a:close/>
                  <a:moveTo>
                    <a:pt x="2611" y="1088"/>
                  </a:moveTo>
                  <a:lnTo>
                    <a:pt x="2693" y="1039"/>
                  </a:lnTo>
                  <a:lnTo>
                    <a:pt x="2729" y="1102"/>
                  </a:lnTo>
                  <a:lnTo>
                    <a:pt x="2647" y="1150"/>
                  </a:lnTo>
                  <a:lnTo>
                    <a:pt x="2611" y="1088"/>
                  </a:lnTo>
                  <a:close/>
                  <a:moveTo>
                    <a:pt x="2630" y="1119"/>
                  </a:moveTo>
                  <a:lnTo>
                    <a:pt x="2712" y="1070"/>
                  </a:lnTo>
                  <a:lnTo>
                    <a:pt x="2630" y="1119"/>
                  </a:lnTo>
                  <a:close/>
                  <a:moveTo>
                    <a:pt x="2491" y="993"/>
                  </a:moveTo>
                  <a:lnTo>
                    <a:pt x="2538" y="909"/>
                  </a:lnTo>
                  <a:lnTo>
                    <a:pt x="2601" y="945"/>
                  </a:lnTo>
                  <a:lnTo>
                    <a:pt x="2554" y="1028"/>
                  </a:lnTo>
                  <a:lnTo>
                    <a:pt x="2491" y="993"/>
                  </a:lnTo>
                  <a:close/>
                  <a:moveTo>
                    <a:pt x="2522" y="1011"/>
                  </a:moveTo>
                  <a:lnTo>
                    <a:pt x="2569" y="928"/>
                  </a:lnTo>
                  <a:lnTo>
                    <a:pt x="2522" y="1011"/>
                  </a:lnTo>
                  <a:close/>
                  <a:moveTo>
                    <a:pt x="2340" y="973"/>
                  </a:moveTo>
                  <a:lnTo>
                    <a:pt x="2340" y="875"/>
                  </a:lnTo>
                  <a:lnTo>
                    <a:pt x="2412" y="875"/>
                  </a:lnTo>
                  <a:lnTo>
                    <a:pt x="2412" y="973"/>
                  </a:lnTo>
                  <a:lnTo>
                    <a:pt x="2340" y="973"/>
                  </a:lnTo>
                  <a:close/>
                  <a:moveTo>
                    <a:pt x="2376" y="973"/>
                  </a:moveTo>
                  <a:lnTo>
                    <a:pt x="2376" y="875"/>
                  </a:lnTo>
                  <a:lnTo>
                    <a:pt x="2376" y="973"/>
                  </a:lnTo>
                  <a:close/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8"/>
                  </a:lnTo>
                  <a:lnTo>
                    <a:pt x="3330" y="1979"/>
                  </a:lnTo>
                  <a:lnTo>
                    <a:pt x="3322" y="2021"/>
                  </a:lnTo>
                  <a:lnTo>
                    <a:pt x="3313" y="2061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3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28"/>
                  </a:lnTo>
                  <a:lnTo>
                    <a:pt x="2649" y="3052"/>
                  </a:lnTo>
                  <a:lnTo>
                    <a:pt x="2617" y="3076"/>
                  </a:lnTo>
                  <a:lnTo>
                    <a:pt x="2582" y="3097"/>
                  </a:lnTo>
                  <a:lnTo>
                    <a:pt x="2548" y="3119"/>
                  </a:lnTo>
                  <a:lnTo>
                    <a:pt x="2513" y="3140"/>
                  </a:lnTo>
                  <a:lnTo>
                    <a:pt x="2478" y="3160"/>
                  </a:lnTo>
                  <a:lnTo>
                    <a:pt x="2442" y="3178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8"/>
                  </a:lnTo>
                  <a:lnTo>
                    <a:pt x="878" y="3160"/>
                  </a:lnTo>
                  <a:lnTo>
                    <a:pt x="843" y="3140"/>
                  </a:lnTo>
                  <a:lnTo>
                    <a:pt x="808" y="3119"/>
                  </a:lnTo>
                  <a:lnTo>
                    <a:pt x="774" y="3097"/>
                  </a:lnTo>
                  <a:lnTo>
                    <a:pt x="740" y="3076"/>
                  </a:lnTo>
                  <a:lnTo>
                    <a:pt x="707" y="3052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3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1"/>
                  </a:lnTo>
                  <a:lnTo>
                    <a:pt x="34" y="2021"/>
                  </a:lnTo>
                  <a:lnTo>
                    <a:pt x="26" y="1979"/>
                  </a:lnTo>
                  <a:lnTo>
                    <a:pt x="19" y="1938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3"/>
                  </a:lnTo>
                  <a:lnTo>
                    <a:pt x="34" y="1342"/>
                  </a:lnTo>
                  <a:lnTo>
                    <a:pt x="43" y="1301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1"/>
                  </a:lnTo>
                  <a:lnTo>
                    <a:pt x="309" y="708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6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3"/>
                  </a:lnTo>
                  <a:lnTo>
                    <a:pt x="843" y="222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19"/>
                  </a:lnTo>
                  <a:lnTo>
                    <a:pt x="1465" y="13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3"/>
                  </a:lnTo>
                  <a:lnTo>
                    <a:pt x="1933" y="19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2"/>
                  </a:lnTo>
                  <a:lnTo>
                    <a:pt x="2548" y="243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3"/>
                  </a:lnTo>
                  <a:lnTo>
                    <a:pt x="2776" y="410"/>
                  </a:lnTo>
                  <a:lnTo>
                    <a:pt x="2806" y="436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8"/>
                  </a:lnTo>
                  <a:lnTo>
                    <a:pt x="3069" y="741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2"/>
                  </a:lnTo>
                  <a:lnTo>
                    <a:pt x="3281" y="1182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1"/>
                  </a:lnTo>
                  <a:lnTo>
                    <a:pt x="3322" y="1342"/>
                  </a:lnTo>
                  <a:lnTo>
                    <a:pt x="3330" y="1383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3"/>
                  </a:lnTo>
                  <a:lnTo>
                    <a:pt x="2893" y="2735"/>
                  </a:lnTo>
                  <a:lnTo>
                    <a:pt x="2917" y="2704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4"/>
                  </a:lnTo>
                  <a:lnTo>
                    <a:pt x="3251" y="2006"/>
                  </a:lnTo>
                  <a:lnTo>
                    <a:pt x="3259" y="1966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5"/>
                  </a:lnTo>
                  <a:lnTo>
                    <a:pt x="3282" y="1764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39"/>
                  </a:lnTo>
                  <a:lnTo>
                    <a:pt x="3282" y="1598"/>
                  </a:lnTo>
                  <a:lnTo>
                    <a:pt x="3278" y="1557"/>
                  </a:lnTo>
                  <a:lnTo>
                    <a:pt x="3275" y="1516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8"/>
                  </a:lnTo>
                  <a:lnTo>
                    <a:pt x="3243" y="1318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599"/>
                  </a:lnTo>
                  <a:lnTo>
                    <a:pt x="2840" y="571"/>
                  </a:lnTo>
                  <a:lnTo>
                    <a:pt x="2813" y="543"/>
                  </a:lnTo>
                  <a:lnTo>
                    <a:pt x="2786" y="516"/>
                  </a:lnTo>
                  <a:lnTo>
                    <a:pt x="2758" y="490"/>
                  </a:lnTo>
                  <a:lnTo>
                    <a:pt x="2729" y="464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4"/>
                  </a:lnTo>
                  <a:lnTo>
                    <a:pt x="2230" y="171"/>
                  </a:lnTo>
                  <a:lnTo>
                    <a:pt x="2193" y="157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3"/>
                  </a:lnTo>
                  <a:lnTo>
                    <a:pt x="2001" y="105"/>
                  </a:lnTo>
                  <a:lnTo>
                    <a:pt x="1963" y="97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7"/>
                  </a:lnTo>
                  <a:lnTo>
                    <a:pt x="1355" y="105"/>
                  </a:lnTo>
                  <a:lnTo>
                    <a:pt x="1316" y="113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7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4"/>
                  </a:lnTo>
                  <a:lnTo>
                    <a:pt x="598" y="490"/>
                  </a:lnTo>
                  <a:lnTo>
                    <a:pt x="570" y="516"/>
                  </a:lnTo>
                  <a:lnTo>
                    <a:pt x="543" y="543"/>
                  </a:lnTo>
                  <a:lnTo>
                    <a:pt x="516" y="571"/>
                  </a:lnTo>
                  <a:lnTo>
                    <a:pt x="489" y="599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8"/>
                  </a:lnTo>
                  <a:lnTo>
                    <a:pt x="105" y="1358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6"/>
                  </a:lnTo>
                  <a:lnTo>
                    <a:pt x="78" y="1557"/>
                  </a:lnTo>
                  <a:lnTo>
                    <a:pt x="74" y="1598"/>
                  </a:lnTo>
                  <a:lnTo>
                    <a:pt x="73" y="1639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4"/>
                  </a:lnTo>
                  <a:lnTo>
                    <a:pt x="78" y="1805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6"/>
                  </a:lnTo>
                  <a:lnTo>
                    <a:pt x="105" y="2006"/>
                  </a:lnTo>
                  <a:lnTo>
                    <a:pt x="113" y="2044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4"/>
                  </a:lnTo>
                  <a:lnTo>
                    <a:pt x="463" y="2735"/>
                  </a:lnTo>
                  <a:lnTo>
                    <a:pt x="489" y="2763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2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3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5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5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3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2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dirty="0">
                <a:solidFill>
                  <a:srgbClr val="222222"/>
                </a:solidFill>
                <a:latin typeface="Golos UI"/>
              </a:endParaRPr>
            </a:p>
          </p:txBody>
        </p:sp>
        <p:sp>
          <p:nvSpPr>
            <p:cNvPr id="165" name="Freeform 13">
              <a:extLst>
                <a:ext uri="{FF2B5EF4-FFF2-40B4-BE49-F238E27FC236}">
                  <a16:creationId xmlns="" xmlns:a16="http://schemas.microsoft.com/office/drawing/2014/main" id="{621A3BD4-5730-4C16-8BAD-50AAA83A28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22525" y="1989509"/>
              <a:ext cx="306058" cy="306787"/>
            </a:xfrm>
            <a:custGeom>
              <a:avLst/>
              <a:gdLst>
                <a:gd name="T0" fmla="*/ 3134 w 3356"/>
                <a:gd name="T1" fmla="*/ 2519 h 3363"/>
                <a:gd name="T2" fmla="*/ 2513 w 3356"/>
                <a:gd name="T3" fmla="*/ 3141 h 3363"/>
                <a:gd name="T4" fmla="*/ 1635 w 3356"/>
                <a:gd name="T5" fmla="*/ 3362 h 3363"/>
                <a:gd name="T6" fmla="*/ 774 w 3356"/>
                <a:gd name="T7" fmla="*/ 3099 h 3363"/>
                <a:gd name="T8" fmla="*/ 183 w 3356"/>
                <a:gd name="T9" fmla="*/ 2447 h 3363"/>
                <a:gd name="T10" fmla="*/ 5 w 3356"/>
                <a:gd name="T11" fmla="*/ 1552 h 3363"/>
                <a:gd name="T12" fmla="*/ 309 w 3356"/>
                <a:gd name="T13" fmla="*/ 709 h 3363"/>
                <a:gd name="T14" fmla="*/ 987 w 3356"/>
                <a:gd name="T15" fmla="*/ 149 h 3363"/>
                <a:gd name="T16" fmla="*/ 1891 w 3356"/>
                <a:gd name="T17" fmla="*/ 14 h 3363"/>
                <a:gd name="T18" fmla="*/ 2714 w 3356"/>
                <a:gd name="T19" fmla="*/ 359 h 3363"/>
                <a:gd name="T20" fmla="*/ 3240 w 3356"/>
                <a:gd name="T21" fmla="*/ 1065 h 3363"/>
                <a:gd name="T22" fmla="*/ 2965 w 3356"/>
                <a:gd name="T23" fmla="*/ 2644 h 3363"/>
                <a:gd name="T24" fmla="*/ 3275 w 3356"/>
                <a:gd name="T25" fmla="*/ 1846 h 3363"/>
                <a:gd name="T26" fmla="*/ 3125 w 3356"/>
                <a:gd name="T27" fmla="*/ 984 h 3363"/>
                <a:gd name="T28" fmla="*/ 2576 w 3356"/>
                <a:gd name="T29" fmla="*/ 348 h 3363"/>
                <a:gd name="T30" fmla="*/ 1761 w 3356"/>
                <a:gd name="T31" fmla="*/ 75 h 3363"/>
                <a:gd name="T32" fmla="*/ 913 w 3356"/>
                <a:gd name="T33" fmla="*/ 267 h 3363"/>
                <a:gd name="T34" fmla="*/ 305 w 3356"/>
                <a:gd name="T35" fmla="*/ 847 h 3363"/>
                <a:gd name="T36" fmla="*/ 72 w 3356"/>
                <a:gd name="T37" fmla="*/ 1682 h 3363"/>
                <a:gd name="T38" fmla="*/ 305 w 3356"/>
                <a:gd name="T39" fmla="*/ 2515 h 3363"/>
                <a:gd name="T40" fmla="*/ 913 w 3356"/>
                <a:gd name="T41" fmla="*/ 3097 h 3363"/>
                <a:gd name="T42" fmla="*/ 1761 w 3356"/>
                <a:gd name="T43" fmla="*/ 3289 h 3363"/>
                <a:gd name="T44" fmla="*/ 2576 w 3356"/>
                <a:gd name="T45" fmla="*/ 3016 h 3363"/>
                <a:gd name="T46" fmla="*/ 1723 w 3356"/>
                <a:gd name="T47" fmla="*/ 1762 h 3363"/>
                <a:gd name="T48" fmla="*/ 1966 w 3356"/>
                <a:gd name="T49" fmla="*/ 1411 h 3363"/>
                <a:gd name="T50" fmla="*/ 1619 w 3356"/>
                <a:gd name="T51" fmla="*/ 1765 h 3363"/>
                <a:gd name="T52" fmla="*/ 1520 w 3356"/>
                <a:gd name="T53" fmla="*/ 1812 h 3363"/>
                <a:gd name="T54" fmla="*/ 1008 w 3356"/>
                <a:gd name="T55" fmla="*/ 2135 h 3363"/>
                <a:gd name="T56" fmla="*/ 2308 w 3356"/>
                <a:gd name="T57" fmla="*/ 2344 h 3363"/>
                <a:gd name="T58" fmla="*/ 1081 w 3356"/>
                <a:gd name="T59" fmla="*/ 2113 h 3363"/>
                <a:gd name="T60" fmla="*/ 993 w 3356"/>
                <a:gd name="T61" fmla="*/ 1667 h 3363"/>
                <a:gd name="T62" fmla="*/ 958 w 3356"/>
                <a:gd name="T63" fmla="*/ 1313 h 3363"/>
                <a:gd name="T64" fmla="*/ 1163 w 3356"/>
                <a:gd name="T65" fmla="*/ 1255 h 3363"/>
                <a:gd name="T66" fmla="*/ 1454 w 3356"/>
                <a:gd name="T67" fmla="*/ 1104 h 3363"/>
                <a:gd name="T68" fmla="*/ 1516 w 3356"/>
                <a:gd name="T69" fmla="*/ 1238 h 3363"/>
                <a:gd name="T70" fmla="*/ 1821 w 3356"/>
                <a:gd name="T71" fmla="*/ 1105 h 3363"/>
                <a:gd name="T72" fmla="*/ 1832 w 3356"/>
                <a:gd name="T73" fmla="*/ 1242 h 3363"/>
                <a:gd name="T74" fmla="*/ 2141 w 3356"/>
                <a:gd name="T75" fmla="*/ 1116 h 3363"/>
                <a:gd name="T76" fmla="*/ 2176 w 3356"/>
                <a:gd name="T77" fmla="*/ 1221 h 3363"/>
                <a:gd name="T78" fmla="*/ 2315 w 3356"/>
                <a:gd name="T79" fmla="*/ 1126 h 3363"/>
                <a:gd name="T80" fmla="*/ 2345 w 3356"/>
                <a:gd name="T81" fmla="*/ 1533 h 3363"/>
                <a:gd name="T82" fmla="*/ 2398 w 3356"/>
                <a:gd name="T83" fmla="*/ 1903 h 3363"/>
                <a:gd name="T84" fmla="*/ 2439 w 3356"/>
                <a:gd name="T85" fmla="*/ 2140 h 3363"/>
                <a:gd name="T86" fmla="*/ 1103 w 3356"/>
                <a:gd name="T87" fmla="*/ 2140 h 3363"/>
                <a:gd name="T88" fmla="*/ 1165 w 3356"/>
                <a:gd name="T89" fmla="*/ 976 h 3363"/>
                <a:gd name="T90" fmla="*/ 877 w 3356"/>
                <a:gd name="T91" fmla="*/ 2423 h 3363"/>
                <a:gd name="T92" fmla="*/ 1959 w 3356"/>
                <a:gd name="T93" fmla="*/ 2423 h 3363"/>
                <a:gd name="T94" fmla="*/ 2514 w 3356"/>
                <a:gd name="T95" fmla="*/ 2215 h 3363"/>
                <a:gd name="T96" fmla="*/ 2464 w 3356"/>
                <a:gd name="T97" fmla="*/ 1875 h 3363"/>
                <a:gd name="T98" fmla="*/ 2423 w 3356"/>
                <a:gd name="T99" fmla="*/ 1587 h 3363"/>
                <a:gd name="T100" fmla="*/ 2393 w 3356"/>
                <a:gd name="T101" fmla="*/ 1245 h 3363"/>
                <a:gd name="T102" fmla="*/ 2360 w 3356"/>
                <a:gd name="T103" fmla="*/ 1030 h 3363"/>
                <a:gd name="T104" fmla="*/ 2141 w 3356"/>
                <a:gd name="T105" fmla="*/ 890 h 3363"/>
                <a:gd name="T106" fmla="*/ 2034 w 3356"/>
                <a:gd name="T107" fmla="*/ 976 h 3363"/>
                <a:gd name="T108" fmla="*/ 2137 w 3356"/>
                <a:gd name="T109" fmla="*/ 1022 h 3363"/>
                <a:gd name="T110" fmla="*/ 1814 w 3356"/>
                <a:gd name="T111" fmla="*/ 885 h 3363"/>
                <a:gd name="T112" fmla="*/ 1744 w 3356"/>
                <a:gd name="T113" fmla="*/ 988 h 3363"/>
                <a:gd name="T114" fmla="*/ 1715 w 3356"/>
                <a:gd name="T115" fmla="*/ 1030 h 3363"/>
                <a:gd name="T116" fmla="*/ 1481 w 3356"/>
                <a:gd name="T117" fmla="*/ 879 h 3363"/>
                <a:gd name="T118" fmla="*/ 1429 w 3356"/>
                <a:gd name="T119" fmla="*/ 980 h 3363"/>
                <a:gd name="T120" fmla="*/ 1467 w 3356"/>
                <a:gd name="T121" fmla="*/ 1030 h 3363"/>
                <a:gd name="T122" fmla="*/ 1168 w 3356"/>
                <a:gd name="T123" fmla="*/ 881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56" h="3363"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6"/>
                  </a:lnTo>
                  <a:lnTo>
                    <a:pt x="3337" y="1938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1"/>
                  </a:lnTo>
                  <a:lnTo>
                    <a:pt x="3255" y="2260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20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2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30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9"/>
                  </a:lnTo>
                  <a:lnTo>
                    <a:pt x="2548" y="3119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7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300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5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5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300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7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19"/>
                  </a:lnTo>
                  <a:lnTo>
                    <a:pt x="774" y="3099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2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20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60"/>
                  </a:lnTo>
                  <a:lnTo>
                    <a:pt x="88" y="2221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8"/>
                  </a:lnTo>
                  <a:lnTo>
                    <a:pt x="14" y="1896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9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4"/>
                  </a:lnTo>
                  <a:lnTo>
                    <a:pt x="34" y="1343"/>
                  </a:lnTo>
                  <a:lnTo>
                    <a:pt x="43" y="1302"/>
                  </a:lnTo>
                  <a:lnTo>
                    <a:pt x="53" y="1262"/>
                  </a:lnTo>
                  <a:lnTo>
                    <a:pt x="64" y="1222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6"/>
                  </a:lnTo>
                  <a:lnTo>
                    <a:pt x="287" y="742"/>
                  </a:lnTo>
                  <a:lnTo>
                    <a:pt x="309" y="709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3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3"/>
                  </a:lnTo>
                  <a:lnTo>
                    <a:pt x="521" y="465"/>
                  </a:lnTo>
                  <a:lnTo>
                    <a:pt x="550" y="438"/>
                  </a:lnTo>
                  <a:lnTo>
                    <a:pt x="580" y="411"/>
                  </a:lnTo>
                  <a:lnTo>
                    <a:pt x="611" y="385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3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20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6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6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20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3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5"/>
                  </a:lnTo>
                  <a:lnTo>
                    <a:pt x="2776" y="411"/>
                  </a:lnTo>
                  <a:lnTo>
                    <a:pt x="2806" y="438"/>
                  </a:lnTo>
                  <a:lnTo>
                    <a:pt x="2835" y="465"/>
                  </a:lnTo>
                  <a:lnTo>
                    <a:pt x="2865" y="493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3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9"/>
                  </a:lnTo>
                  <a:lnTo>
                    <a:pt x="3069" y="741"/>
                  </a:lnTo>
                  <a:lnTo>
                    <a:pt x="3092" y="776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2"/>
                  </a:lnTo>
                  <a:lnTo>
                    <a:pt x="3292" y="1222"/>
                  </a:lnTo>
                  <a:lnTo>
                    <a:pt x="3303" y="1262"/>
                  </a:lnTo>
                  <a:lnTo>
                    <a:pt x="3313" y="1302"/>
                  </a:lnTo>
                  <a:lnTo>
                    <a:pt x="3322" y="1343"/>
                  </a:lnTo>
                  <a:lnTo>
                    <a:pt x="3330" y="1384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9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5"/>
                  </a:lnTo>
                  <a:lnTo>
                    <a:pt x="2917" y="2706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9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6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40"/>
                  </a:lnTo>
                  <a:lnTo>
                    <a:pt x="3282" y="1599"/>
                  </a:lnTo>
                  <a:lnTo>
                    <a:pt x="3278" y="1558"/>
                  </a:lnTo>
                  <a:lnTo>
                    <a:pt x="3275" y="1518"/>
                  </a:lnTo>
                  <a:lnTo>
                    <a:pt x="3271" y="1477"/>
                  </a:lnTo>
                  <a:lnTo>
                    <a:pt x="3265" y="1437"/>
                  </a:lnTo>
                  <a:lnTo>
                    <a:pt x="3259" y="1397"/>
                  </a:lnTo>
                  <a:lnTo>
                    <a:pt x="3251" y="1358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1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6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70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9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4"/>
                  </a:lnTo>
                  <a:lnTo>
                    <a:pt x="1678" y="73"/>
                  </a:lnTo>
                  <a:lnTo>
                    <a:pt x="1637" y="74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9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70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6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1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8"/>
                  </a:lnTo>
                  <a:lnTo>
                    <a:pt x="97" y="1397"/>
                  </a:lnTo>
                  <a:lnTo>
                    <a:pt x="91" y="1437"/>
                  </a:lnTo>
                  <a:lnTo>
                    <a:pt x="85" y="1477"/>
                  </a:lnTo>
                  <a:lnTo>
                    <a:pt x="81" y="1518"/>
                  </a:lnTo>
                  <a:lnTo>
                    <a:pt x="78" y="1558"/>
                  </a:lnTo>
                  <a:lnTo>
                    <a:pt x="74" y="1599"/>
                  </a:lnTo>
                  <a:lnTo>
                    <a:pt x="73" y="1640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6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9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6"/>
                  </a:lnTo>
                  <a:lnTo>
                    <a:pt x="463" y="2735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6"/>
                  </a:lnTo>
                  <a:lnTo>
                    <a:pt x="813" y="3037"/>
                  </a:lnTo>
                  <a:lnTo>
                    <a:pt x="845" y="3058"/>
                  </a:lnTo>
                  <a:lnTo>
                    <a:pt x="878" y="3077"/>
                  </a:lnTo>
                  <a:lnTo>
                    <a:pt x="913" y="3097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5"/>
                  </a:lnTo>
                  <a:lnTo>
                    <a:pt x="1090" y="3179"/>
                  </a:lnTo>
                  <a:lnTo>
                    <a:pt x="1126" y="3193"/>
                  </a:lnTo>
                  <a:lnTo>
                    <a:pt x="1163" y="3206"/>
                  </a:lnTo>
                  <a:lnTo>
                    <a:pt x="1201" y="3219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6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6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9"/>
                  </a:lnTo>
                  <a:lnTo>
                    <a:pt x="2193" y="3206"/>
                  </a:lnTo>
                  <a:lnTo>
                    <a:pt x="2230" y="3193"/>
                  </a:lnTo>
                  <a:lnTo>
                    <a:pt x="2266" y="3179"/>
                  </a:lnTo>
                  <a:lnTo>
                    <a:pt x="2303" y="3165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7"/>
                  </a:lnTo>
                  <a:lnTo>
                    <a:pt x="2478" y="3077"/>
                  </a:lnTo>
                  <a:lnTo>
                    <a:pt x="2511" y="3058"/>
                  </a:lnTo>
                  <a:lnTo>
                    <a:pt x="2543" y="3037"/>
                  </a:lnTo>
                  <a:lnTo>
                    <a:pt x="2576" y="3016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  <a:moveTo>
                    <a:pt x="1599" y="1892"/>
                  </a:moveTo>
                  <a:lnTo>
                    <a:pt x="1614" y="1878"/>
                  </a:lnTo>
                  <a:lnTo>
                    <a:pt x="1630" y="1861"/>
                  </a:lnTo>
                  <a:lnTo>
                    <a:pt x="1644" y="1846"/>
                  </a:lnTo>
                  <a:lnTo>
                    <a:pt x="1658" y="1831"/>
                  </a:lnTo>
                  <a:lnTo>
                    <a:pt x="1667" y="1821"/>
                  </a:lnTo>
                  <a:lnTo>
                    <a:pt x="1676" y="1811"/>
                  </a:lnTo>
                  <a:lnTo>
                    <a:pt x="1686" y="1802"/>
                  </a:lnTo>
                  <a:lnTo>
                    <a:pt x="1694" y="1792"/>
                  </a:lnTo>
                  <a:lnTo>
                    <a:pt x="1698" y="1789"/>
                  </a:lnTo>
                  <a:lnTo>
                    <a:pt x="1702" y="1785"/>
                  </a:lnTo>
                  <a:lnTo>
                    <a:pt x="1709" y="1778"/>
                  </a:lnTo>
                  <a:lnTo>
                    <a:pt x="1716" y="1769"/>
                  </a:lnTo>
                  <a:lnTo>
                    <a:pt x="1723" y="1762"/>
                  </a:lnTo>
                  <a:lnTo>
                    <a:pt x="1731" y="1754"/>
                  </a:lnTo>
                  <a:lnTo>
                    <a:pt x="1742" y="1743"/>
                  </a:lnTo>
                  <a:lnTo>
                    <a:pt x="1752" y="1731"/>
                  </a:lnTo>
                  <a:lnTo>
                    <a:pt x="1764" y="1720"/>
                  </a:lnTo>
                  <a:lnTo>
                    <a:pt x="1774" y="1709"/>
                  </a:lnTo>
                  <a:lnTo>
                    <a:pt x="1789" y="1694"/>
                  </a:lnTo>
                  <a:lnTo>
                    <a:pt x="1803" y="1677"/>
                  </a:lnTo>
                  <a:lnTo>
                    <a:pt x="1947" y="1524"/>
                  </a:lnTo>
                  <a:lnTo>
                    <a:pt x="1963" y="1509"/>
                  </a:lnTo>
                  <a:lnTo>
                    <a:pt x="1977" y="1494"/>
                  </a:lnTo>
                  <a:lnTo>
                    <a:pt x="1992" y="1479"/>
                  </a:lnTo>
                  <a:lnTo>
                    <a:pt x="2006" y="1462"/>
                  </a:lnTo>
                  <a:lnTo>
                    <a:pt x="2008" y="1461"/>
                  </a:lnTo>
                  <a:lnTo>
                    <a:pt x="2010" y="1459"/>
                  </a:lnTo>
                  <a:lnTo>
                    <a:pt x="2011" y="1458"/>
                  </a:lnTo>
                  <a:lnTo>
                    <a:pt x="2012" y="1457"/>
                  </a:lnTo>
                  <a:lnTo>
                    <a:pt x="2012" y="1456"/>
                  </a:lnTo>
                  <a:lnTo>
                    <a:pt x="2011" y="1454"/>
                  </a:lnTo>
                  <a:lnTo>
                    <a:pt x="1988" y="1432"/>
                  </a:lnTo>
                  <a:lnTo>
                    <a:pt x="1981" y="1425"/>
                  </a:lnTo>
                  <a:lnTo>
                    <a:pt x="1973" y="1418"/>
                  </a:lnTo>
                  <a:lnTo>
                    <a:pt x="1966" y="1411"/>
                  </a:lnTo>
                  <a:lnTo>
                    <a:pt x="1958" y="1403"/>
                  </a:lnTo>
                  <a:lnTo>
                    <a:pt x="1952" y="1410"/>
                  </a:lnTo>
                  <a:lnTo>
                    <a:pt x="1941" y="1420"/>
                  </a:lnTo>
                  <a:lnTo>
                    <a:pt x="1931" y="1431"/>
                  </a:lnTo>
                  <a:lnTo>
                    <a:pt x="1924" y="1439"/>
                  </a:lnTo>
                  <a:lnTo>
                    <a:pt x="1901" y="1462"/>
                  </a:lnTo>
                  <a:lnTo>
                    <a:pt x="1894" y="1472"/>
                  </a:lnTo>
                  <a:lnTo>
                    <a:pt x="1885" y="1481"/>
                  </a:lnTo>
                  <a:lnTo>
                    <a:pt x="1877" y="1488"/>
                  </a:lnTo>
                  <a:lnTo>
                    <a:pt x="1868" y="1498"/>
                  </a:lnTo>
                  <a:lnTo>
                    <a:pt x="1857" y="1510"/>
                  </a:lnTo>
                  <a:lnTo>
                    <a:pt x="1846" y="1522"/>
                  </a:lnTo>
                  <a:lnTo>
                    <a:pt x="1834" y="1535"/>
                  </a:lnTo>
                  <a:lnTo>
                    <a:pt x="1823" y="1546"/>
                  </a:lnTo>
                  <a:lnTo>
                    <a:pt x="1813" y="1559"/>
                  </a:lnTo>
                  <a:lnTo>
                    <a:pt x="1801" y="1569"/>
                  </a:lnTo>
                  <a:lnTo>
                    <a:pt x="1795" y="1576"/>
                  </a:lnTo>
                  <a:lnTo>
                    <a:pt x="1790" y="1582"/>
                  </a:lnTo>
                  <a:lnTo>
                    <a:pt x="1645" y="1737"/>
                  </a:lnTo>
                  <a:lnTo>
                    <a:pt x="1637" y="1744"/>
                  </a:lnTo>
                  <a:lnTo>
                    <a:pt x="1628" y="1755"/>
                  </a:lnTo>
                  <a:lnTo>
                    <a:pt x="1619" y="1765"/>
                  </a:lnTo>
                  <a:lnTo>
                    <a:pt x="1611" y="1772"/>
                  </a:lnTo>
                  <a:lnTo>
                    <a:pt x="1606" y="1779"/>
                  </a:lnTo>
                  <a:lnTo>
                    <a:pt x="1599" y="1784"/>
                  </a:lnTo>
                  <a:lnTo>
                    <a:pt x="1591" y="1777"/>
                  </a:lnTo>
                  <a:lnTo>
                    <a:pt x="1582" y="1768"/>
                  </a:lnTo>
                  <a:lnTo>
                    <a:pt x="1561" y="1745"/>
                  </a:lnTo>
                  <a:lnTo>
                    <a:pt x="1522" y="1707"/>
                  </a:lnTo>
                  <a:lnTo>
                    <a:pt x="1484" y="1669"/>
                  </a:lnTo>
                  <a:lnTo>
                    <a:pt x="1467" y="1653"/>
                  </a:lnTo>
                  <a:lnTo>
                    <a:pt x="1464" y="1655"/>
                  </a:lnTo>
                  <a:lnTo>
                    <a:pt x="1460" y="1659"/>
                  </a:lnTo>
                  <a:lnTo>
                    <a:pt x="1441" y="1678"/>
                  </a:lnTo>
                  <a:lnTo>
                    <a:pt x="1433" y="1685"/>
                  </a:lnTo>
                  <a:lnTo>
                    <a:pt x="1428" y="1691"/>
                  </a:lnTo>
                  <a:lnTo>
                    <a:pt x="1420" y="1698"/>
                  </a:lnTo>
                  <a:lnTo>
                    <a:pt x="1415" y="1704"/>
                  </a:lnTo>
                  <a:lnTo>
                    <a:pt x="1419" y="1711"/>
                  </a:lnTo>
                  <a:lnTo>
                    <a:pt x="1426" y="1716"/>
                  </a:lnTo>
                  <a:lnTo>
                    <a:pt x="1440" y="1730"/>
                  </a:lnTo>
                  <a:lnTo>
                    <a:pt x="1462" y="1753"/>
                  </a:lnTo>
                  <a:lnTo>
                    <a:pt x="1490" y="1782"/>
                  </a:lnTo>
                  <a:lnTo>
                    <a:pt x="1520" y="1812"/>
                  </a:lnTo>
                  <a:lnTo>
                    <a:pt x="1550" y="1842"/>
                  </a:lnTo>
                  <a:lnTo>
                    <a:pt x="1575" y="1867"/>
                  </a:lnTo>
                  <a:lnTo>
                    <a:pt x="1592" y="1885"/>
                  </a:lnTo>
                  <a:lnTo>
                    <a:pt x="1599" y="1892"/>
                  </a:lnTo>
                  <a:close/>
                  <a:moveTo>
                    <a:pt x="944" y="1866"/>
                  </a:moveTo>
                  <a:lnTo>
                    <a:pt x="947" y="1877"/>
                  </a:lnTo>
                  <a:lnTo>
                    <a:pt x="948" y="1888"/>
                  </a:lnTo>
                  <a:lnTo>
                    <a:pt x="952" y="1905"/>
                  </a:lnTo>
                  <a:lnTo>
                    <a:pt x="955" y="1924"/>
                  </a:lnTo>
                  <a:lnTo>
                    <a:pt x="959" y="1942"/>
                  </a:lnTo>
                  <a:lnTo>
                    <a:pt x="962" y="1959"/>
                  </a:lnTo>
                  <a:lnTo>
                    <a:pt x="972" y="2005"/>
                  </a:lnTo>
                  <a:lnTo>
                    <a:pt x="975" y="2015"/>
                  </a:lnTo>
                  <a:lnTo>
                    <a:pt x="977" y="2027"/>
                  </a:lnTo>
                  <a:lnTo>
                    <a:pt x="982" y="2044"/>
                  </a:lnTo>
                  <a:lnTo>
                    <a:pt x="986" y="2060"/>
                  </a:lnTo>
                  <a:lnTo>
                    <a:pt x="990" y="2077"/>
                  </a:lnTo>
                  <a:lnTo>
                    <a:pt x="995" y="2093"/>
                  </a:lnTo>
                  <a:lnTo>
                    <a:pt x="998" y="2103"/>
                  </a:lnTo>
                  <a:lnTo>
                    <a:pt x="1000" y="2113"/>
                  </a:lnTo>
                  <a:lnTo>
                    <a:pt x="1003" y="2125"/>
                  </a:lnTo>
                  <a:lnTo>
                    <a:pt x="1008" y="2135"/>
                  </a:lnTo>
                  <a:lnTo>
                    <a:pt x="1012" y="2150"/>
                  </a:lnTo>
                  <a:lnTo>
                    <a:pt x="1022" y="2177"/>
                  </a:lnTo>
                  <a:lnTo>
                    <a:pt x="1031" y="2203"/>
                  </a:lnTo>
                  <a:lnTo>
                    <a:pt x="1037" y="2217"/>
                  </a:lnTo>
                  <a:lnTo>
                    <a:pt x="1064" y="2217"/>
                  </a:lnTo>
                  <a:lnTo>
                    <a:pt x="1114" y="2217"/>
                  </a:lnTo>
                  <a:lnTo>
                    <a:pt x="1166" y="2217"/>
                  </a:lnTo>
                  <a:lnTo>
                    <a:pt x="1195" y="2217"/>
                  </a:lnTo>
                  <a:lnTo>
                    <a:pt x="2269" y="2217"/>
                  </a:lnTo>
                  <a:lnTo>
                    <a:pt x="2278" y="2217"/>
                  </a:lnTo>
                  <a:lnTo>
                    <a:pt x="2288" y="2217"/>
                  </a:lnTo>
                  <a:lnTo>
                    <a:pt x="2293" y="2217"/>
                  </a:lnTo>
                  <a:lnTo>
                    <a:pt x="2299" y="2217"/>
                  </a:lnTo>
                  <a:lnTo>
                    <a:pt x="2303" y="2217"/>
                  </a:lnTo>
                  <a:lnTo>
                    <a:pt x="2306" y="2217"/>
                  </a:lnTo>
                  <a:lnTo>
                    <a:pt x="2307" y="2218"/>
                  </a:lnTo>
                  <a:lnTo>
                    <a:pt x="2308" y="2220"/>
                  </a:lnTo>
                  <a:lnTo>
                    <a:pt x="2310" y="2229"/>
                  </a:lnTo>
                  <a:lnTo>
                    <a:pt x="2308" y="2250"/>
                  </a:lnTo>
                  <a:lnTo>
                    <a:pt x="2308" y="2343"/>
                  </a:lnTo>
                  <a:lnTo>
                    <a:pt x="2308" y="2343"/>
                  </a:lnTo>
                  <a:lnTo>
                    <a:pt x="2308" y="2344"/>
                  </a:lnTo>
                  <a:lnTo>
                    <a:pt x="2308" y="2345"/>
                  </a:lnTo>
                  <a:lnTo>
                    <a:pt x="2289" y="2345"/>
                  </a:lnTo>
                  <a:lnTo>
                    <a:pt x="2241" y="2345"/>
                  </a:lnTo>
                  <a:lnTo>
                    <a:pt x="2172" y="2345"/>
                  </a:lnTo>
                  <a:lnTo>
                    <a:pt x="2092" y="2345"/>
                  </a:lnTo>
                  <a:lnTo>
                    <a:pt x="2010" y="2345"/>
                  </a:lnTo>
                  <a:lnTo>
                    <a:pt x="1936" y="2345"/>
                  </a:lnTo>
                  <a:lnTo>
                    <a:pt x="1878" y="2345"/>
                  </a:lnTo>
                  <a:lnTo>
                    <a:pt x="1848" y="2345"/>
                  </a:lnTo>
                  <a:lnTo>
                    <a:pt x="948" y="2345"/>
                  </a:lnTo>
                  <a:lnTo>
                    <a:pt x="946" y="2345"/>
                  </a:lnTo>
                  <a:lnTo>
                    <a:pt x="945" y="2345"/>
                  </a:lnTo>
                  <a:lnTo>
                    <a:pt x="944" y="2344"/>
                  </a:lnTo>
                  <a:lnTo>
                    <a:pt x="944" y="2343"/>
                  </a:lnTo>
                  <a:lnTo>
                    <a:pt x="943" y="2338"/>
                  </a:lnTo>
                  <a:lnTo>
                    <a:pt x="944" y="2328"/>
                  </a:lnTo>
                  <a:lnTo>
                    <a:pt x="944" y="1896"/>
                  </a:lnTo>
                  <a:lnTo>
                    <a:pt x="943" y="1880"/>
                  </a:lnTo>
                  <a:lnTo>
                    <a:pt x="944" y="1866"/>
                  </a:lnTo>
                  <a:close/>
                  <a:moveTo>
                    <a:pt x="1090" y="2140"/>
                  </a:moveTo>
                  <a:lnTo>
                    <a:pt x="1085" y="2129"/>
                  </a:lnTo>
                  <a:lnTo>
                    <a:pt x="1081" y="2113"/>
                  </a:lnTo>
                  <a:lnTo>
                    <a:pt x="1076" y="2096"/>
                  </a:lnTo>
                  <a:lnTo>
                    <a:pt x="1072" y="2083"/>
                  </a:lnTo>
                  <a:lnTo>
                    <a:pt x="1068" y="2069"/>
                  </a:lnTo>
                  <a:lnTo>
                    <a:pt x="1064" y="2055"/>
                  </a:lnTo>
                  <a:lnTo>
                    <a:pt x="1060" y="2040"/>
                  </a:lnTo>
                  <a:lnTo>
                    <a:pt x="1056" y="2025"/>
                  </a:lnTo>
                  <a:lnTo>
                    <a:pt x="1036" y="1936"/>
                  </a:lnTo>
                  <a:lnTo>
                    <a:pt x="1034" y="1920"/>
                  </a:lnTo>
                  <a:lnTo>
                    <a:pt x="1030" y="1905"/>
                  </a:lnTo>
                  <a:lnTo>
                    <a:pt x="1024" y="1873"/>
                  </a:lnTo>
                  <a:lnTo>
                    <a:pt x="1022" y="1858"/>
                  </a:lnTo>
                  <a:lnTo>
                    <a:pt x="1018" y="1842"/>
                  </a:lnTo>
                  <a:lnTo>
                    <a:pt x="1008" y="1779"/>
                  </a:lnTo>
                  <a:lnTo>
                    <a:pt x="1006" y="1763"/>
                  </a:lnTo>
                  <a:lnTo>
                    <a:pt x="1003" y="1748"/>
                  </a:lnTo>
                  <a:lnTo>
                    <a:pt x="999" y="1715"/>
                  </a:lnTo>
                  <a:lnTo>
                    <a:pt x="997" y="1702"/>
                  </a:lnTo>
                  <a:lnTo>
                    <a:pt x="996" y="1690"/>
                  </a:lnTo>
                  <a:lnTo>
                    <a:pt x="995" y="1686"/>
                  </a:lnTo>
                  <a:lnTo>
                    <a:pt x="995" y="1683"/>
                  </a:lnTo>
                  <a:lnTo>
                    <a:pt x="994" y="1674"/>
                  </a:lnTo>
                  <a:lnTo>
                    <a:pt x="993" y="1667"/>
                  </a:lnTo>
                  <a:lnTo>
                    <a:pt x="991" y="1658"/>
                  </a:lnTo>
                  <a:lnTo>
                    <a:pt x="990" y="1649"/>
                  </a:lnTo>
                  <a:lnTo>
                    <a:pt x="986" y="1617"/>
                  </a:lnTo>
                  <a:lnTo>
                    <a:pt x="983" y="1583"/>
                  </a:lnTo>
                  <a:lnTo>
                    <a:pt x="979" y="1550"/>
                  </a:lnTo>
                  <a:lnTo>
                    <a:pt x="975" y="1518"/>
                  </a:lnTo>
                  <a:lnTo>
                    <a:pt x="974" y="1509"/>
                  </a:lnTo>
                  <a:lnTo>
                    <a:pt x="974" y="1500"/>
                  </a:lnTo>
                  <a:lnTo>
                    <a:pt x="973" y="1492"/>
                  </a:lnTo>
                  <a:lnTo>
                    <a:pt x="972" y="1483"/>
                  </a:lnTo>
                  <a:lnTo>
                    <a:pt x="971" y="1474"/>
                  </a:lnTo>
                  <a:lnTo>
                    <a:pt x="970" y="1467"/>
                  </a:lnTo>
                  <a:lnTo>
                    <a:pt x="970" y="1458"/>
                  </a:lnTo>
                  <a:lnTo>
                    <a:pt x="969" y="1450"/>
                  </a:lnTo>
                  <a:lnTo>
                    <a:pt x="969" y="1441"/>
                  </a:lnTo>
                  <a:lnTo>
                    <a:pt x="968" y="1433"/>
                  </a:lnTo>
                  <a:lnTo>
                    <a:pt x="967" y="1425"/>
                  </a:lnTo>
                  <a:lnTo>
                    <a:pt x="966" y="1416"/>
                  </a:lnTo>
                  <a:lnTo>
                    <a:pt x="963" y="1390"/>
                  </a:lnTo>
                  <a:lnTo>
                    <a:pt x="961" y="1365"/>
                  </a:lnTo>
                  <a:lnTo>
                    <a:pt x="959" y="1339"/>
                  </a:lnTo>
                  <a:lnTo>
                    <a:pt x="958" y="1313"/>
                  </a:lnTo>
                  <a:lnTo>
                    <a:pt x="957" y="1305"/>
                  </a:lnTo>
                  <a:lnTo>
                    <a:pt x="956" y="1296"/>
                  </a:lnTo>
                  <a:lnTo>
                    <a:pt x="953" y="1245"/>
                  </a:lnTo>
                  <a:lnTo>
                    <a:pt x="951" y="1217"/>
                  </a:lnTo>
                  <a:lnTo>
                    <a:pt x="948" y="1171"/>
                  </a:lnTo>
                  <a:lnTo>
                    <a:pt x="946" y="1128"/>
                  </a:lnTo>
                  <a:lnTo>
                    <a:pt x="946" y="1104"/>
                  </a:lnTo>
                  <a:lnTo>
                    <a:pt x="1182" y="1105"/>
                  </a:lnTo>
                  <a:lnTo>
                    <a:pt x="1181" y="1115"/>
                  </a:lnTo>
                  <a:lnTo>
                    <a:pt x="1178" y="1129"/>
                  </a:lnTo>
                  <a:lnTo>
                    <a:pt x="1173" y="1142"/>
                  </a:lnTo>
                  <a:lnTo>
                    <a:pt x="1168" y="1151"/>
                  </a:lnTo>
                  <a:lnTo>
                    <a:pt x="1163" y="1162"/>
                  </a:lnTo>
                  <a:lnTo>
                    <a:pt x="1157" y="1171"/>
                  </a:lnTo>
                  <a:lnTo>
                    <a:pt x="1153" y="1175"/>
                  </a:lnTo>
                  <a:lnTo>
                    <a:pt x="1149" y="1178"/>
                  </a:lnTo>
                  <a:lnTo>
                    <a:pt x="1145" y="1181"/>
                  </a:lnTo>
                  <a:lnTo>
                    <a:pt x="1139" y="1183"/>
                  </a:lnTo>
                  <a:lnTo>
                    <a:pt x="1139" y="1258"/>
                  </a:lnTo>
                  <a:lnTo>
                    <a:pt x="1147" y="1258"/>
                  </a:lnTo>
                  <a:lnTo>
                    <a:pt x="1154" y="1257"/>
                  </a:lnTo>
                  <a:lnTo>
                    <a:pt x="1163" y="1255"/>
                  </a:lnTo>
                  <a:lnTo>
                    <a:pt x="1168" y="1253"/>
                  </a:lnTo>
                  <a:lnTo>
                    <a:pt x="1178" y="1250"/>
                  </a:lnTo>
                  <a:lnTo>
                    <a:pt x="1185" y="1244"/>
                  </a:lnTo>
                  <a:lnTo>
                    <a:pt x="1193" y="1240"/>
                  </a:lnTo>
                  <a:lnTo>
                    <a:pt x="1201" y="1235"/>
                  </a:lnTo>
                  <a:lnTo>
                    <a:pt x="1212" y="1223"/>
                  </a:lnTo>
                  <a:lnTo>
                    <a:pt x="1224" y="1207"/>
                  </a:lnTo>
                  <a:lnTo>
                    <a:pt x="1230" y="1199"/>
                  </a:lnTo>
                  <a:lnTo>
                    <a:pt x="1235" y="1190"/>
                  </a:lnTo>
                  <a:lnTo>
                    <a:pt x="1239" y="1182"/>
                  </a:lnTo>
                  <a:lnTo>
                    <a:pt x="1243" y="1172"/>
                  </a:lnTo>
                  <a:lnTo>
                    <a:pt x="1249" y="1153"/>
                  </a:lnTo>
                  <a:lnTo>
                    <a:pt x="1254" y="1134"/>
                  </a:lnTo>
                  <a:lnTo>
                    <a:pt x="1258" y="1119"/>
                  </a:lnTo>
                  <a:lnTo>
                    <a:pt x="1260" y="1105"/>
                  </a:lnTo>
                  <a:lnTo>
                    <a:pt x="1270" y="1104"/>
                  </a:lnTo>
                  <a:lnTo>
                    <a:pt x="1290" y="1104"/>
                  </a:lnTo>
                  <a:lnTo>
                    <a:pt x="1320" y="1104"/>
                  </a:lnTo>
                  <a:lnTo>
                    <a:pt x="1355" y="1104"/>
                  </a:lnTo>
                  <a:lnTo>
                    <a:pt x="1391" y="1104"/>
                  </a:lnTo>
                  <a:lnTo>
                    <a:pt x="1425" y="1104"/>
                  </a:lnTo>
                  <a:lnTo>
                    <a:pt x="1454" y="1104"/>
                  </a:lnTo>
                  <a:lnTo>
                    <a:pt x="1472" y="1105"/>
                  </a:lnTo>
                  <a:lnTo>
                    <a:pt x="1487" y="1104"/>
                  </a:lnTo>
                  <a:lnTo>
                    <a:pt x="1502" y="1105"/>
                  </a:lnTo>
                  <a:lnTo>
                    <a:pt x="1502" y="1113"/>
                  </a:lnTo>
                  <a:lnTo>
                    <a:pt x="1500" y="1121"/>
                  </a:lnTo>
                  <a:lnTo>
                    <a:pt x="1497" y="1132"/>
                  </a:lnTo>
                  <a:lnTo>
                    <a:pt x="1493" y="1143"/>
                  </a:lnTo>
                  <a:lnTo>
                    <a:pt x="1487" y="1154"/>
                  </a:lnTo>
                  <a:lnTo>
                    <a:pt x="1482" y="1164"/>
                  </a:lnTo>
                  <a:lnTo>
                    <a:pt x="1475" y="1172"/>
                  </a:lnTo>
                  <a:lnTo>
                    <a:pt x="1470" y="1178"/>
                  </a:lnTo>
                  <a:lnTo>
                    <a:pt x="1465" y="1181"/>
                  </a:lnTo>
                  <a:lnTo>
                    <a:pt x="1459" y="1183"/>
                  </a:lnTo>
                  <a:lnTo>
                    <a:pt x="1459" y="1257"/>
                  </a:lnTo>
                  <a:lnTo>
                    <a:pt x="1467" y="1258"/>
                  </a:lnTo>
                  <a:lnTo>
                    <a:pt x="1475" y="1257"/>
                  </a:lnTo>
                  <a:lnTo>
                    <a:pt x="1483" y="1255"/>
                  </a:lnTo>
                  <a:lnTo>
                    <a:pt x="1489" y="1253"/>
                  </a:lnTo>
                  <a:lnTo>
                    <a:pt x="1497" y="1250"/>
                  </a:lnTo>
                  <a:lnTo>
                    <a:pt x="1503" y="1246"/>
                  </a:lnTo>
                  <a:lnTo>
                    <a:pt x="1511" y="1242"/>
                  </a:lnTo>
                  <a:lnTo>
                    <a:pt x="1516" y="1238"/>
                  </a:lnTo>
                  <a:lnTo>
                    <a:pt x="1528" y="1228"/>
                  </a:lnTo>
                  <a:lnTo>
                    <a:pt x="1539" y="1216"/>
                  </a:lnTo>
                  <a:lnTo>
                    <a:pt x="1548" y="1203"/>
                  </a:lnTo>
                  <a:lnTo>
                    <a:pt x="1555" y="1189"/>
                  </a:lnTo>
                  <a:lnTo>
                    <a:pt x="1562" y="1175"/>
                  </a:lnTo>
                  <a:lnTo>
                    <a:pt x="1568" y="1160"/>
                  </a:lnTo>
                  <a:lnTo>
                    <a:pt x="1572" y="1147"/>
                  </a:lnTo>
                  <a:lnTo>
                    <a:pt x="1576" y="1134"/>
                  </a:lnTo>
                  <a:lnTo>
                    <a:pt x="1581" y="1105"/>
                  </a:lnTo>
                  <a:lnTo>
                    <a:pt x="1590" y="1105"/>
                  </a:lnTo>
                  <a:lnTo>
                    <a:pt x="1610" y="1104"/>
                  </a:lnTo>
                  <a:lnTo>
                    <a:pt x="1640" y="1104"/>
                  </a:lnTo>
                  <a:lnTo>
                    <a:pt x="1676" y="1104"/>
                  </a:lnTo>
                  <a:lnTo>
                    <a:pt x="1712" y="1104"/>
                  </a:lnTo>
                  <a:lnTo>
                    <a:pt x="1747" y="1104"/>
                  </a:lnTo>
                  <a:lnTo>
                    <a:pt x="1775" y="1104"/>
                  </a:lnTo>
                  <a:lnTo>
                    <a:pt x="1793" y="1104"/>
                  </a:lnTo>
                  <a:lnTo>
                    <a:pt x="1801" y="1104"/>
                  </a:lnTo>
                  <a:lnTo>
                    <a:pt x="1808" y="1104"/>
                  </a:lnTo>
                  <a:lnTo>
                    <a:pt x="1816" y="1104"/>
                  </a:lnTo>
                  <a:lnTo>
                    <a:pt x="1820" y="1104"/>
                  </a:lnTo>
                  <a:lnTo>
                    <a:pt x="1821" y="1105"/>
                  </a:lnTo>
                  <a:lnTo>
                    <a:pt x="1822" y="1105"/>
                  </a:lnTo>
                  <a:lnTo>
                    <a:pt x="1822" y="1106"/>
                  </a:lnTo>
                  <a:lnTo>
                    <a:pt x="1822" y="1108"/>
                  </a:lnTo>
                  <a:lnTo>
                    <a:pt x="1821" y="1116"/>
                  </a:lnTo>
                  <a:lnTo>
                    <a:pt x="1819" y="1124"/>
                  </a:lnTo>
                  <a:lnTo>
                    <a:pt x="1817" y="1133"/>
                  </a:lnTo>
                  <a:lnTo>
                    <a:pt x="1814" y="1142"/>
                  </a:lnTo>
                  <a:lnTo>
                    <a:pt x="1811" y="1149"/>
                  </a:lnTo>
                  <a:lnTo>
                    <a:pt x="1806" y="1158"/>
                  </a:lnTo>
                  <a:lnTo>
                    <a:pt x="1802" y="1164"/>
                  </a:lnTo>
                  <a:lnTo>
                    <a:pt x="1798" y="1171"/>
                  </a:lnTo>
                  <a:lnTo>
                    <a:pt x="1792" y="1176"/>
                  </a:lnTo>
                  <a:lnTo>
                    <a:pt x="1788" y="1180"/>
                  </a:lnTo>
                  <a:lnTo>
                    <a:pt x="1784" y="1182"/>
                  </a:lnTo>
                  <a:lnTo>
                    <a:pt x="1780" y="1183"/>
                  </a:lnTo>
                  <a:lnTo>
                    <a:pt x="1780" y="1258"/>
                  </a:lnTo>
                  <a:lnTo>
                    <a:pt x="1786" y="1258"/>
                  </a:lnTo>
                  <a:lnTo>
                    <a:pt x="1793" y="1257"/>
                  </a:lnTo>
                  <a:lnTo>
                    <a:pt x="1800" y="1256"/>
                  </a:lnTo>
                  <a:lnTo>
                    <a:pt x="1807" y="1254"/>
                  </a:lnTo>
                  <a:lnTo>
                    <a:pt x="1821" y="1248"/>
                  </a:lnTo>
                  <a:lnTo>
                    <a:pt x="1832" y="1242"/>
                  </a:lnTo>
                  <a:lnTo>
                    <a:pt x="1842" y="1235"/>
                  </a:lnTo>
                  <a:lnTo>
                    <a:pt x="1850" y="1226"/>
                  </a:lnTo>
                  <a:lnTo>
                    <a:pt x="1858" y="1216"/>
                  </a:lnTo>
                  <a:lnTo>
                    <a:pt x="1866" y="1207"/>
                  </a:lnTo>
                  <a:lnTo>
                    <a:pt x="1872" y="1197"/>
                  </a:lnTo>
                  <a:lnTo>
                    <a:pt x="1877" y="1185"/>
                  </a:lnTo>
                  <a:lnTo>
                    <a:pt x="1884" y="1173"/>
                  </a:lnTo>
                  <a:lnTo>
                    <a:pt x="1888" y="1160"/>
                  </a:lnTo>
                  <a:lnTo>
                    <a:pt x="1891" y="1151"/>
                  </a:lnTo>
                  <a:lnTo>
                    <a:pt x="1895" y="1141"/>
                  </a:lnTo>
                  <a:lnTo>
                    <a:pt x="1897" y="1130"/>
                  </a:lnTo>
                  <a:lnTo>
                    <a:pt x="1899" y="1120"/>
                  </a:lnTo>
                  <a:lnTo>
                    <a:pt x="1900" y="1113"/>
                  </a:lnTo>
                  <a:lnTo>
                    <a:pt x="1901" y="1105"/>
                  </a:lnTo>
                  <a:lnTo>
                    <a:pt x="1911" y="1104"/>
                  </a:lnTo>
                  <a:lnTo>
                    <a:pt x="1929" y="1104"/>
                  </a:lnTo>
                  <a:lnTo>
                    <a:pt x="1949" y="1104"/>
                  </a:lnTo>
                  <a:lnTo>
                    <a:pt x="1961" y="1104"/>
                  </a:lnTo>
                  <a:lnTo>
                    <a:pt x="2112" y="1104"/>
                  </a:lnTo>
                  <a:lnTo>
                    <a:pt x="2128" y="1104"/>
                  </a:lnTo>
                  <a:lnTo>
                    <a:pt x="2144" y="1105"/>
                  </a:lnTo>
                  <a:lnTo>
                    <a:pt x="2141" y="1116"/>
                  </a:lnTo>
                  <a:lnTo>
                    <a:pt x="2138" y="1129"/>
                  </a:lnTo>
                  <a:lnTo>
                    <a:pt x="2134" y="1143"/>
                  </a:lnTo>
                  <a:lnTo>
                    <a:pt x="2130" y="1151"/>
                  </a:lnTo>
                  <a:lnTo>
                    <a:pt x="2125" y="1160"/>
                  </a:lnTo>
                  <a:lnTo>
                    <a:pt x="2120" y="1169"/>
                  </a:lnTo>
                  <a:lnTo>
                    <a:pt x="2117" y="1173"/>
                  </a:lnTo>
                  <a:lnTo>
                    <a:pt x="2113" y="1176"/>
                  </a:lnTo>
                  <a:lnTo>
                    <a:pt x="2110" y="1178"/>
                  </a:lnTo>
                  <a:lnTo>
                    <a:pt x="2106" y="1181"/>
                  </a:lnTo>
                  <a:lnTo>
                    <a:pt x="2103" y="1182"/>
                  </a:lnTo>
                  <a:lnTo>
                    <a:pt x="2100" y="1183"/>
                  </a:lnTo>
                  <a:lnTo>
                    <a:pt x="2100" y="1258"/>
                  </a:lnTo>
                  <a:lnTo>
                    <a:pt x="2107" y="1258"/>
                  </a:lnTo>
                  <a:lnTo>
                    <a:pt x="2116" y="1257"/>
                  </a:lnTo>
                  <a:lnTo>
                    <a:pt x="2124" y="1255"/>
                  </a:lnTo>
                  <a:lnTo>
                    <a:pt x="2130" y="1253"/>
                  </a:lnTo>
                  <a:lnTo>
                    <a:pt x="2139" y="1250"/>
                  </a:lnTo>
                  <a:lnTo>
                    <a:pt x="2147" y="1245"/>
                  </a:lnTo>
                  <a:lnTo>
                    <a:pt x="2155" y="1240"/>
                  </a:lnTo>
                  <a:lnTo>
                    <a:pt x="2163" y="1234"/>
                  </a:lnTo>
                  <a:lnTo>
                    <a:pt x="2169" y="1227"/>
                  </a:lnTo>
                  <a:lnTo>
                    <a:pt x="2176" y="1221"/>
                  </a:lnTo>
                  <a:lnTo>
                    <a:pt x="2181" y="1213"/>
                  </a:lnTo>
                  <a:lnTo>
                    <a:pt x="2187" y="1205"/>
                  </a:lnTo>
                  <a:lnTo>
                    <a:pt x="2196" y="1188"/>
                  </a:lnTo>
                  <a:lnTo>
                    <a:pt x="2205" y="1170"/>
                  </a:lnTo>
                  <a:lnTo>
                    <a:pt x="2211" y="1151"/>
                  </a:lnTo>
                  <a:lnTo>
                    <a:pt x="2216" y="1133"/>
                  </a:lnTo>
                  <a:lnTo>
                    <a:pt x="2218" y="1127"/>
                  </a:lnTo>
                  <a:lnTo>
                    <a:pt x="2219" y="1119"/>
                  </a:lnTo>
                  <a:lnTo>
                    <a:pt x="2220" y="1116"/>
                  </a:lnTo>
                  <a:lnTo>
                    <a:pt x="2220" y="1113"/>
                  </a:lnTo>
                  <a:lnTo>
                    <a:pt x="2221" y="1106"/>
                  </a:lnTo>
                  <a:lnTo>
                    <a:pt x="2221" y="1105"/>
                  </a:lnTo>
                  <a:lnTo>
                    <a:pt x="2222" y="1105"/>
                  </a:lnTo>
                  <a:lnTo>
                    <a:pt x="2234" y="1104"/>
                  </a:lnTo>
                  <a:lnTo>
                    <a:pt x="2259" y="1104"/>
                  </a:lnTo>
                  <a:lnTo>
                    <a:pt x="2286" y="1104"/>
                  </a:lnTo>
                  <a:lnTo>
                    <a:pt x="2303" y="1104"/>
                  </a:lnTo>
                  <a:lnTo>
                    <a:pt x="2307" y="1104"/>
                  </a:lnTo>
                  <a:lnTo>
                    <a:pt x="2313" y="1105"/>
                  </a:lnTo>
                  <a:lnTo>
                    <a:pt x="2314" y="1105"/>
                  </a:lnTo>
                  <a:lnTo>
                    <a:pt x="2314" y="1105"/>
                  </a:lnTo>
                  <a:lnTo>
                    <a:pt x="2315" y="1126"/>
                  </a:lnTo>
                  <a:lnTo>
                    <a:pt x="2317" y="1170"/>
                  </a:lnTo>
                  <a:lnTo>
                    <a:pt x="2320" y="1217"/>
                  </a:lnTo>
                  <a:lnTo>
                    <a:pt x="2321" y="1245"/>
                  </a:lnTo>
                  <a:lnTo>
                    <a:pt x="2322" y="1262"/>
                  </a:lnTo>
                  <a:lnTo>
                    <a:pt x="2324" y="1279"/>
                  </a:lnTo>
                  <a:lnTo>
                    <a:pt x="2325" y="1296"/>
                  </a:lnTo>
                  <a:lnTo>
                    <a:pt x="2326" y="1313"/>
                  </a:lnTo>
                  <a:lnTo>
                    <a:pt x="2327" y="1322"/>
                  </a:lnTo>
                  <a:lnTo>
                    <a:pt x="2328" y="1331"/>
                  </a:lnTo>
                  <a:lnTo>
                    <a:pt x="2329" y="1339"/>
                  </a:lnTo>
                  <a:lnTo>
                    <a:pt x="2329" y="1347"/>
                  </a:lnTo>
                  <a:lnTo>
                    <a:pt x="2330" y="1356"/>
                  </a:lnTo>
                  <a:lnTo>
                    <a:pt x="2331" y="1364"/>
                  </a:lnTo>
                  <a:lnTo>
                    <a:pt x="2331" y="1373"/>
                  </a:lnTo>
                  <a:lnTo>
                    <a:pt x="2331" y="1381"/>
                  </a:lnTo>
                  <a:lnTo>
                    <a:pt x="2339" y="1466"/>
                  </a:lnTo>
                  <a:lnTo>
                    <a:pt x="2340" y="1474"/>
                  </a:lnTo>
                  <a:lnTo>
                    <a:pt x="2341" y="1483"/>
                  </a:lnTo>
                  <a:lnTo>
                    <a:pt x="2342" y="1491"/>
                  </a:lnTo>
                  <a:lnTo>
                    <a:pt x="2343" y="1499"/>
                  </a:lnTo>
                  <a:lnTo>
                    <a:pt x="2344" y="1513"/>
                  </a:lnTo>
                  <a:lnTo>
                    <a:pt x="2345" y="1533"/>
                  </a:lnTo>
                  <a:lnTo>
                    <a:pt x="2347" y="1552"/>
                  </a:lnTo>
                  <a:lnTo>
                    <a:pt x="2349" y="1565"/>
                  </a:lnTo>
                  <a:lnTo>
                    <a:pt x="2350" y="1574"/>
                  </a:lnTo>
                  <a:lnTo>
                    <a:pt x="2350" y="1582"/>
                  </a:lnTo>
                  <a:lnTo>
                    <a:pt x="2353" y="1591"/>
                  </a:lnTo>
                  <a:lnTo>
                    <a:pt x="2353" y="1599"/>
                  </a:lnTo>
                  <a:lnTo>
                    <a:pt x="2354" y="1607"/>
                  </a:lnTo>
                  <a:lnTo>
                    <a:pt x="2355" y="1615"/>
                  </a:lnTo>
                  <a:lnTo>
                    <a:pt x="2356" y="1626"/>
                  </a:lnTo>
                  <a:lnTo>
                    <a:pt x="2357" y="1636"/>
                  </a:lnTo>
                  <a:lnTo>
                    <a:pt x="2358" y="1647"/>
                  </a:lnTo>
                  <a:lnTo>
                    <a:pt x="2360" y="1657"/>
                  </a:lnTo>
                  <a:lnTo>
                    <a:pt x="2363" y="1681"/>
                  </a:lnTo>
                  <a:lnTo>
                    <a:pt x="2366" y="1702"/>
                  </a:lnTo>
                  <a:lnTo>
                    <a:pt x="2369" y="1725"/>
                  </a:lnTo>
                  <a:lnTo>
                    <a:pt x="2372" y="1747"/>
                  </a:lnTo>
                  <a:lnTo>
                    <a:pt x="2375" y="1769"/>
                  </a:lnTo>
                  <a:lnTo>
                    <a:pt x="2379" y="1791"/>
                  </a:lnTo>
                  <a:lnTo>
                    <a:pt x="2382" y="1812"/>
                  </a:lnTo>
                  <a:lnTo>
                    <a:pt x="2385" y="1835"/>
                  </a:lnTo>
                  <a:lnTo>
                    <a:pt x="2389" y="1857"/>
                  </a:lnTo>
                  <a:lnTo>
                    <a:pt x="2398" y="1903"/>
                  </a:lnTo>
                  <a:lnTo>
                    <a:pt x="2399" y="1911"/>
                  </a:lnTo>
                  <a:lnTo>
                    <a:pt x="2400" y="1918"/>
                  </a:lnTo>
                  <a:lnTo>
                    <a:pt x="2402" y="1926"/>
                  </a:lnTo>
                  <a:lnTo>
                    <a:pt x="2403" y="1933"/>
                  </a:lnTo>
                  <a:lnTo>
                    <a:pt x="2407" y="1950"/>
                  </a:lnTo>
                  <a:lnTo>
                    <a:pt x="2410" y="1965"/>
                  </a:lnTo>
                  <a:lnTo>
                    <a:pt x="2411" y="1972"/>
                  </a:lnTo>
                  <a:lnTo>
                    <a:pt x="2413" y="1979"/>
                  </a:lnTo>
                  <a:lnTo>
                    <a:pt x="2416" y="1994"/>
                  </a:lnTo>
                  <a:lnTo>
                    <a:pt x="2419" y="2009"/>
                  </a:lnTo>
                  <a:lnTo>
                    <a:pt x="2423" y="2025"/>
                  </a:lnTo>
                  <a:lnTo>
                    <a:pt x="2427" y="2039"/>
                  </a:lnTo>
                  <a:lnTo>
                    <a:pt x="2429" y="2050"/>
                  </a:lnTo>
                  <a:lnTo>
                    <a:pt x="2431" y="2061"/>
                  </a:lnTo>
                  <a:lnTo>
                    <a:pt x="2435" y="2073"/>
                  </a:lnTo>
                  <a:lnTo>
                    <a:pt x="2438" y="2082"/>
                  </a:lnTo>
                  <a:lnTo>
                    <a:pt x="2442" y="2098"/>
                  </a:lnTo>
                  <a:lnTo>
                    <a:pt x="2446" y="2112"/>
                  </a:lnTo>
                  <a:lnTo>
                    <a:pt x="2454" y="2135"/>
                  </a:lnTo>
                  <a:lnTo>
                    <a:pt x="2454" y="2137"/>
                  </a:lnTo>
                  <a:lnTo>
                    <a:pt x="2453" y="2140"/>
                  </a:lnTo>
                  <a:lnTo>
                    <a:pt x="2439" y="2140"/>
                  </a:lnTo>
                  <a:lnTo>
                    <a:pt x="2403" y="2140"/>
                  </a:lnTo>
                  <a:lnTo>
                    <a:pt x="2353" y="2140"/>
                  </a:lnTo>
                  <a:lnTo>
                    <a:pt x="2294" y="2140"/>
                  </a:lnTo>
                  <a:lnTo>
                    <a:pt x="2234" y="2140"/>
                  </a:lnTo>
                  <a:lnTo>
                    <a:pt x="2179" y="2140"/>
                  </a:lnTo>
                  <a:lnTo>
                    <a:pt x="2137" y="2140"/>
                  </a:lnTo>
                  <a:lnTo>
                    <a:pt x="2112" y="2140"/>
                  </a:lnTo>
                  <a:lnTo>
                    <a:pt x="2095" y="2140"/>
                  </a:lnTo>
                  <a:lnTo>
                    <a:pt x="2058" y="2140"/>
                  </a:lnTo>
                  <a:lnTo>
                    <a:pt x="2006" y="2140"/>
                  </a:lnTo>
                  <a:lnTo>
                    <a:pt x="1939" y="2140"/>
                  </a:lnTo>
                  <a:lnTo>
                    <a:pt x="1861" y="2140"/>
                  </a:lnTo>
                  <a:lnTo>
                    <a:pt x="1775" y="2140"/>
                  </a:lnTo>
                  <a:lnTo>
                    <a:pt x="1683" y="2140"/>
                  </a:lnTo>
                  <a:lnTo>
                    <a:pt x="1591" y="2140"/>
                  </a:lnTo>
                  <a:lnTo>
                    <a:pt x="1497" y="2140"/>
                  </a:lnTo>
                  <a:lnTo>
                    <a:pt x="1406" y="2140"/>
                  </a:lnTo>
                  <a:lnTo>
                    <a:pt x="1322" y="2140"/>
                  </a:lnTo>
                  <a:lnTo>
                    <a:pt x="1247" y="2140"/>
                  </a:lnTo>
                  <a:lnTo>
                    <a:pt x="1183" y="2140"/>
                  </a:lnTo>
                  <a:lnTo>
                    <a:pt x="1134" y="2140"/>
                  </a:lnTo>
                  <a:lnTo>
                    <a:pt x="1103" y="2140"/>
                  </a:lnTo>
                  <a:lnTo>
                    <a:pt x="1090" y="2140"/>
                  </a:lnTo>
                  <a:close/>
                  <a:moveTo>
                    <a:pt x="1038" y="958"/>
                  </a:moveTo>
                  <a:lnTo>
                    <a:pt x="1045" y="962"/>
                  </a:lnTo>
                  <a:lnTo>
                    <a:pt x="1062" y="969"/>
                  </a:lnTo>
                  <a:lnTo>
                    <a:pt x="1079" y="976"/>
                  </a:lnTo>
                  <a:lnTo>
                    <a:pt x="1088" y="981"/>
                  </a:lnTo>
                  <a:lnTo>
                    <a:pt x="1098" y="985"/>
                  </a:lnTo>
                  <a:lnTo>
                    <a:pt x="1107" y="988"/>
                  </a:lnTo>
                  <a:lnTo>
                    <a:pt x="1111" y="980"/>
                  </a:lnTo>
                  <a:lnTo>
                    <a:pt x="1115" y="972"/>
                  </a:lnTo>
                  <a:lnTo>
                    <a:pt x="1121" y="966"/>
                  </a:lnTo>
                  <a:lnTo>
                    <a:pt x="1126" y="960"/>
                  </a:lnTo>
                  <a:lnTo>
                    <a:pt x="1131" y="956"/>
                  </a:lnTo>
                  <a:lnTo>
                    <a:pt x="1135" y="954"/>
                  </a:lnTo>
                  <a:lnTo>
                    <a:pt x="1138" y="953"/>
                  </a:lnTo>
                  <a:lnTo>
                    <a:pt x="1141" y="953"/>
                  </a:lnTo>
                  <a:lnTo>
                    <a:pt x="1145" y="954"/>
                  </a:lnTo>
                  <a:lnTo>
                    <a:pt x="1149" y="956"/>
                  </a:lnTo>
                  <a:lnTo>
                    <a:pt x="1152" y="959"/>
                  </a:lnTo>
                  <a:lnTo>
                    <a:pt x="1155" y="962"/>
                  </a:lnTo>
                  <a:lnTo>
                    <a:pt x="1160" y="969"/>
                  </a:lnTo>
                  <a:lnTo>
                    <a:pt x="1165" y="976"/>
                  </a:lnTo>
                  <a:lnTo>
                    <a:pt x="1169" y="985"/>
                  </a:lnTo>
                  <a:lnTo>
                    <a:pt x="1173" y="993"/>
                  </a:lnTo>
                  <a:lnTo>
                    <a:pt x="1176" y="1000"/>
                  </a:lnTo>
                  <a:lnTo>
                    <a:pt x="1179" y="1011"/>
                  </a:lnTo>
                  <a:lnTo>
                    <a:pt x="1181" y="1023"/>
                  </a:lnTo>
                  <a:lnTo>
                    <a:pt x="1182" y="1030"/>
                  </a:lnTo>
                  <a:lnTo>
                    <a:pt x="1155" y="1030"/>
                  </a:lnTo>
                  <a:lnTo>
                    <a:pt x="1105" y="1030"/>
                  </a:lnTo>
                  <a:lnTo>
                    <a:pt x="1054" y="1030"/>
                  </a:lnTo>
                  <a:lnTo>
                    <a:pt x="1025" y="1030"/>
                  </a:lnTo>
                  <a:lnTo>
                    <a:pt x="1000" y="1030"/>
                  </a:lnTo>
                  <a:lnTo>
                    <a:pt x="948" y="1030"/>
                  </a:lnTo>
                  <a:lnTo>
                    <a:pt x="897" y="1030"/>
                  </a:lnTo>
                  <a:lnTo>
                    <a:pt x="871" y="1030"/>
                  </a:lnTo>
                  <a:lnTo>
                    <a:pt x="869" y="1032"/>
                  </a:lnTo>
                  <a:lnTo>
                    <a:pt x="868" y="1035"/>
                  </a:lnTo>
                  <a:lnTo>
                    <a:pt x="868" y="1038"/>
                  </a:lnTo>
                  <a:lnTo>
                    <a:pt x="868" y="1041"/>
                  </a:lnTo>
                  <a:lnTo>
                    <a:pt x="868" y="2401"/>
                  </a:lnTo>
                  <a:lnTo>
                    <a:pt x="868" y="2412"/>
                  </a:lnTo>
                  <a:lnTo>
                    <a:pt x="869" y="2423"/>
                  </a:lnTo>
                  <a:lnTo>
                    <a:pt x="877" y="2423"/>
                  </a:lnTo>
                  <a:lnTo>
                    <a:pt x="899" y="2423"/>
                  </a:lnTo>
                  <a:lnTo>
                    <a:pt x="934" y="2423"/>
                  </a:lnTo>
                  <a:lnTo>
                    <a:pt x="979" y="2423"/>
                  </a:lnTo>
                  <a:lnTo>
                    <a:pt x="1032" y="2423"/>
                  </a:lnTo>
                  <a:lnTo>
                    <a:pt x="1092" y="2424"/>
                  </a:lnTo>
                  <a:lnTo>
                    <a:pt x="1156" y="2424"/>
                  </a:lnTo>
                  <a:lnTo>
                    <a:pt x="1223" y="2424"/>
                  </a:lnTo>
                  <a:lnTo>
                    <a:pt x="1291" y="2423"/>
                  </a:lnTo>
                  <a:lnTo>
                    <a:pt x="1357" y="2423"/>
                  </a:lnTo>
                  <a:lnTo>
                    <a:pt x="1420" y="2423"/>
                  </a:lnTo>
                  <a:lnTo>
                    <a:pt x="1480" y="2423"/>
                  </a:lnTo>
                  <a:lnTo>
                    <a:pt x="1531" y="2423"/>
                  </a:lnTo>
                  <a:lnTo>
                    <a:pt x="1575" y="2423"/>
                  </a:lnTo>
                  <a:lnTo>
                    <a:pt x="1607" y="2423"/>
                  </a:lnTo>
                  <a:lnTo>
                    <a:pt x="1626" y="2423"/>
                  </a:lnTo>
                  <a:lnTo>
                    <a:pt x="1645" y="2423"/>
                  </a:lnTo>
                  <a:lnTo>
                    <a:pt x="1677" y="2423"/>
                  </a:lnTo>
                  <a:lnTo>
                    <a:pt x="1719" y="2423"/>
                  </a:lnTo>
                  <a:lnTo>
                    <a:pt x="1771" y="2423"/>
                  </a:lnTo>
                  <a:lnTo>
                    <a:pt x="1829" y="2423"/>
                  </a:lnTo>
                  <a:lnTo>
                    <a:pt x="1892" y="2423"/>
                  </a:lnTo>
                  <a:lnTo>
                    <a:pt x="1959" y="2423"/>
                  </a:lnTo>
                  <a:lnTo>
                    <a:pt x="2028" y="2423"/>
                  </a:lnTo>
                  <a:lnTo>
                    <a:pt x="2095" y="2423"/>
                  </a:lnTo>
                  <a:lnTo>
                    <a:pt x="2160" y="2423"/>
                  </a:lnTo>
                  <a:lnTo>
                    <a:pt x="2220" y="2423"/>
                  </a:lnTo>
                  <a:lnTo>
                    <a:pt x="2274" y="2423"/>
                  </a:lnTo>
                  <a:lnTo>
                    <a:pt x="2318" y="2423"/>
                  </a:lnTo>
                  <a:lnTo>
                    <a:pt x="2354" y="2423"/>
                  </a:lnTo>
                  <a:lnTo>
                    <a:pt x="2375" y="2423"/>
                  </a:lnTo>
                  <a:lnTo>
                    <a:pt x="2384" y="2423"/>
                  </a:lnTo>
                  <a:lnTo>
                    <a:pt x="2385" y="2414"/>
                  </a:lnTo>
                  <a:lnTo>
                    <a:pt x="2385" y="2395"/>
                  </a:lnTo>
                  <a:lnTo>
                    <a:pt x="2385" y="2366"/>
                  </a:lnTo>
                  <a:lnTo>
                    <a:pt x="2385" y="2333"/>
                  </a:lnTo>
                  <a:lnTo>
                    <a:pt x="2384" y="2298"/>
                  </a:lnTo>
                  <a:lnTo>
                    <a:pt x="2384" y="2266"/>
                  </a:lnTo>
                  <a:lnTo>
                    <a:pt x="2384" y="2238"/>
                  </a:lnTo>
                  <a:lnTo>
                    <a:pt x="2384" y="2220"/>
                  </a:lnTo>
                  <a:lnTo>
                    <a:pt x="2385" y="2216"/>
                  </a:lnTo>
                  <a:lnTo>
                    <a:pt x="2403" y="2215"/>
                  </a:lnTo>
                  <a:lnTo>
                    <a:pt x="2444" y="2215"/>
                  </a:lnTo>
                  <a:lnTo>
                    <a:pt x="2487" y="2215"/>
                  </a:lnTo>
                  <a:lnTo>
                    <a:pt x="2514" y="2215"/>
                  </a:lnTo>
                  <a:lnTo>
                    <a:pt x="2525" y="2215"/>
                  </a:lnTo>
                  <a:lnTo>
                    <a:pt x="2537" y="2216"/>
                  </a:lnTo>
                  <a:lnTo>
                    <a:pt x="2548" y="2216"/>
                  </a:lnTo>
                  <a:lnTo>
                    <a:pt x="2557" y="2215"/>
                  </a:lnTo>
                  <a:lnTo>
                    <a:pt x="2555" y="2207"/>
                  </a:lnTo>
                  <a:lnTo>
                    <a:pt x="2548" y="2187"/>
                  </a:lnTo>
                  <a:lnTo>
                    <a:pt x="2539" y="2168"/>
                  </a:lnTo>
                  <a:lnTo>
                    <a:pt x="2535" y="2155"/>
                  </a:lnTo>
                  <a:lnTo>
                    <a:pt x="2524" y="2127"/>
                  </a:lnTo>
                  <a:lnTo>
                    <a:pt x="2513" y="2091"/>
                  </a:lnTo>
                  <a:lnTo>
                    <a:pt x="2502" y="2053"/>
                  </a:lnTo>
                  <a:lnTo>
                    <a:pt x="2495" y="2024"/>
                  </a:lnTo>
                  <a:lnTo>
                    <a:pt x="2487" y="1991"/>
                  </a:lnTo>
                  <a:lnTo>
                    <a:pt x="2483" y="1972"/>
                  </a:lnTo>
                  <a:lnTo>
                    <a:pt x="2479" y="1955"/>
                  </a:lnTo>
                  <a:lnTo>
                    <a:pt x="2476" y="1938"/>
                  </a:lnTo>
                  <a:lnTo>
                    <a:pt x="2472" y="1919"/>
                  </a:lnTo>
                  <a:lnTo>
                    <a:pt x="2470" y="1911"/>
                  </a:lnTo>
                  <a:lnTo>
                    <a:pt x="2468" y="1902"/>
                  </a:lnTo>
                  <a:lnTo>
                    <a:pt x="2467" y="1893"/>
                  </a:lnTo>
                  <a:lnTo>
                    <a:pt x="2465" y="1884"/>
                  </a:lnTo>
                  <a:lnTo>
                    <a:pt x="2464" y="1875"/>
                  </a:lnTo>
                  <a:lnTo>
                    <a:pt x="2461" y="1866"/>
                  </a:lnTo>
                  <a:lnTo>
                    <a:pt x="2459" y="1853"/>
                  </a:lnTo>
                  <a:lnTo>
                    <a:pt x="2457" y="1839"/>
                  </a:lnTo>
                  <a:lnTo>
                    <a:pt x="2455" y="1825"/>
                  </a:lnTo>
                  <a:lnTo>
                    <a:pt x="2453" y="1811"/>
                  </a:lnTo>
                  <a:lnTo>
                    <a:pt x="2451" y="1803"/>
                  </a:lnTo>
                  <a:lnTo>
                    <a:pt x="2450" y="1794"/>
                  </a:lnTo>
                  <a:lnTo>
                    <a:pt x="2449" y="1784"/>
                  </a:lnTo>
                  <a:lnTo>
                    <a:pt x="2446" y="1776"/>
                  </a:lnTo>
                  <a:lnTo>
                    <a:pt x="2444" y="1762"/>
                  </a:lnTo>
                  <a:lnTo>
                    <a:pt x="2442" y="1748"/>
                  </a:lnTo>
                  <a:lnTo>
                    <a:pt x="2440" y="1734"/>
                  </a:lnTo>
                  <a:lnTo>
                    <a:pt x="2439" y="1720"/>
                  </a:lnTo>
                  <a:lnTo>
                    <a:pt x="2438" y="1711"/>
                  </a:lnTo>
                  <a:lnTo>
                    <a:pt x="2437" y="1701"/>
                  </a:lnTo>
                  <a:lnTo>
                    <a:pt x="2435" y="1689"/>
                  </a:lnTo>
                  <a:lnTo>
                    <a:pt x="2433" y="1677"/>
                  </a:lnTo>
                  <a:lnTo>
                    <a:pt x="2431" y="1666"/>
                  </a:lnTo>
                  <a:lnTo>
                    <a:pt x="2430" y="1655"/>
                  </a:lnTo>
                  <a:lnTo>
                    <a:pt x="2424" y="1606"/>
                  </a:lnTo>
                  <a:lnTo>
                    <a:pt x="2423" y="1596"/>
                  </a:lnTo>
                  <a:lnTo>
                    <a:pt x="2423" y="1587"/>
                  </a:lnTo>
                  <a:lnTo>
                    <a:pt x="2422" y="1578"/>
                  </a:lnTo>
                  <a:lnTo>
                    <a:pt x="2421" y="1568"/>
                  </a:lnTo>
                  <a:lnTo>
                    <a:pt x="2419" y="1559"/>
                  </a:lnTo>
                  <a:lnTo>
                    <a:pt x="2418" y="1549"/>
                  </a:lnTo>
                  <a:lnTo>
                    <a:pt x="2417" y="1539"/>
                  </a:lnTo>
                  <a:lnTo>
                    <a:pt x="2416" y="1529"/>
                  </a:lnTo>
                  <a:lnTo>
                    <a:pt x="2415" y="1521"/>
                  </a:lnTo>
                  <a:lnTo>
                    <a:pt x="2414" y="1511"/>
                  </a:lnTo>
                  <a:lnTo>
                    <a:pt x="2412" y="1492"/>
                  </a:lnTo>
                  <a:lnTo>
                    <a:pt x="2410" y="1471"/>
                  </a:lnTo>
                  <a:lnTo>
                    <a:pt x="2409" y="1452"/>
                  </a:lnTo>
                  <a:lnTo>
                    <a:pt x="2407" y="1433"/>
                  </a:lnTo>
                  <a:lnTo>
                    <a:pt x="2405" y="1424"/>
                  </a:lnTo>
                  <a:lnTo>
                    <a:pt x="2405" y="1413"/>
                  </a:lnTo>
                  <a:lnTo>
                    <a:pt x="2404" y="1403"/>
                  </a:lnTo>
                  <a:lnTo>
                    <a:pt x="2403" y="1393"/>
                  </a:lnTo>
                  <a:lnTo>
                    <a:pt x="2396" y="1295"/>
                  </a:lnTo>
                  <a:lnTo>
                    <a:pt x="2395" y="1285"/>
                  </a:lnTo>
                  <a:lnTo>
                    <a:pt x="2395" y="1275"/>
                  </a:lnTo>
                  <a:lnTo>
                    <a:pt x="2394" y="1265"/>
                  </a:lnTo>
                  <a:lnTo>
                    <a:pt x="2393" y="1255"/>
                  </a:lnTo>
                  <a:lnTo>
                    <a:pt x="2393" y="1245"/>
                  </a:lnTo>
                  <a:lnTo>
                    <a:pt x="2391" y="1236"/>
                  </a:lnTo>
                  <a:lnTo>
                    <a:pt x="2391" y="1226"/>
                  </a:lnTo>
                  <a:lnTo>
                    <a:pt x="2390" y="1215"/>
                  </a:lnTo>
                  <a:lnTo>
                    <a:pt x="2390" y="1205"/>
                  </a:lnTo>
                  <a:lnTo>
                    <a:pt x="2389" y="1196"/>
                  </a:lnTo>
                  <a:lnTo>
                    <a:pt x="2388" y="1186"/>
                  </a:lnTo>
                  <a:lnTo>
                    <a:pt x="2388" y="1176"/>
                  </a:lnTo>
                  <a:lnTo>
                    <a:pt x="2387" y="1165"/>
                  </a:lnTo>
                  <a:lnTo>
                    <a:pt x="2387" y="1156"/>
                  </a:lnTo>
                  <a:lnTo>
                    <a:pt x="2387" y="1145"/>
                  </a:lnTo>
                  <a:lnTo>
                    <a:pt x="2386" y="1135"/>
                  </a:lnTo>
                  <a:lnTo>
                    <a:pt x="2385" y="1126"/>
                  </a:lnTo>
                  <a:lnTo>
                    <a:pt x="2385" y="1115"/>
                  </a:lnTo>
                  <a:lnTo>
                    <a:pt x="2385" y="1105"/>
                  </a:lnTo>
                  <a:lnTo>
                    <a:pt x="2385" y="1094"/>
                  </a:lnTo>
                  <a:lnTo>
                    <a:pt x="2384" y="1084"/>
                  </a:lnTo>
                  <a:lnTo>
                    <a:pt x="2384" y="1074"/>
                  </a:lnTo>
                  <a:lnTo>
                    <a:pt x="2384" y="1064"/>
                  </a:lnTo>
                  <a:lnTo>
                    <a:pt x="2385" y="1051"/>
                  </a:lnTo>
                  <a:lnTo>
                    <a:pt x="2385" y="1039"/>
                  </a:lnTo>
                  <a:lnTo>
                    <a:pt x="2384" y="1030"/>
                  </a:lnTo>
                  <a:lnTo>
                    <a:pt x="2360" y="1030"/>
                  </a:lnTo>
                  <a:lnTo>
                    <a:pt x="2314" y="1030"/>
                  </a:lnTo>
                  <a:lnTo>
                    <a:pt x="2265" y="1030"/>
                  </a:lnTo>
                  <a:lnTo>
                    <a:pt x="2236" y="1030"/>
                  </a:lnTo>
                  <a:lnTo>
                    <a:pt x="2228" y="1030"/>
                  </a:lnTo>
                  <a:lnTo>
                    <a:pt x="2221" y="1030"/>
                  </a:lnTo>
                  <a:lnTo>
                    <a:pt x="2218" y="1030"/>
                  </a:lnTo>
                  <a:lnTo>
                    <a:pt x="2216" y="1029"/>
                  </a:lnTo>
                  <a:lnTo>
                    <a:pt x="2214" y="1022"/>
                  </a:lnTo>
                  <a:lnTo>
                    <a:pt x="2211" y="1006"/>
                  </a:lnTo>
                  <a:lnTo>
                    <a:pt x="2208" y="995"/>
                  </a:lnTo>
                  <a:lnTo>
                    <a:pt x="2206" y="983"/>
                  </a:lnTo>
                  <a:lnTo>
                    <a:pt x="2203" y="973"/>
                  </a:lnTo>
                  <a:lnTo>
                    <a:pt x="2199" y="962"/>
                  </a:lnTo>
                  <a:lnTo>
                    <a:pt x="2194" y="952"/>
                  </a:lnTo>
                  <a:lnTo>
                    <a:pt x="2189" y="942"/>
                  </a:lnTo>
                  <a:lnTo>
                    <a:pt x="2183" y="933"/>
                  </a:lnTo>
                  <a:lnTo>
                    <a:pt x="2178" y="925"/>
                  </a:lnTo>
                  <a:lnTo>
                    <a:pt x="2172" y="916"/>
                  </a:lnTo>
                  <a:lnTo>
                    <a:pt x="2165" y="908"/>
                  </a:lnTo>
                  <a:lnTo>
                    <a:pt x="2158" y="902"/>
                  </a:lnTo>
                  <a:lnTo>
                    <a:pt x="2150" y="895"/>
                  </a:lnTo>
                  <a:lnTo>
                    <a:pt x="2141" y="890"/>
                  </a:lnTo>
                  <a:lnTo>
                    <a:pt x="2132" y="885"/>
                  </a:lnTo>
                  <a:lnTo>
                    <a:pt x="2120" y="880"/>
                  </a:lnTo>
                  <a:lnTo>
                    <a:pt x="2108" y="877"/>
                  </a:lnTo>
                  <a:lnTo>
                    <a:pt x="2096" y="877"/>
                  </a:lnTo>
                  <a:lnTo>
                    <a:pt x="2084" y="877"/>
                  </a:lnTo>
                  <a:lnTo>
                    <a:pt x="2074" y="879"/>
                  </a:lnTo>
                  <a:lnTo>
                    <a:pt x="2063" y="883"/>
                  </a:lnTo>
                  <a:lnTo>
                    <a:pt x="2052" y="888"/>
                  </a:lnTo>
                  <a:lnTo>
                    <a:pt x="2042" y="893"/>
                  </a:lnTo>
                  <a:lnTo>
                    <a:pt x="2034" y="900"/>
                  </a:lnTo>
                  <a:lnTo>
                    <a:pt x="2027" y="906"/>
                  </a:lnTo>
                  <a:lnTo>
                    <a:pt x="2020" y="914"/>
                  </a:lnTo>
                  <a:lnTo>
                    <a:pt x="2013" y="921"/>
                  </a:lnTo>
                  <a:lnTo>
                    <a:pt x="2009" y="928"/>
                  </a:lnTo>
                  <a:lnTo>
                    <a:pt x="2002" y="940"/>
                  </a:lnTo>
                  <a:lnTo>
                    <a:pt x="1996" y="951"/>
                  </a:lnTo>
                  <a:lnTo>
                    <a:pt x="1993" y="958"/>
                  </a:lnTo>
                  <a:lnTo>
                    <a:pt x="2000" y="962"/>
                  </a:lnTo>
                  <a:lnTo>
                    <a:pt x="2010" y="966"/>
                  </a:lnTo>
                  <a:lnTo>
                    <a:pt x="2019" y="970"/>
                  </a:lnTo>
                  <a:lnTo>
                    <a:pt x="2027" y="973"/>
                  </a:lnTo>
                  <a:lnTo>
                    <a:pt x="2034" y="976"/>
                  </a:lnTo>
                  <a:lnTo>
                    <a:pt x="2046" y="982"/>
                  </a:lnTo>
                  <a:lnTo>
                    <a:pt x="2056" y="986"/>
                  </a:lnTo>
                  <a:lnTo>
                    <a:pt x="2062" y="988"/>
                  </a:lnTo>
                  <a:lnTo>
                    <a:pt x="2067" y="981"/>
                  </a:lnTo>
                  <a:lnTo>
                    <a:pt x="2070" y="973"/>
                  </a:lnTo>
                  <a:lnTo>
                    <a:pt x="2076" y="966"/>
                  </a:lnTo>
                  <a:lnTo>
                    <a:pt x="2081" y="960"/>
                  </a:lnTo>
                  <a:lnTo>
                    <a:pt x="2085" y="956"/>
                  </a:lnTo>
                  <a:lnTo>
                    <a:pt x="2090" y="954"/>
                  </a:lnTo>
                  <a:lnTo>
                    <a:pt x="2093" y="953"/>
                  </a:lnTo>
                  <a:lnTo>
                    <a:pt x="2096" y="953"/>
                  </a:lnTo>
                  <a:lnTo>
                    <a:pt x="2099" y="954"/>
                  </a:lnTo>
                  <a:lnTo>
                    <a:pt x="2104" y="956"/>
                  </a:lnTo>
                  <a:lnTo>
                    <a:pt x="2107" y="959"/>
                  </a:lnTo>
                  <a:lnTo>
                    <a:pt x="2111" y="962"/>
                  </a:lnTo>
                  <a:lnTo>
                    <a:pt x="2116" y="969"/>
                  </a:lnTo>
                  <a:lnTo>
                    <a:pt x="2120" y="976"/>
                  </a:lnTo>
                  <a:lnTo>
                    <a:pt x="2124" y="985"/>
                  </a:lnTo>
                  <a:lnTo>
                    <a:pt x="2128" y="993"/>
                  </a:lnTo>
                  <a:lnTo>
                    <a:pt x="2131" y="1000"/>
                  </a:lnTo>
                  <a:lnTo>
                    <a:pt x="2134" y="1011"/>
                  </a:lnTo>
                  <a:lnTo>
                    <a:pt x="2137" y="1022"/>
                  </a:lnTo>
                  <a:lnTo>
                    <a:pt x="2137" y="1030"/>
                  </a:lnTo>
                  <a:lnTo>
                    <a:pt x="2123" y="1030"/>
                  </a:lnTo>
                  <a:lnTo>
                    <a:pt x="2108" y="1030"/>
                  </a:lnTo>
                  <a:lnTo>
                    <a:pt x="1957" y="1030"/>
                  </a:lnTo>
                  <a:lnTo>
                    <a:pt x="1944" y="1030"/>
                  </a:lnTo>
                  <a:lnTo>
                    <a:pt x="1926" y="1030"/>
                  </a:lnTo>
                  <a:lnTo>
                    <a:pt x="1908" y="1030"/>
                  </a:lnTo>
                  <a:lnTo>
                    <a:pt x="1897" y="1030"/>
                  </a:lnTo>
                  <a:lnTo>
                    <a:pt x="1895" y="1019"/>
                  </a:lnTo>
                  <a:lnTo>
                    <a:pt x="1892" y="1006"/>
                  </a:lnTo>
                  <a:lnTo>
                    <a:pt x="1888" y="987"/>
                  </a:lnTo>
                  <a:lnTo>
                    <a:pt x="1883" y="970"/>
                  </a:lnTo>
                  <a:lnTo>
                    <a:pt x="1875" y="953"/>
                  </a:lnTo>
                  <a:lnTo>
                    <a:pt x="1867" y="935"/>
                  </a:lnTo>
                  <a:lnTo>
                    <a:pt x="1862" y="928"/>
                  </a:lnTo>
                  <a:lnTo>
                    <a:pt x="1857" y="920"/>
                  </a:lnTo>
                  <a:lnTo>
                    <a:pt x="1850" y="913"/>
                  </a:lnTo>
                  <a:lnTo>
                    <a:pt x="1844" y="906"/>
                  </a:lnTo>
                  <a:lnTo>
                    <a:pt x="1838" y="901"/>
                  </a:lnTo>
                  <a:lnTo>
                    <a:pt x="1830" y="894"/>
                  </a:lnTo>
                  <a:lnTo>
                    <a:pt x="1822" y="889"/>
                  </a:lnTo>
                  <a:lnTo>
                    <a:pt x="1814" y="885"/>
                  </a:lnTo>
                  <a:lnTo>
                    <a:pt x="1802" y="880"/>
                  </a:lnTo>
                  <a:lnTo>
                    <a:pt x="1790" y="878"/>
                  </a:lnTo>
                  <a:lnTo>
                    <a:pt x="1779" y="877"/>
                  </a:lnTo>
                  <a:lnTo>
                    <a:pt x="1767" y="877"/>
                  </a:lnTo>
                  <a:lnTo>
                    <a:pt x="1757" y="879"/>
                  </a:lnTo>
                  <a:lnTo>
                    <a:pt x="1745" y="883"/>
                  </a:lnTo>
                  <a:lnTo>
                    <a:pt x="1734" y="888"/>
                  </a:lnTo>
                  <a:lnTo>
                    <a:pt x="1724" y="893"/>
                  </a:lnTo>
                  <a:lnTo>
                    <a:pt x="1716" y="900"/>
                  </a:lnTo>
                  <a:lnTo>
                    <a:pt x="1708" y="906"/>
                  </a:lnTo>
                  <a:lnTo>
                    <a:pt x="1702" y="914"/>
                  </a:lnTo>
                  <a:lnTo>
                    <a:pt x="1695" y="921"/>
                  </a:lnTo>
                  <a:lnTo>
                    <a:pt x="1691" y="928"/>
                  </a:lnTo>
                  <a:lnTo>
                    <a:pt x="1683" y="940"/>
                  </a:lnTo>
                  <a:lnTo>
                    <a:pt x="1677" y="951"/>
                  </a:lnTo>
                  <a:lnTo>
                    <a:pt x="1675" y="958"/>
                  </a:lnTo>
                  <a:lnTo>
                    <a:pt x="1682" y="962"/>
                  </a:lnTo>
                  <a:lnTo>
                    <a:pt x="1691" y="966"/>
                  </a:lnTo>
                  <a:lnTo>
                    <a:pt x="1703" y="971"/>
                  </a:lnTo>
                  <a:lnTo>
                    <a:pt x="1719" y="979"/>
                  </a:lnTo>
                  <a:lnTo>
                    <a:pt x="1735" y="985"/>
                  </a:lnTo>
                  <a:lnTo>
                    <a:pt x="1744" y="988"/>
                  </a:lnTo>
                  <a:lnTo>
                    <a:pt x="1748" y="981"/>
                  </a:lnTo>
                  <a:lnTo>
                    <a:pt x="1752" y="972"/>
                  </a:lnTo>
                  <a:lnTo>
                    <a:pt x="1758" y="966"/>
                  </a:lnTo>
                  <a:lnTo>
                    <a:pt x="1763" y="960"/>
                  </a:lnTo>
                  <a:lnTo>
                    <a:pt x="1767" y="956"/>
                  </a:lnTo>
                  <a:lnTo>
                    <a:pt x="1772" y="954"/>
                  </a:lnTo>
                  <a:lnTo>
                    <a:pt x="1775" y="953"/>
                  </a:lnTo>
                  <a:lnTo>
                    <a:pt x="1778" y="953"/>
                  </a:lnTo>
                  <a:lnTo>
                    <a:pt x="1783" y="954"/>
                  </a:lnTo>
                  <a:lnTo>
                    <a:pt x="1786" y="956"/>
                  </a:lnTo>
                  <a:lnTo>
                    <a:pt x="1789" y="959"/>
                  </a:lnTo>
                  <a:lnTo>
                    <a:pt x="1792" y="964"/>
                  </a:lnTo>
                  <a:lnTo>
                    <a:pt x="1800" y="973"/>
                  </a:lnTo>
                  <a:lnTo>
                    <a:pt x="1806" y="985"/>
                  </a:lnTo>
                  <a:lnTo>
                    <a:pt x="1812" y="998"/>
                  </a:lnTo>
                  <a:lnTo>
                    <a:pt x="1815" y="1011"/>
                  </a:lnTo>
                  <a:lnTo>
                    <a:pt x="1818" y="1021"/>
                  </a:lnTo>
                  <a:lnTo>
                    <a:pt x="1819" y="1030"/>
                  </a:lnTo>
                  <a:lnTo>
                    <a:pt x="1809" y="1030"/>
                  </a:lnTo>
                  <a:lnTo>
                    <a:pt x="1786" y="1030"/>
                  </a:lnTo>
                  <a:lnTo>
                    <a:pt x="1752" y="1030"/>
                  </a:lnTo>
                  <a:lnTo>
                    <a:pt x="1715" y="1030"/>
                  </a:lnTo>
                  <a:lnTo>
                    <a:pt x="1675" y="1030"/>
                  </a:lnTo>
                  <a:lnTo>
                    <a:pt x="1639" y="1030"/>
                  </a:lnTo>
                  <a:lnTo>
                    <a:pt x="1610" y="1030"/>
                  </a:lnTo>
                  <a:lnTo>
                    <a:pt x="1593" y="1030"/>
                  </a:lnTo>
                  <a:lnTo>
                    <a:pt x="1584" y="1030"/>
                  </a:lnTo>
                  <a:lnTo>
                    <a:pt x="1580" y="1029"/>
                  </a:lnTo>
                  <a:lnTo>
                    <a:pt x="1578" y="1026"/>
                  </a:lnTo>
                  <a:lnTo>
                    <a:pt x="1577" y="1019"/>
                  </a:lnTo>
                  <a:lnTo>
                    <a:pt x="1572" y="998"/>
                  </a:lnTo>
                  <a:lnTo>
                    <a:pt x="1568" y="979"/>
                  </a:lnTo>
                  <a:lnTo>
                    <a:pt x="1561" y="960"/>
                  </a:lnTo>
                  <a:lnTo>
                    <a:pt x="1552" y="942"/>
                  </a:lnTo>
                  <a:lnTo>
                    <a:pt x="1547" y="933"/>
                  </a:lnTo>
                  <a:lnTo>
                    <a:pt x="1541" y="925"/>
                  </a:lnTo>
                  <a:lnTo>
                    <a:pt x="1535" y="916"/>
                  </a:lnTo>
                  <a:lnTo>
                    <a:pt x="1528" y="908"/>
                  </a:lnTo>
                  <a:lnTo>
                    <a:pt x="1521" y="902"/>
                  </a:lnTo>
                  <a:lnTo>
                    <a:pt x="1513" y="895"/>
                  </a:lnTo>
                  <a:lnTo>
                    <a:pt x="1504" y="890"/>
                  </a:lnTo>
                  <a:lnTo>
                    <a:pt x="1495" y="885"/>
                  </a:lnTo>
                  <a:lnTo>
                    <a:pt x="1487" y="881"/>
                  </a:lnTo>
                  <a:lnTo>
                    <a:pt x="1481" y="879"/>
                  </a:lnTo>
                  <a:lnTo>
                    <a:pt x="1473" y="878"/>
                  </a:lnTo>
                  <a:lnTo>
                    <a:pt x="1466" y="877"/>
                  </a:lnTo>
                  <a:lnTo>
                    <a:pt x="1459" y="877"/>
                  </a:lnTo>
                  <a:lnTo>
                    <a:pt x="1452" y="877"/>
                  </a:lnTo>
                  <a:lnTo>
                    <a:pt x="1445" y="878"/>
                  </a:lnTo>
                  <a:lnTo>
                    <a:pt x="1438" y="879"/>
                  </a:lnTo>
                  <a:lnTo>
                    <a:pt x="1425" y="884"/>
                  </a:lnTo>
                  <a:lnTo>
                    <a:pt x="1412" y="889"/>
                  </a:lnTo>
                  <a:lnTo>
                    <a:pt x="1400" y="898"/>
                  </a:lnTo>
                  <a:lnTo>
                    <a:pt x="1390" y="906"/>
                  </a:lnTo>
                  <a:lnTo>
                    <a:pt x="1376" y="921"/>
                  </a:lnTo>
                  <a:lnTo>
                    <a:pt x="1372" y="928"/>
                  </a:lnTo>
                  <a:lnTo>
                    <a:pt x="1365" y="940"/>
                  </a:lnTo>
                  <a:lnTo>
                    <a:pt x="1359" y="951"/>
                  </a:lnTo>
                  <a:lnTo>
                    <a:pt x="1356" y="958"/>
                  </a:lnTo>
                  <a:lnTo>
                    <a:pt x="1363" y="962"/>
                  </a:lnTo>
                  <a:lnTo>
                    <a:pt x="1373" y="966"/>
                  </a:lnTo>
                  <a:lnTo>
                    <a:pt x="1385" y="971"/>
                  </a:lnTo>
                  <a:lnTo>
                    <a:pt x="1401" y="979"/>
                  </a:lnTo>
                  <a:lnTo>
                    <a:pt x="1416" y="985"/>
                  </a:lnTo>
                  <a:lnTo>
                    <a:pt x="1426" y="988"/>
                  </a:lnTo>
                  <a:lnTo>
                    <a:pt x="1429" y="980"/>
                  </a:lnTo>
                  <a:lnTo>
                    <a:pt x="1434" y="972"/>
                  </a:lnTo>
                  <a:lnTo>
                    <a:pt x="1440" y="966"/>
                  </a:lnTo>
                  <a:lnTo>
                    <a:pt x="1444" y="960"/>
                  </a:lnTo>
                  <a:lnTo>
                    <a:pt x="1448" y="956"/>
                  </a:lnTo>
                  <a:lnTo>
                    <a:pt x="1453" y="954"/>
                  </a:lnTo>
                  <a:lnTo>
                    <a:pt x="1457" y="953"/>
                  </a:lnTo>
                  <a:lnTo>
                    <a:pt x="1460" y="953"/>
                  </a:lnTo>
                  <a:lnTo>
                    <a:pt x="1464" y="955"/>
                  </a:lnTo>
                  <a:lnTo>
                    <a:pt x="1467" y="957"/>
                  </a:lnTo>
                  <a:lnTo>
                    <a:pt x="1471" y="959"/>
                  </a:lnTo>
                  <a:lnTo>
                    <a:pt x="1474" y="964"/>
                  </a:lnTo>
                  <a:lnTo>
                    <a:pt x="1479" y="969"/>
                  </a:lnTo>
                  <a:lnTo>
                    <a:pt x="1484" y="976"/>
                  </a:lnTo>
                  <a:lnTo>
                    <a:pt x="1488" y="985"/>
                  </a:lnTo>
                  <a:lnTo>
                    <a:pt x="1492" y="993"/>
                  </a:lnTo>
                  <a:lnTo>
                    <a:pt x="1494" y="1001"/>
                  </a:lnTo>
                  <a:lnTo>
                    <a:pt x="1497" y="1012"/>
                  </a:lnTo>
                  <a:lnTo>
                    <a:pt x="1500" y="1023"/>
                  </a:lnTo>
                  <a:lnTo>
                    <a:pt x="1500" y="1030"/>
                  </a:lnTo>
                  <a:lnTo>
                    <a:pt x="1493" y="1030"/>
                  </a:lnTo>
                  <a:lnTo>
                    <a:pt x="1480" y="1030"/>
                  </a:lnTo>
                  <a:lnTo>
                    <a:pt x="1467" y="1030"/>
                  </a:lnTo>
                  <a:lnTo>
                    <a:pt x="1457" y="1030"/>
                  </a:lnTo>
                  <a:lnTo>
                    <a:pt x="1284" y="1030"/>
                  </a:lnTo>
                  <a:lnTo>
                    <a:pt x="1270" y="1030"/>
                  </a:lnTo>
                  <a:lnTo>
                    <a:pt x="1262" y="1030"/>
                  </a:lnTo>
                  <a:lnTo>
                    <a:pt x="1261" y="1030"/>
                  </a:lnTo>
                  <a:lnTo>
                    <a:pt x="1260" y="1028"/>
                  </a:lnTo>
                  <a:lnTo>
                    <a:pt x="1260" y="1026"/>
                  </a:lnTo>
                  <a:lnTo>
                    <a:pt x="1259" y="1022"/>
                  </a:lnTo>
                  <a:lnTo>
                    <a:pt x="1257" y="1011"/>
                  </a:lnTo>
                  <a:lnTo>
                    <a:pt x="1254" y="999"/>
                  </a:lnTo>
                  <a:lnTo>
                    <a:pt x="1252" y="988"/>
                  </a:lnTo>
                  <a:lnTo>
                    <a:pt x="1249" y="978"/>
                  </a:lnTo>
                  <a:lnTo>
                    <a:pt x="1244" y="962"/>
                  </a:lnTo>
                  <a:lnTo>
                    <a:pt x="1236" y="947"/>
                  </a:lnTo>
                  <a:lnTo>
                    <a:pt x="1229" y="933"/>
                  </a:lnTo>
                  <a:lnTo>
                    <a:pt x="1219" y="919"/>
                  </a:lnTo>
                  <a:lnTo>
                    <a:pt x="1209" y="908"/>
                  </a:lnTo>
                  <a:lnTo>
                    <a:pt x="1197" y="898"/>
                  </a:lnTo>
                  <a:lnTo>
                    <a:pt x="1191" y="893"/>
                  </a:lnTo>
                  <a:lnTo>
                    <a:pt x="1184" y="889"/>
                  </a:lnTo>
                  <a:lnTo>
                    <a:pt x="1177" y="885"/>
                  </a:lnTo>
                  <a:lnTo>
                    <a:pt x="1168" y="881"/>
                  </a:lnTo>
                  <a:lnTo>
                    <a:pt x="1159" y="879"/>
                  </a:lnTo>
                  <a:lnTo>
                    <a:pt x="1150" y="877"/>
                  </a:lnTo>
                  <a:lnTo>
                    <a:pt x="1140" y="876"/>
                  </a:lnTo>
                  <a:lnTo>
                    <a:pt x="1132" y="877"/>
                  </a:lnTo>
                  <a:lnTo>
                    <a:pt x="1118" y="879"/>
                  </a:lnTo>
                  <a:lnTo>
                    <a:pt x="1106" y="884"/>
                  </a:lnTo>
                  <a:lnTo>
                    <a:pt x="1095" y="889"/>
                  </a:lnTo>
                  <a:lnTo>
                    <a:pt x="1085" y="894"/>
                  </a:lnTo>
                  <a:lnTo>
                    <a:pt x="1076" y="902"/>
                  </a:lnTo>
                  <a:lnTo>
                    <a:pt x="1068" y="911"/>
                  </a:lnTo>
                  <a:lnTo>
                    <a:pt x="1060" y="919"/>
                  </a:lnTo>
                  <a:lnTo>
                    <a:pt x="1053" y="929"/>
                  </a:lnTo>
                  <a:lnTo>
                    <a:pt x="1049" y="935"/>
                  </a:lnTo>
                  <a:lnTo>
                    <a:pt x="1044" y="944"/>
                  </a:lnTo>
                  <a:lnTo>
                    <a:pt x="1039" y="953"/>
                  </a:lnTo>
                  <a:lnTo>
                    <a:pt x="1038" y="958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dirty="0">
                <a:solidFill>
                  <a:srgbClr val="222222"/>
                </a:solidFill>
                <a:latin typeface="Golos UI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B7A2534-28E3-47DD-8A69-36872A38232B}"/>
              </a:ext>
            </a:extLst>
          </p:cNvPr>
          <p:cNvSpPr txBox="1"/>
          <p:nvPr/>
        </p:nvSpPr>
        <p:spPr>
          <a:xfrm>
            <a:off x="409574" y="336005"/>
            <a:ext cx="11372849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3000" dirty="0">
                <a:latin typeface="+mj-lt"/>
                <a:cs typeface="Calibri" panose="020F0502020204030204" pitchFamily="34" charset="0"/>
              </a:rPr>
              <a:t>Продуктовая линейка Банка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1DEEFC40-544A-44A1-8AA7-030BAC5903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222222"/>
              </a:solidFill>
              <a:cs typeface="Calibri" panose="020F0502020204030204" pitchFamily="34" charset="0"/>
            </a:endParaRPr>
          </a:p>
        </p:txBody>
      </p:sp>
      <p:sp>
        <p:nvSpPr>
          <p:cNvPr id="186" name="Номер слайда 17">
            <a:extLst>
              <a:ext uri="{FF2B5EF4-FFF2-40B4-BE49-F238E27FC236}">
                <a16:creationId xmlns="" xmlns:a16="http://schemas.microsoft.com/office/drawing/2014/main" id="{63A75E90-2EDE-4C63-BF67-FE6C17E6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solidFill>
            <a:srgbClr val="443D81"/>
          </a:solidFill>
        </p:spPr>
        <p:txBody>
          <a:bodyPr/>
          <a:lstStyle/>
          <a:p>
            <a:pPr algn="ctr">
              <a:defRPr/>
            </a:pPr>
            <a:fld id="{F28B10D2-C511-4838-996D-E457D5B62D9F}" type="slidenum">
              <a:rPr lang="ru" sz="1300" smtClean="0">
                <a:solidFill>
                  <a:srgbClr val="FEFFFF"/>
                </a:solidFill>
                <a:cs typeface="Calibri" panose="020F0502020204030204" pitchFamily="34" charset="0"/>
              </a:rPr>
              <a:pPr algn="ctr">
                <a:defRPr/>
              </a:pPr>
              <a:t>4</a:t>
            </a:fld>
            <a:endParaRPr lang="ru" sz="1300" dirty="0">
              <a:solidFill>
                <a:srgbClr val="FEFFFF"/>
              </a:solidFill>
              <a:cs typeface="Calibri" panose="020F0502020204030204" pitchFamily="34" charset="0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="" xmlns:a16="http://schemas.microsoft.com/office/drawing/2014/main" id="{6B608122-DA93-481B-A78F-DE896A93A4A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222222"/>
              </a:solidFill>
              <a:cs typeface="Calibri" panose="020F0502020204030204" pitchFamily="34" charset="0"/>
            </a:endParaRP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="" xmlns:a16="http://schemas.microsoft.com/office/drawing/2014/main" id="{E80360AC-525C-4C05-A227-3627C1D98F41}"/>
              </a:ext>
            </a:extLst>
          </p:cNvPr>
          <p:cNvSpPr/>
          <p:nvPr/>
        </p:nvSpPr>
        <p:spPr>
          <a:xfrm>
            <a:off x="4303426" y="3720865"/>
            <a:ext cx="3585145" cy="2291874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F0F0"/>
              </a:solidFill>
              <a:cs typeface="Calibri" panose="020F0502020204030204" pitchFamily="34" charset="0"/>
            </a:endParaRP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="" xmlns:a16="http://schemas.microsoft.com/office/drawing/2014/main" id="{617FD87B-2B89-421C-A91D-E4F9DEA9A724}"/>
              </a:ext>
            </a:extLst>
          </p:cNvPr>
          <p:cNvSpPr/>
          <p:nvPr/>
        </p:nvSpPr>
        <p:spPr>
          <a:xfrm>
            <a:off x="8197278" y="3720865"/>
            <a:ext cx="3585145" cy="2291874"/>
          </a:xfrm>
          <a:prstGeom prst="rect">
            <a:avLst/>
          </a:prstGeom>
          <a:solidFill>
            <a:srgbClr val="443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F0F0"/>
              </a:solidFill>
              <a:cs typeface="Calibri" panose="020F050202020403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1EF87217-9C3B-46F0-904B-94C4C4969072}"/>
              </a:ext>
            </a:extLst>
          </p:cNvPr>
          <p:cNvSpPr txBox="1"/>
          <p:nvPr/>
        </p:nvSpPr>
        <p:spPr>
          <a:xfrm>
            <a:off x="4473756" y="1284189"/>
            <a:ext cx="3357354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sz="1500" b="1" dirty="0">
                <a:latin typeface="Onest"/>
              </a:rPr>
              <a:t>Инвестиционное кредитование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="" xmlns:a16="http://schemas.microsoft.com/office/drawing/2014/main" id="{4506EE7F-5D5F-4998-A1D6-2F463BEAFE59}"/>
              </a:ext>
            </a:extLst>
          </p:cNvPr>
          <p:cNvSpPr txBox="1"/>
          <p:nvPr/>
        </p:nvSpPr>
        <p:spPr>
          <a:xfrm>
            <a:off x="4874926" y="1669408"/>
            <a:ext cx="1754296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до 2 млрд </a:t>
            </a:r>
            <a:r>
              <a:rPr lang="ru-RU" dirty="0">
                <a:ea typeface="PT Root UI Bold" panose="020B0603020202020204" pitchFamily="34" charset="-52"/>
                <a:cs typeface="Golos UI" panose="020B0504020202020204" pitchFamily="34" charset="-52"/>
              </a:rPr>
              <a:t></a:t>
            </a:r>
            <a:endParaRPr lang="ru-RU" dirty="0"/>
          </a:p>
        </p:txBody>
      </p:sp>
      <p:sp>
        <p:nvSpPr>
          <p:cNvPr id="110" name="TextBox 109">
            <a:extLst>
              <a:ext uri="{FF2B5EF4-FFF2-40B4-BE49-F238E27FC236}">
                <a16:creationId xmlns="" xmlns:a16="http://schemas.microsoft.com/office/drawing/2014/main" id="{BB390AC0-CBDB-41B5-888A-20F9249C6FCF}"/>
              </a:ext>
            </a:extLst>
          </p:cNvPr>
          <p:cNvSpPr txBox="1"/>
          <p:nvPr/>
        </p:nvSpPr>
        <p:spPr>
          <a:xfrm>
            <a:off x="4874926" y="2022926"/>
            <a:ext cx="1754296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до 120 мес.</a:t>
            </a:r>
          </a:p>
        </p:txBody>
      </p:sp>
      <p:sp>
        <p:nvSpPr>
          <p:cNvPr id="117" name="Прямоугольник 116">
            <a:extLst>
              <a:ext uri="{FF2B5EF4-FFF2-40B4-BE49-F238E27FC236}">
                <a16:creationId xmlns="" xmlns:a16="http://schemas.microsoft.com/office/drawing/2014/main" id="{92097CE1-23CC-4CB8-A81F-EF5CB3DE0EA8}"/>
              </a:ext>
            </a:extLst>
          </p:cNvPr>
          <p:cNvSpPr/>
          <p:nvPr/>
        </p:nvSpPr>
        <p:spPr>
          <a:xfrm>
            <a:off x="4490120" y="2632880"/>
            <a:ext cx="339844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rgbClr val="222222"/>
                </a:solidFill>
              </a:rPr>
              <a:t>Цели: </a:t>
            </a:r>
            <a:r>
              <a:rPr lang="ru-RU" sz="1000" dirty="0">
                <a:solidFill>
                  <a:srgbClr val="443D81"/>
                </a:solidFill>
                <a:cs typeface="Golos UI" panose="020B0504020202020204" pitchFamily="34" charset="-52"/>
              </a:rPr>
              <a:t>Финансирование инвестиционных</a:t>
            </a:r>
            <a:r>
              <a:rPr lang="en-US" sz="1000" dirty="0">
                <a:solidFill>
                  <a:srgbClr val="443D81"/>
                </a:solidFill>
                <a:cs typeface="Golos UI" panose="020B0504020202020204" pitchFamily="34" charset="-52"/>
              </a:rPr>
              <a:t> </a:t>
            </a:r>
            <a:r>
              <a:rPr lang="ru-RU" sz="1000" dirty="0">
                <a:solidFill>
                  <a:srgbClr val="443D81"/>
                </a:solidFill>
                <a:cs typeface="Golos UI" panose="020B0504020202020204" pitchFamily="34" charset="-52"/>
              </a:rPr>
              <a:t>проектов, </a:t>
            </a:r>
            <a:r>
              <a:rPr lang="ru-RU" sz="800" dirty="0">
                <a:solidFill>
                  <a:srgbClr val="F0F0F0">
                    <a:lumMod val="50000"/>
                  </a:srgbClr>
                </a:solidFill>
              </a:rPr>
              <a:t>связанных с реальным сектором производства</a:t>
            </a:r>
          </a:p>
        </p:txBody>
      </p:sp>
      <p:sp>
        <p:nvSpPr>
          <p:cNvPr id="140" name="Прямоугольник 139">
            <a:extLst>
              <a:ext uri="{FF2B5EF4-FFF2-40B4-BE49-F238E27FC236}">
                <a16:creationId xmlns="" xmlns:a16="http://schemas.microsoft.com/office/drawing/2014/main" id="{EE0BED2E-4981-4B2B-ACB7-902BB92F828F}"/>
              </a:ext>
            </a:extLst>
          </p:cNvPr>
          <p:cNvSpPr/>
          <p:nvPr/>
        </p:nvSpPr>
        <p:spPr>
          <a:xfrm>
            <a:off x="4490118" y="5152079"/>
            <a:ext cx="3398450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rgbClr val="222222"/>
                </a:solidFill>
              </a:rPr>
              <a:t>Цели: </a:t>
            </a:r>
            <a:r>
              <a:rPr lang="ru-RU" sz="1000" dirty="0">
                <a:solidFill>
                  <a:srgbClr val="443D81"/>
                </a:solidFill>
                <a:cs typeface="Golos UI" panose="020B0504020202020204" pitchFamily="34" charset="-52"/>
              </a:rPr>
              <a:t>развитие предпринимательской деятельности, </a:t>
            </a:r>
            <a:r>
              <a:rPr lang="ru-RU" sz="800" dirty="0">
                <a:solidFill>
                  <a:srgbClr val="787878"/>
                </a:solidFill>
                <a:cs typeface="Golos UI" panose="020B0504020202020204" pitchFamily="34" charset="-52"/>
              </a:rPr>
              <a:t>пополнение оборотных средств, инвестиционные цели</a:t>
            </a:r>
            <a:br>
              <a:rPr lang="ru-RU" sz="800" dirty="0">
                <a:solidFill>
                  <a:srgbClr val="787878"/>
                </a:solidFill>
                <a:cs typeface="Golos UI" panose="020B0504020202020204" pitchFamily="34" charset="-52"/>
              </a:rPr>
            </a:br>
            <a:r>
              <a:rPr lang="ru-RU" sz="600" dirty="0">
                <a:solidFill>
                  <a:srgbClr val="787878"/>
                </a:solidFill>
                <a:cs typeface="Golos UI" panose="020B0504020202020204" pitchFamily="34" charset="-52"/>
              </a:rPr>
              <a:t>(в том числе на цели приобретения бывшего в употреблении оборудования) </a:t>
            </a:r>
          </a:p>
          <a:p>
            <a:pPr>
              <a:defRPr/>
            </a:pPr>
            <a:endParaRPr lang="ru-RU" sz="600" dirty="0">
              <a:solidFill>
                <a:srgbClr val="787878"/>
              </a:solidFill>
              <a:cs typeface="Golos UI" panose="020B0504020202020204" pitchFamily="34" charset="-52"/>
            </a:endParaRPr>
          </a:p>
          <a:p>
            <a:pPr>
              <a:defRPr/>
            </a:pPr>
            <a:r>
              <a:rPr lang="ru-RU" sz="600" dirty="0">
                <a:solidFill>
                  <a:srgbClr val="787878"/>
                </a:solidFill>
                <a:cs typeface="Golos UI" panose="020B0504020202020204" pitchFamily="34" charset="-52"/>
              </a:rPr>
              <a:t>*для кредитов на развитие предпринимательской  деятельности</a:t>
            </a:r>
          </a:p>
          <a:p>
            <a:pPr>
              <a:defRPr/>
            </a:pPr>
            <a:r>
              <a:rPr lang="ru-RU" sz="600" dirty="0">
                <a:solidFill>
                  <a:srgbClr val="787878"/>
                </a:solidFill>
                <a:cs typeface="Golos UI" panose="020B0504020202020204" pitchFamily="34" charset="-52"/>
              </a:rPr>
              <a:t>** для кредитов на инвестиции в основные средства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="" xmlns:a16="http://schemas.microsoft.com/office/drawing/2014/main" id="{3E08C2D1-664E-4CE6-92D2-E44F6FF14092}"/>
              </a:ext>
            </a:extLst>
          </p:cNvPr>
          <p:cNvSpPr txBox="1"/>
          <p:nvPr/>
        </p:nvSpPr>
        <p:spPr>
          <a:xfrm>
            <a:off x="4473756" y="3882234"/>
            <a:ext cx="3163111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sz="1500" b="1" dirty="0">
                <a:latin typeface="Onest"/>
              </a:rPr>
              <a:t>Экспресс кредитование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="" xmlns:a16="http://schemas.microsoft.com/office/drawing/2014/main" id="{A58C7325-7F2E-476A-8495-A8D4D33855E4}"/>
              </a:ext>
            </a:extLst>
          </p:cNvPr>
          <p:cNvSpPr txBox="1"/>
          <p:nvPr/>
        </p:nvSpPr>
        <p:spPr>
          <a:xfrm>
            <a:off x="4874926" y="4267453"/>
            <a:ext cx="2720781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50 тыс. – 10*/50 млн </a:t>
            </a:r>
            <a:r>
              <a:rPr lang="ru-RU" dirty="0">
                <a:ea typeface="PT Root UI Bold" panose="020B0603020202020204" pitchFamily="34" charset="-52"/>
                <a:cs typeface="Golos UI" panose="020B0504020202020204" pitchFamily="34" charset="-52"/>
              </a:rPr>
              <a:t></a:t>
            </a:r>
            <a:endParaRPr lang="ru-RU" dirty="0"/>
          </a:p>
        </p:txBody>
      </p:sp>
      <p:sp>
        <p:nvSpPr>
          <p:cNvPr id="143" name="TextBox 142">
            <a:extLst>
              <a:ext uri="{FF2B5EF4-FFF2-40B4-BE49-F238E27FC236}">
                <a16:creationId xmlns="" xmlns:a16="http://schemas.microsoft.com/office/drawing/2014/main" id="{B48DAA74-08B7-4748-9B94-F1AFF2051EB2}"/>
              </a:ext>
            </a:extLst>
          </p:cNvPr>
          <p:cNvSpPr txBox="1"/>
          <p:nvPr/>
        </p:nvSpPr>
        <p:spPr>
          <a:xfrm>
            <a:off x="4874926" y="4620971"/>
            <a:ext cx="2720781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до 36/60** мес.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="" xmlns:a16="http://schemas.microsoft.com/office/drawing/2014/main" id="{B5AF27E4-3542-42AE-A6E3-D5B3C08B9FB7}"/>
              </a:ext>
            </a:extLst>
          </p:cNvPr>
          <p:cNvSpPr txBox="1"/>
          <p:nvPr/>
        </p:nvSpPr>
        <p:spPr>
          <a:xfrm>
            <a:off x="579905" y="1284189"/>
            <a:ext cx="3163111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sz="1500" b="1" dirty="0">
                <a:latin typeface="Onest"/>
              </a:rPr>
              <a:t>Оборотное кредитование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="" xmlns:a16="http://schemas.microsoft.com/office/drawing/2014/main" id="{67B2F297-BD0A-4175-BB93-606675BFA647}"/>
              </a:ext>
            </a:extLst>
          </p:cNvPr>
          <p:cNvSpPr txBox="1"/>
          <p:nvPr/>
        </p:nvSpPr>
        <p:spPr>
          <a:xfrm>
            <a:off x="981075" y="1669408"/>
            <a:ext cx="1754296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до 2 млрд </a:t>
            </a:r>
            <a:r>
              <a:rPr lang="ru-RU" dirty="0">
                <a:ea typeface="PT Root UI Bold" panose="020B0603020202020204" pitchFamily="34" charset="-52"/>
                <a:cs typeface="Golos UI" panose="020B0504020202020204" pitchFamily="34" charset="-52"/>
              </a:rPr>
              <a:t></a:t>
            </a:r>
            <a:endParaRPr lang="ru-RU" dirty="0"/>
          </a:p>
        </p:txBody>
      </p:sp>
      <p:sp>
        <p:nvSpPr>
          <p:cNvPr id="155" name="TextBox 154">
            <a:extLst>
              <a:ext uri="{FF2B5EF4-FFF2-40B4-BE49-F238E27FC236}">
                <a16:creationId xmlns="" xmlns:a16="http://schemas.microsoft.com/office/drawing/2014/main" id="{D2492E9B-5F1C-4C2C-B678-2831A083B4FB}"/>
              </a:ext>
            </a:extLst>
          </p:cNvPr>
          <p:cNvSpPr txBox="1"/>
          <p:nvPr/>
        </p:nvSpPr>
        <p:spPr>
          <a:xfrm>
            <a:off x="981075" y="2022926"/>
            <a:ext cx="1754296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до 36 мес.</a:t>
            </a:r>
          </a:p>
        </p:txBody>
      </p:sp>
      <p:sp>
        <p:nvSpPr>
          <p:cNvPr id="160" name="Прямоугольник 159">
            <a:extLst>
              <a:ext uri="{FF2B5EF4-FFF2-40B4-BE49-F238E27FC236}">
                <a16:creationId xmlns="" xmlns:a16="http://schemas.microsoft.com/office/drawing/2014/main" id="{F6BCF174-B112-4EE4-BBAB-7AE0453EC58C}"/>
              </a:ext>
            </a:extLst>
          </p:cNvPr>
          <p:cNvSpPr/>
          <p:nvPr/>
        </p:nvSpPr>
        <p:spPr>
          <a:xfrm>
            <a:off x="595145" y="2632880"/>
            <a:ext cx="3399573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rgbClr val="222222"/>
                </a:solidFill>
              </a:rPr>
              <a:t>Цели: </a:t>
            </a:r>
            <a:r>
              <a:rPr lang="ru-RU" sz="1000" dirty="0">
                <a:solidFill>
                  <a:srgbClr val="443D81"/>
                </a:solidFill>
                <a:cs typeface="Golos UI" panose="020B0504020202020204" pitchFamily="34" charset="-52"/>
              </a:rPr>
              <a:t>На пополнение оборотных средств</a:t>
            </a:r>
            <a:r>
              <a:rPr lang="en-US" sz="1000" dirty="0">
                <a:solidFill>
                  <a:srgbClr val="443D81"/>
                </a:solidFill>
                <a:cs typeface="Golos UI" panose="020B0504020202020204" pitchFamily="34" charset="-52"/>
              </a:rPr>
              <a:t> </a:t>
            </a:r>
            <a:r>
              <a:rPr lang="ru-RU" sz="1000" dirty="0" smtClean="0">
                <a:solidFill>
                  <a:srgbClr val="443D81"/>
                </a:solidFill>
                <a:cs typeface="Golos UI" panose="020B0504020202020204" pitchFamily="34" charset="-52"/>
              </a:rPr>
              <a:t/>
            </a:r>
            <a:br>
              <a:rPr lang="ru-RU" sz="1000" dirty="0" smtClean="0">
                <a:solidFill>
                  <a:srgbClr val="443D81"/>
                </a:solidFill>
                <a:cs typeface="Golos UI" panose="020B0504020202020204" pitchFamily="34" charset="-52"/>
              </a:rPr>
            </a:br>
            <a:r>
              <a:rPr lang="ru-RU" sz="800" dirty="0" smtClean="0">
                <a:solidFill>
                  <a:srgbClr val="F0F0F0">
                    <a:lumMod val="50000"/>
                  </a:srgbClr>
                </a:solidFill>
              </a:rPr>
              <a:t>вкл</a:t>
            </a:r>
            <a:r>
              <a:rPr lang="ru-RU" sz="800" dirty="0">
                <a:solidFill>
                  <a:srgbClr val="F0F0F0">
                    <a:lumMod val="50000"/>
                  </a:srgbClr>
                </a:solidFill>
              </a:rPr>
              <a:t>. оплату непросроченных налогов  и сборов до 30%</a:t>
            </a:r>
            <a:r>
              <a:rPr lang="en-US" sz="800" dirty="0">
                <a:solidFill>
                  <a:srgbClr val="F0F0F0">
                    <a:lumMod val="50000"/>
                  </a:srgbClr>
                </a:solidFill>
              </a:rPr>
              <a:t> </a:t>
            </a:r>
            <a:r>
              <a:rPr lang="ru-RU" sz="800" dirty="0" smtClean="0">
                <a:solidFill>
                  <a:srgbClr val="F0F0F0">
                    <a:lumMod val="50000"/>
                  </a:srgbClr>
                </a:solidFill>
              </a:rPr>
              <a:t/>
            </a:r>
            <a:br>
              <a:rPr lang="ru-RU" sz="800" dirty="0" smtClean="0">
                <a:solidFill>
                  <a:srgbClr val="F0F0F0">
                    <a:lumMod val="50000"/>
                  </a:srgbClr>
                </a:solidFill>
              </a:rPr>
            </a:br>
            <a:r>
              <a:rPr lang="ru-RU" sz="800" dirty="0" smtClean="0">
                <a:solidFill>
                  <a:srgbClr val="F0F0F0">
                    <a:lumMod val="50000"/>
                  </a:srgbClr>
                </a:solidFill>
              </a:rPr>
              <a:t>от </a:t>
            </a:r>
            <a:r>
              <a:rPr lang="ru-RU" sz="800" dirty="0">
                <a:solidFill>
                  <a:srgbClr val="F0F0F0">
                    <a:lumMod val="50000"/>
                  </a:srgbClr>
                </a:solidFill>
              </a:rPr>
              <a:t>суммы </a:t>
            </a:r>
            <a:r>
              <a:rPr lang="ru-RU" sz="800" dirty="0" smtClean="0">
                <a:solidFill>
                  <a:srgbClr val="F0F0F0">
                    <a:lumMod val="50000"/>
                  </a:srgbClr>
                </a:solidFill>
              </a:rPr>
              <a:t>финансирования</a:t>
            </a:r>
            <a:endParaRPr lang="ru-RU" sz="800" dirty="0">
              <a:solidFill>
                <a:srgbClr val="F0F0F0">
                  <a:lumMod val="50000"/>
                </a:srgbClr>
              </a:solidFill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="" xmlns:a16="http://schemas.microsoft.com/office/drawing/2014/main" id="{BC0F1FB7-CD1D-4803-9B78-5F67D1C3545A}"/>
              </a:ext>
            </a:extLst>
          </p:cNvPr>
          <p:cNvSpPr txBox="1"/>
          <p:nvPr/>
        </p:nvSpPr>
        <p:spPr>
          <a:xfrm>
            <a:off x="579905" y="3882234"/>
            <a:ext cx="3163111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sz="1500" b="1" dirty="0">
                <a:latin typeface="Onest"/>
              </a:rPr>
              <a:t>Контрактное кредитование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="" xmlns:a16="http://schemas.microsoft.com/office/drawing/2014/main" id="{686ACA97-AB59-403F-B947-4BDE0B6D95C0}"/>
              </a:ext>
            </a:extLst>
          </p:cNvPr>
          <p:cNvSpPr txBox="1"/>
          <p:nvPr/>
        </p:nvSpPr>
        <p:spPr>
          <a:xfrm>
            <a:off x="981075" y="4267453"/>
            <a:ext cx="1647761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до 2 млрд </a:t>
            </a:r>
            <a:r>
              <a:rPr lang="ru-RU" dirty="0">
                <a:ea typeface="PT Root UI Bold" panose="020B0603020202020204" pitchFamily="34" charset="-52"/>
                <a:cs typeface="Golos UI" panose="020B0504020202020204" pitchFamily="34" charset="-52"/>
              </a:rPr>
              <a:t></a:t>
            </a:r>
            <a:endParaRPr lang="ru-RU" dirty="0"/>
          </a:p>
        </p:txBody>
      </p:sp>
      <p:sp>
        <p:nvSpPr>
          <p:cNvPr id="170" name="TextBox 169">
            <a:extLst>
              <a:ext uri="{FF2B5EF4-FFF2-40B4-BE49-F238E27FC236}">
                <a16:creationId xmlns="" xmlns:a16="http://schemas.microsoft.com/office/drawing/2014/main" id="{66799F68-B01A-4638-9D1D-9D26C5FC5BC6}"/>
              </a:ext>
            </a:extLst>
          </p:cNvPr>
          <p:cNvSpPr txBox="1"/>
          <p:nvPr/>
        </p:nvSpPr>
        <p:spPr>
          <a:xfrm>
            <a:off x="981075" y="4620971"/>
            <a:ext cx="15267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до 36 мес.</a:t>
            </a:r>
          </a:p>
        </p:txBody>
      </p:sp>
      <p:sp>
        <p:nvSpPr>
          <p:cNvPr id="173" name="Прямоугольник 172">
            <a:extLst>
              <a:ext uri="{FF2B5EF4-FFF2-40B4-BE49-F238E27FC236}">
                <a16:creationId xmlns="" xmlns:a16="http://schemas.microsoft.com/office/drawing/2014/main" id="{3B00F281-3D0B-4C56-95B8-CD2C93C213FC}"/>
              </a:ext>
            </a:extLst>
          </p:cNvPr>
          <p:cNvSpPr/>
          <p:nvPr/>
        </p:nvSpPr>
        <p:spPr>
          <a:xfrm>
            <a:off x="595145" y="5182857"/>
            <a:ext cx="3399573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300"/>
              </a:spcAft>
              <a:defRPr/>
            </a:pPr>
            <a:r>
              <a:rPr lang="ru-RU" sz="1000" dirty="0">
                <a:solidFill>
                  <a:srgbClr val="222222"/>
                </a:solidFill>
              </a:rPr>
              <a:t>Цели: </a:t>
            </a:r>
            <a:r>
              <a:rPr lang="ru-RU" sz="1000" dirty="0">
                <a:solidFill>
                  <a:srgbClr val="443D81"/>
                </a:solidFill>
                <a:cs typeface="Golos UI" panose="020B0504020202020204" pitchFamily="34" charset="-52"/>
              </a:rPr>
              <a:t>Связанные с исполнением контрактов</a:t>
            </a:r>
            <a:br>
              <a:rPr lang="ru-RU" sz="1000" dirty="0">
                <a:solidFill>
                  <a:srgbClr val="443D81"/>
                </a:solidFill>
                <a:cs typeface="Golos UI" panose="020B0504020202020204" pitchFamily="34" charset="-52"/>
              </a:rPr>
            </a:br>
            <a:r>
              <a:rPr lang="ru-RU" sz="1000" dirty="0">
                <a:solidFill>
                  <a:srgbClr val="443D81"/>
                </a:solidFill>
                <a:cs typeface="Golos UI" panose="020B0504020202020204" pitchFamily="34" charset="-52"/>
              </a:rPr>
              <a:t>в рамках ФЗ: </a:t>
            </a:r>
            <a:r>
              <a:rPr lang="ru-RU" sz="800" dirty="0">
                <a:solidFill>
                  <a:srgbClr val="F0F0F0">
                    <a:lumMod val="50000"/>
                  </a:srgbClr>
                </a:solidFill>
                <a:ea typeface="PT Root UI Bold" panose="020B0603020202020204" pitchFamily="34" charset="-52"/>
                <a:cs typeface="Golos UI" panose="020B0504020202020204" pitchFamily="34" charset="-52"/>
              </a:rPr>
              <a:t>№223-ФЗ | №44-ФЗ | №185-ФЗ (ППРФ №615)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="" xmlns:a16="http://schemas.microsoft.com/office/drawing/2014/main" id="{83A7A9A6-D40C-4CEB-9D95-F47568F1641C}"/>
              </a:ext>
            </a:extLst>
          </p:cNvPr>
          <p:cNvSpPr txBox="1"/>
          <p:nvPr/>
        </p:nvSpPr>
        <p:spPr>
          <a:xfrm>
            <a:off x="8367608" y="1284189"/>
            <a:ext cx="3339927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sz="1500" b="1" dirty="0">
                <a:latin typeface="Onest"/>
              </a:rPr>
              <a:t>Рефинансирование кредитов,</a:t>
            </a:r>
            <a:br>
              <a:rPr lang="ru-RU" sz="1500" b="1" dirty="0">
                <a:latin typeface="Onest"/>
              </a:rPr>
            </a:br>
            <a:r>
              <a:rPr lang="ru-RU" sz="1500" b="1" dirty="0">
                <a:latin typeface="Onest"/>
              </a:rPr>
              <a:t>взятых в других банках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="" xmlns:a16="http://schemas.microsoft.com/office/drawing/2014/main" id="{7A2DE922-4AB1-4BB6-9857-68A28FDC0369}"/>
              </a:ext>
            </a:extLst>
          </p:cNvPr>
          <p:cNvSpPr txBox="1"/>
          <p:nvPr/>
        </p:nvSpPr>
        <p:spPr>
          <a:xfrm>
            <a:off x="8768778" y="1936108"/>
            <a:ext cx="155799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до 2 млрд </a:t>
            </a:r>
            <a:r>
              <a:rPr lang="ru-RU" dirty="0">
                <a:ea typeface="PT Root UI Bold" panose="020B0603020202020204" pitchFamily="34" charset="-52"/>
                <a:cs typeface="Golos UI" panose="020B0504020202020204" pitchFamily="34" charset="-52"/>
              </a:rPr>
              <a:t></a:t>
            </a:r>
            <a:endParaRPr lang="ru-RU" dirty="0"/>
          </a:p>
        </p:txBody>
      </p:sp>
      <p:sp>
        <p:nvSpPr>
          <p:cNvPr id="183" name="TextBox 182">
            <a:extLst>
              <a:ext uri="{FF2B5EF4-FFF2-40B4-BE49-F238E27FC236}">
                <a16:creationId xmlns="" xmlns:a16="http://schemas.microsoft.com/office/drawing/2014/main" id="{D7390187-CBDB-40D1-ADD9-0124E971B645}"/>
              </a:ext>
            </a:extLst>
          </p:cNvPr>
          <p:cNvSpPr txBox="1"/>
          <p:nvPr/>
        </p:nvSpPr>
        <p:spPr>
          <a:xfrm>
            <a:off x="8768778" y="2289626"/>
            <a:ext cx="746697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до 36</a:t>
            </a:r>
          </a:p>
        </p:txBody>
      </p:sp>
      <p:sp>
        <p:nvSpPr>
          <p:cNvPr id="185" name="Прямоугольник 184">
            <a:extLst>
              <a:ext uri="{FF2B5EF4-FFF2-40B4-BE49-F238E27FC236}">
                <a16:creationId xmlns="" xmlns:a16="http://schemas.microsoft.com/office/drawing/2014/main" id="{80185C61-0606-4032-926B-830B3EC3F017}"/>
              </a:ext>
            </a:extLst>
          </p:cNvPr>
          <p:cNvSpPr/>
          <p:nvPr/>
        </p:nvSpPr>
        <p:spPr>
          <a:xfrm>
            <a:off x="8768778" y="2531257"/>
            <a:ext cx="1226122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900" dirty="0">
                <a:solidFill>
                  <a:srgbClr val="F0F0F0">
                    <a:lumMod val="50000"/>
                  </a:srgbClr>
                </a:solidFill>
              </a:rPr>
              <a:t>на оборотные цели </a:t>
            </a:r>
          </a:p>
        </p:txBody>
      </p:sp>
      <p:sp>
        <p:nvSpPr>
          <p:cNvPr id="187" name="Прямоугольник 186">
            <a:extLst>
              <a:ext uri="{FF2B5EF4-FFF2-40B4-BE49-F238E27FC236}">
                <a16:creationId xmlns="" xmlns:a16="http://schemas.microsoft.com/office/drawing/2014/main" id="{284A1373-35B6-4BBB-80B9-026C202EC2F7}"/>
              </a:ext>
            </a:extLst>
          </p:cNvPr>
          <p:cNvSpPr/>
          <p:nvPr/>
        </p:nvSpPr>
        <p:spPr>
          <a:xfrm>
            <a:off x="10064157" y="2531257"/>
            <a:ext cx="1525387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900" dirty="0">
                <a:solidFill>
                  <a:srgbClr val="F0F0F0">
                    <a:lumMod val="50000"/>
                  </a:srgbClr>
                </a:solidFill>
              </a:rPr>
              <a:t>на инвестиционные цели </a:t>
            </a:r>
          </a:p>
        </p:txBody>
      </p:sp>
      <p:sp>
        <p:nvSpPr>
          <p:cNvPr id="188" name="Прямоугольник 187">
            <a:extLst>
              <a:ext uri="{FF2B5EF4-FFF2-40B4-BE49-F238E27FC236}">
                <a16:creationId xmlns="" xmlns:a16="http://schemas.microsoft.com/office/drawing/2014/main" id="{743C9393-1F14-444D-B170-1E3ED3BF9097}"/>
              </a:ext>
            </a:extLst>
          </p:cNvPr>
          <p:cNvSpPr/>
          <p:nvPr/>
        </p:nvSpPr>
        <p:spPr>
          <a:xfrm>
            <a:off x="8570029" y="4051617"/>
            <a:ext cx="272027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/>
            </a:pPr>
            <a:r>
              <a:rPr lang="ru-RU" sz="2000" dirty="0">
                <a:solidFill>
                  <a:srgbClr val="FEFFFF"/>
                </a:solidFill>
                <a:cs typeface="Golos UI" panose="020B0504020202020204" pitchFamily="34" charset="-52"/>
              </a:rPr>
              <a:t>Линейка кредитных продуктов Банка покрывает все потребности субъектов МСП</a:t>
            </a:r>
            <a:endParaRPr lang="en-US" sz="2000" dirty="0">
              <a:solidFill>
                <a:srgbClr val="FEFFFF"/>
              </a:solidFill>
              <a:cs typeface="Golos UI" panose="020B0504020202020204" pitchFamily="34" charset="-52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="" xmlns:a16="http://schemas.microsoft.com/office/drawing/2014/main" id="{A5AAB76E-0163-4EF6-8EF4-BCBED7B2A78B}"/>
              </a:ext>
            </a:extLst>
          </p:cNvPr>
          <p:cNvSpPr txBox="1"/>
          <p:nvPr/>
        </p:nvSpPr>
        <p:spPr>
          <a:xfrm>
            <a:off x="10065488" y="2289626"/>
            <a:ext cx="1259738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до</a:t>
            </a:r>
            <a:r>
              <a:rPr lang="en-US" dirty="0"/>
              <a:t> </a:t>
            </a:r>
            <a:r>
              <a:rPr lang="ru-RU" dirty="0"/>
              <a:t>84 мес.</a:t>
            </a:r>
          </a:p>
        </p:txBody>
      </p:sp>
      <p:cxnSp>
        <p:nvCxnSpPr>
          <p:cNvPr id="248" name="Прямая соединительная линия 247">
            <a:extLst>
              <a:ext uri="{FF2B5EF4-FFF2-40B4-BE49-F238E27FC236}">
                <a16:creationId xmlns="" xmlns:a16="http://schemas.microsoft.com/office/drawing/2014/main" id="{B604666F-9754-47B0-B189-A054C7CD78DF}"/>
              </a:ext>
            </a:extLst>
          </p:cNvPr>
          <p:cNvCxnSpPr>
            <a:cxnSpLocks/>
          </p:cNvCxnSpPr>
          <p:nvPr/>
        </p:nvCxnSpPr>
        <p:spPr>
          <a:xfrm>
            <a:off x="9936538" y="2282360"/>
            <a:ext cx="0" cy="391055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Группа 102">
            <a:extLst>
              <a:ext uri="{FF2B5EF4-FFF2-40B4-BE49-F238E27FC236}">
                <a16:creationId xmlns="" xmlns:a16="http://schemas.microsoft.com/office/drawing/2014/main" id="{FEF8ED11-8B7A-4CDD-B8DF-E07BDCDCA3DD}"/>
              </a:ext>
            </a:extLst>
          </p:cNvPr>
          <p:cNvGrpSpPr/>
          <p:nvPr/>
        </p:nvGrpSpPr>
        <p:grpSpPr>
          <a:xfrm>
            <a:off x="554172" y="1669930"/>
            <a:ext cx="306058" cy="660825"/>
            <a:chOff x="-522525" y="1635471"/>
            <a:chExt cx="306058" cy="660825"/>
          </a:xfrm>
        </p:grpSpPr>
        <p:sp>
          <p:nvSpPr>
            <p:cNvPr id="104" name="Овал 103">
              <a:extLst>
                <a:ext uri="{FF2B5EF4-FFF2-40B4-BE49-F238E27FC236}">
                  <a16:creationId xmlns="" xmlns:a16="http://schemas.microsoft.com/office/drawing/2014/main" id="{5469F26B-9A3E-4453-8BC1-B947990EDE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522525" y="1989509"/>
              <a:ext cx="306000" cy="306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0F0F0"/>
                </a:solidFill>
              </a:endParaRPr>
            </a:p>
          </p:txBody>
        </p:sp>
        <p:sp>
          <p:nvSpPr>
            <p:cNvPr id="105" name="Овал 104">
              <a:extLst>
                <a:ext uri="{FF2B5EF4-FFF2-40B4-BE49-F238E27FC236}">
                  <a16:creationId xmlns="" xmlns:a16="http://schemas.microsoft.com/office/drawing/2014/main" id="{58D69F40-3802-435E-9030-583EA444B1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522525" y="1635471"/>
              <a:ext cx="306000" cy="306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0F0F0"/>
                </a:solidFill>
              </a:endParaRPr>
            </a:p>
          </p:txBody>
        </p:sp>
        <p:cxnSp>
          <p:nvCxnSpPr>
            <p:cNvPr id="106" name="Прямая соединительная линия 105">
              <a:extLst>
                <a:ext uri="{FF2B5EF4-FFF2-40B4-BE49-F238E27FC236}">
                  <a16:creationId xmlns="" xmlns:a16="http://schemas.microsoft.com/office/drawing/2014/main" id="{6A5B356C-4087-488B-9357-A4E9B063E253}"/>
                </a:ext>
              </a:extLst>
            </p:cNvPr>
            <p:cNvCxnSpPr>
              <a:cxnSpLocks/>
            </p:cNvCxnSpPr>
            <p:nvPr/>
          </p:nvCxnSpPr>
          <p:spPr>
            <a:xfrm>
              <a:off x="-370764" y="1939739"/>
              <a:ext cx="0" cy="48896"/>
            </a:xfrm>
            <a:prstGeom prst="line">
              <a:avLst/>
            </a:prstGeom>
            <a:solidFill>
              <a:srgbClr val="443D81"/>
            </a:solidFill>
            <a:ln w="6350">
              <a:solidFill>
                <a:srgbClr val="443D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Freeform 12">
              <a:extLst>
                <a:ext uri="{FF2B5EF4-FFF2-40B4-BE49-F238E27FC236}">
                  <a16:creationId xmlns="" xmlns:a16="http://schemas.microsoft.com/office/drawing/2014/main" id="{76FF684B-4E70-459B-9D8A-40FF2C98A9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22525" y="1635471"/>
              <a:ext cx="306058" cy="306787"/>
            </a:xfrm>
            <a:custGeom>
              <a:avLst/>
              <a:gdLst>
                <a:gd name="T0" fmla="*/ 1006 w 3356"/>
                <a:gd name="T1" fmla="*/ 2249 h 3363"/>
                <a:gd name="T2" fmla="*/ 2438 w 3356"/>
                <a:gd name="T3" fmla="*/ 1749 h 3363"/>
                <a:gd name="T4" fmla="*/ 2261 w 3356"/>
                <a:gd name="T5" fmla="*/ 1822 h 3363"/>
                <a:gd name="T6" fmla="*/ 1233 w 3356"/>
                <a:gd name="T7" fmla="*/ 1824 h 3363"/>
                <a:gd name="T8" fmla="*/ 995 w 3356"/>
                <a:gd name="T9" fmla="*/ 1781 h 3363"/>
                <a:gd name="T10" fmla="*/ 2292 w 3356"/>
                <a:gd name="T11" fmla="*/ 1742 h 3363"/>
                <a:gd name="T12" fmla="*/ 2422 w 3356"/>
                <a:gd name="T13" fmla="*/ 1663 h 3363"/>
                <a:gd name="T14" fmla="*/ 2470 w 3356"/>
                <a:gd name="T15" fmla="*/ 1527 h 3363"/>
                <a:gd name="T16" fmla="*/ 934 w 3356"/>
                <a:gd name="T17" fmla="*/ 1617 h 3363"/>
                <a:gd name="T18" fmla="*/ 1035 w 3356"/>
                <a:gd name="T19" fmla="*/ 1720 h 3363"/>
                <a:gd name="T20" fmla="*/ 1233 w 3356"/>
                <a:gd name="T21" fmla="*/ 1655 h 3363"/>
                <a:gd name="T22" fmla="*/ 1924 w 3356"/>
                <a:gd name="T23" fmla="*/ 1099 h 3363"/>
                <a:gd name="T24" fmla="*/ 2474 w 3356"/>
                <a:gd name="T25" fmla="*/ 2379 h 3363"/>
                <a:gd name="T26" fmla="*/ 1428 w 3356"/>
                <a:gd name="T27" fmla="*/ 1067 h 3363"/>
                <a:gd name="T28" fmla="*/ 1511 w 3356"/>
                <a:gd name="T29" fmla="*/ 913 h 3363"/>
                <a:gd name="T30" fmla="*/ 1900 w 3356"/>
                <a:gd name="T31" fmla="*/ 969 h 3363"/>
                <a:gd name="T32" fmla="*/ 1847 w 3356"/>
                <a:gd name="T33" fmla="*/ 1028 h 3363"/>
                <a:gd name="T34" fmla="*/ 1541 w 3356"/>
                <a:gd name="T35" fmla="*/ 978 h 3363"/>
                <a:gd name="T36" fmla="*/ 1501 w 3356"/>
                <a:gd name="T37" fmla="*/ 1099 h 3363"/>
                <a:gd name="T38" fmla="*/ 2647 w 3356"/>
                <a:gd name="T39" fmla="*/ 1150 h 3363"/>
                <a:gd name="T40" fmla="*/ 2340 w 3356"/>
                <a:gd name="T41" fmla="*/ 973 h 3363"/>
                <a:gd name="T42" fmla="*/ 3342 w 3356"/>
                <a:gd name="T43" fmla="*/ 1895 h 3363"/>
                <a:gd name="T44" fmla="*/ 3190 w 3356"/>
                <a:gd name="T45" fmla="*/ 2411 h 3363"/>
                <a:gd name="T46" fmla="*/ 2893 w 3356"/>
                <a:gd name="T47" fmla="*/ 2841 h 3363"/>
                <a:gd name="T48" fmla="*/ 2478 w 3356"/>
                <a:gd name="T49" fmla="*/ 3160 h 3363"/>
                <a:gd name="T50" fmla="*/ 1975 w 3356"/>
                <a:gd name="T51" fmla="*/ 3336 h 3363"/>
                <a:gd name="T52" fmla="*/ 1423 w 3356"/>
                <a:gd name="T53" fmla="*/ 3344 h 3363"/>
                <a:gd name="T54" fmla="*/ 914 w 3356"/>
                <a:gd name="T55" fmla="*/ 3178 h 3363"/>
                <a:gd name="T56" fmla="*/ 491 w 3356"/>
                <a:gd name="T57" fmla="*/ 2871 h 3363"/>
                <a:gd name="T58" fmla="*/ 183 w 3356"/>
                <a:gd name="T59" fmla="*/ 2447 h 3363"/>
                <a:gd name="T60" fmla="*/ 19 w 3356"/>
                <a:gd name="T61" fmla="*/ 1938 h 3363"/>
                <a:gd name="T62" fmla="*/ 26 w 3356"/>
                <a:gd name="T63" fmla="*/ 1383 h 3363"/>
                <a:gd name="T64" fmla="*/ 203 w 3356"/>
                <a:gd name="T65" fmla="*/ 880 h 3363"/>
                <a:gd name="T66" fmla="*/ 521 w 3356"/>
                <a:gd name="T67" fmla="*/ 464 h 3363"/>
                <a:gd name="T68" fmla="*/ 951 w 3356"/>
                <a:gd name="T69" fmla="*/ 166 h 3363"/>
                <a:gd name="T70" fmla="*/ 1465 w 3356"/>
                <a:gd name="T71" fmla="*/ 13 h 3363"/>
                <a:gd name="T72" fmla="*/ 2016 w 3356"/>
                <a:gd name="T73" fmla="*/ 35 h 3363"/>
                <a:gd name="T74" fmla="*/ 2513 w 3356"/>
                <a:gd name="T75" fmla="*/ 222 h 3363"/>
                <a:gd name="T76" fmla="*/ 2921 w 3356"/>
                <a:gd name="T77" fmla="*/ 551 h 3363"/>
                <a:gd name="T78" fmla="*/ 3207 w 3356"/>
                <a:gd name="T79" fmla="*/ 989 h 3363"/>
                <a:gd name="T80" fmla="*/ 3347 w 3356"/>
                <a:gd name="T81" fmla="*/ 1510 h 3363"/>
                <a:gd name="T82" fmla="*/ 3009 w 3356"/>
                <a:gd name="T83" fmla="*/ 2581 h 3363"/>
                <a:gd name="T84" fmla="*/ 3222 w 3356"/>
                <a:gd name="T85" fmla="*/ 2122 h 3363"/>
                <a:gd name="T86" fmla="*/ 3282 w 3356"/>
                <a:gd name="T87" fmla="*/ 1598 h 3363"/>
                <a:gd name="T88" fmla="*/ 3172 w 3356"/>
                <a:gd name="T89" fmla="*/ 1092 h 3363"/>
                <a:gd name="T90" fmla="*/ 2917 w 3356"/>
                <a:gd name="T91" fmla="*/ 658 h 3363"/>
                <a:gd name="T92" fmla="*/ 2543 w 3356"/>
                <a:gd name="T93" fmla="*/ 326 h 3363"/>
                <a:gd name="T94" fmla="*/ 2079 w 3356"/>
                <a:gd name="T95" fmla="*/ 123 h 3363"/>
                <a:gd name="T96" fmla="*/ 1554 w 3356"/>
                <a:gd name="T97" fmla="*/ 78 h 3363"/>
                <a:gd name="T98" fmla="*/ 1053 w 3356"/>
                <a:gd name="T99" fmla="*/ 199 h 3363"/>
                <a:gd name="T100" fmla="*/ 627 w 3356"/>
                <a:gd name="T101" fmla="*/ 464 h 3363"/>
                <a:gd name="T102" fmla="*/ 305 w 3356"/>
                <a:gd name="T103" fmla="*/ 847 h 3363"/>
                <a:gd name="T104" fmla="*/ 113 w 3356"/>
                <a:gd name="T105" fmla="*/ 1318 h 3363"/>
                <a:gd name="T106" fmla="*/ 81 w 3356"/>
                <a:gd name="T107" fmla="*/ 1846 h 3363"/>
                <a:gd name="T108" fmla="*/ 214 w 3356"/>
                <a:gd name="T109" fmla="*/ 2344 h 3363"/>
                <a:gd name="T110" fmla="*/ 489 w 3356"/>
                <a:gd name="T111" fmla="*/ 2763 h 3363"/>
                <a:gd name="T112" fmla="*/ 878 w 3356"/>
                <a:gd name="T113" fmla="*/ 3077 h 3363"/>
                <a:gd name="T114" fmla="*/ 1355 w 3356"/>
                <a:gd name="T115" fmla="*/ 3257 h 3363"/>
                <a:gd name="T116" fmla="*/ 1883 w 3356"/>
                <a:gd name="T117" fmla="*/ 3278 h 3363"/>
                <a:gd name="T118" fmla="*/ 2374 w 3356"/>
                <a:gd name="T119" fmla="*/ 3132 h 3363"/>
                <a:gd name="T120" fmla="*/ 2786 w 3356"/>
                <a:gd name="T121" fmla="*/ 2846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6" h="3363">
                  <a:moveTo>
                    <a:pt x="2307" y="2176"/>
                  </a:moveTo>
                  <a:lnTo>
                    <a:pt x="2307" y="2000"/>
                  </a:lnTo>
                  <a:lnTo>
                    <a:pt x="2112" y="2176"/>
                  </a:lnTo>
                  <a:lnTo>
                    <a:pt x="2307" y="2176"/>
                  </a:lnTo>
                  <a:close/>
                  <a:moveTo>
                    <a:pt x="2380" y="1919"/>
                  </a:moveTo>
                  <a:lnTo>
                    <a:pt x="2380" y="2249"/>
                  </a:lnTo>
                  <a:lnTo>
                    <a:pt x="1924" y="2249"/>
                  </a:lnTo>
                  <a:lnTo>
                    <a:pt x="2380" y="1837"/>
                  </a:lnTo>
                  <a:lnTo>
                    <a:pt x="2380" y="1919"/>
                  </a:lnTo>
                  <a:close/>
                  <a:moveTo>
                    <a:pt x="1006" y="2213"/>
                  </a:moveTo>
                  <a:lnTo>
                    <a:pt x="1006" y="1837"/>
                  </a:lnTo>
                  <a:lnTo>
                    <a:pt x="1461" y="2249"/>
                  </a:lnTo>
                  <a:lnTo>
                    <a:pt x="1006" y="2249"/>
                  </a:lnTo>
                  <a:lnTo>
                    <a:pt x="1006" y="2213"/>
                  </a:lnTo>
                  <a:close/>
                  <a:moveTo>
                    <a:pt x="1078" y="2000"/>
                  </a:moveTo>
                  <a:lnTo>
                    <a:pt x="1078" y="2176"/>
                  </a:lnTo>
                  <a:lnTo>
                    <a:pt x="1273" y="2176"/>
                  </a:lnTo>
                  <a:lnTo>
                    <a:pt x="1078" y="2000"/>
                  </a:lnTo>
                  <a:close/>
                  <a:moveTo>
                    <a:pt x="1957" y="1850"/>
                  </a:moveTo>
                  <a:lnTo>
                    <a:pt x="2048" y="1850"/>
                  </a:lnTo>
                  <a:lnTo>
                    <a:pt x="2048" y="1727"/>
                  </a:lnTo>
                  <a:lnTo>
                    <a:pt x="1957" y="1727"/>
                  </a:lnTo>
                  <a:lnTo>
                    <a:pt x="1957" y="1850"/>
                  </a:lnTo>
                  <a:close/>
                  <a:moveTo>
                    <a:pt x="947" y="2307"/>
                  </a:moveTo>
                  <a:lnTo>
                    <a:pt x="2438" y="2307"/>
                  </a:lnTo>
                  <a:lnTo>
                    <a:pt x="2438" y="1749"/>
                  </a:lnTo>
                  <a:lnTo>
                    <a:pt x="2427" y="1757"/>
                  </a:lnTo>
                  <a:lnTo>
                    <a:pt x="2415" y="1766"/>
                  </a:lnTo>
                  <a:lnTo>
                    <a:pt x="2402" y="1773"/>
                  </a:lnTo>
                  <a:lnTo>
                    <a:pt x="2390" y="1781"/>
                  </a:lnTo>
                  <a:lnTo>
                    <a:pt x="2377" y="1787"/>
                  </a:lnTo>
                  <a:lnTo>
                    <a:pt x="2363" y="1794"/>
                  </a:lnTo>
                  <a:lnTo>
                    <a:pt x="2350" y="1799"/>
                  </a:lnTo>
                  <a:lnTo>
                    <a:pt x="2335" y="1805"/>
                  </a:lnTo>
                  <a:lnTo>
                    <a:pt x="2321" y="1809"/>
                  </a:lnTo>
                  <a:lnTo>
                    <a:pt x="2307" y="1813"/>
                  </a:lnTo>
                  <a:lnTo>
                    <a:pt x="2292" y="1817"/>
                  </a:lnTo>
                  <a:lnTo>
                    <a:pt x="2277" y="1820"/>
                  </a:lnTo>
                  <a:lnTo>
                    <a:pt x="2261" y="1822"/>
                  </a:lnTo>
                  <a:lnTo>
                    <a:pt x="2246" y="1823"/>
                  </a:lnTo>
                  <a:lnTo>
                    <a:pt x="2230" y="1824"/>
                  </a:lnTo>
                  <a:lnTo>
                    <a:pt x="2214" y="1824"/>
                  </a:lnTo>
                  <a:lnTo>
                    <a:pt x="2120" y="1824"/>
                  </a:lnTo>
                  <a:lnTo>
                    <a:pt x="2120" y="1922"/>
                  </a:lnTo>
                  <a:lnTo>
                    <a:pt x="2083" y="1922"/>
                  </a:lnTo>
                  <a:lnTo>
                    <a:pt x="1884" y="1922"/>
                  </a:lnTo>
                  <a:lnTo>
                    <a:pt x="1884" y="1824"/>
                  </a:lnTo>
                  <a:lnTo>
                    <a:pt x="1469" y="1824"/>
                  </a:lnTo>
                  <a:lnTo>
                    <a:pt x="1469" y="1922"/>
                  </a:lnTo>
                  <a:lnTo>
                    <a:pt x="1432" y="1922"/>
                  </a:lnTo>
                  <a:lnTo>
                    <a:pt x="1233" y="1922"/>
                  </a:lnTo>
                  <a:lnTo>
                    <a:pt x="1233" y="1824"/>
                  </a:lnTo>
                  <a:lnTo>
                    <a:pt x="1171" y="1824"/>
                  </a:lnTo>
                  <a:lnTo>
                    <a:pt x="1155" y="1824"/>
                  </a:lnTo>
                  <a:lnTo>
                    <a:pt x="1139" y="1823"/>
                  </a:lnTo>
                  <a:lnTo>
                    <a:pt x="1124" y="1822"/>
                  </a:lnTo>
                  <a:lnTo>
                    <a:pt x="1108" y="1820"/>
                  </a:lnTo>
                  <a:lnTo>
                    <a:pt x="1093" y="1817"/>
                  </a:lnTo>
                  <a:lnTo>
                    <a:pt x="1078" y="1813"/>
                  </a:lnTo>
                  <a:lnTo>
                    <a:pt x="1064" y="1809"/>
                  </a:lnTo>
                  <a:lnTo>
                    <a:pt x="1049" y="1805"/>
                  </a:lnTo>
                  <a:lnTo>
                    <a:pt x="1035" y="1799"/>
                  </a:lnTo>
                  <a:lnTo>
                    <a:pt x="1022" y="1794"/>
                  </a:lnTo>
                  <a:lnTo>
                    <a:pt x="1008" y="1787"/>
                  </a:lnTo>
                  <a:lnTo>
                    <a:pt x="995" y="1781"/>
                  </a:lnTo>
                  <a:lnTo>
                    <a:pt x="983" y="1773"/>
                  </a:lnTo>
                  <a:lnTo>
                    <a:pt x="970" y="1766"/>
                  </a:lnTo>
                  <a:lnTo>
                    <a:pt x="959" y="1757"/>
                  </a:lnTo>
                  <a:lnTo>
                    <a:pt x="947" y="1749"/>
                  </a:lnTo>
                  <a:lnTo>
                    <a:pt x="947" y="2307"/>
                  </a:lnTo>
                  <a:close/>
                  <a:moveTo>
                    <a:pt x="2120" y="1752"/>
                  </a:moveTo>
                  <a:lnTo>
                    <a:pt x="2214" y="1752"/>
                  </a:lnTo>
                  <a:lnTo>
                    <a:pt x="2228" y="1752"/>
                  </a:lnTo>
                  <a:lnTo>
                    <a:pt x="2241" y="1751"/>
                  </a:lnTo>
                  <a:lnTo>
                    <a:pt x="2253" y="1750"/>
                  </a:lnTo>
                  <a:lnTo>
                    <a:pt x="2266" y="1747"/>
                  </a:lnTo>
                  <a:lnTo>
                    <a:pt x="2279" y="1745"/>
                  </a:lnTo>
                  <a:lnTo>
                    <a:pt x="2292" y="1742"/>
                  </a:lnTo>
                  <a:lnTo>
                    <a:pt x="2304" y="1739"/>
                  </a:lnTo>
                  <a:lnTo>
                    <a:pt x="2316" y="1734"/>
                  </a:lnTo>
                  <a:lnTo>
                    <a:pt x="2328" y="1730"/>
                  </a:lnTo>
                  <a:lnTo>
                    <a:pt x="2340" y="1726"/>
                  </a:lnTo>
                  <a:lnTo>
                    <a:pt x="2350" y="1720"/>
                  </a:lnTo>
                  <a:lnTo>
                    <a:pt x="2361" y="1714"/>
                  </a:lnTo>
                  <a:lnTo>
                    <a:pt x="2371" y="1707"/>
                  </a:lnTo>
                  <a:lnTo>
                    <a:pt x="2381" y="1701"/>
                  </a:lnTo>
                  <a:lnTo>
                    <a:pt x="2390" y="1693"/>
                  </a:lnTo>
                  <a:lnTo>
                    <a:pt x="2399" y="1686"/>
                  </a:lnTo>
                  <a:lnTo>
                    <a:pt x="2408" y="1678"/>
                  </a:lnTo>
                  <a:lnTo>
                    <a:pt x="2415" y="1671"/>
                  </a:lnTo>
                  <a:lnTo>
                    <a:pt x="2422" y="1663"/>
                  </a:lnTo>
                  <a:lnTo>
                    <a:pt x="2429" y="1655"/>
                  </a:lnTo>
                  <a:lnTo>
                    <a:pt x="2436" y="1645"/>
                  </a:lnTo>
                  <a:lnTo>
                    <a:pt x="2441" y="1636"/>
                  </a:lnTo>
                  <a:lnTo>
                    <a:pt x="2446" y="1626"/>
                  </a:lnTo>
                  <a:lnTo>
                    <a:pt x="2451" y="1617"/>
                  </a:lnTo>
                  <a:lnTo>
                    <a:pt x="2455" y="1606"/>
                  </a:lnTo>
                  <a:lnTo>
                    <a:pt x="2459" y="1596"/>
                  </a:lnTo>
                  <a:lnTo>
                    <a:pt x="2463" y="1585"/>
                  </a:lnTo>
                  <a:lnTo>
                    <a:pt x="2466" y="1574"/>
                  </a:lnTo>
                  <a:lnTo>
                    <a:pt x="2468" y="1563"/>
                  </a:lnTo>
                  <a:lnTo>
                    <a:pt x="2469" y="1551"/>
                  </a:lnTo>
                  <a:lnTo>
                    <a:pt x="2470" y="1539"/>
                  </a:lnTo>
                  <a:lnTo>
                    <a:pt x="2470" y="1527"/>
                  </a:lnTo>
                  <a:lnTo>
                    <a:pt x="2470" y="1172"/>
                  </a:lnTo>
                  <a:lnTo>
                    <a:pt x="1924" y="1172"/>
                  </a:lnTo>
                  <a:lnTo>
                    <a:pt x="1428" y="1172"/>
                  </a:lnTo>
                  <a:lnTo>
                    <a:pt x="915" y="1172"/>
                  </a:lnTo>
                  <a:lnTo>
                    <a:pt x="915" y="1527"/>
                  </a:lnTo>
                  <a:lnTo>
                    <a:pt x="915" y="1539"/>
                  </a:lnTo>
                  <a:lnTo>
                    <a:pt x="916" y="1551"/>
                  </a:lnTo>
                  <a:lnTo>
                    <a:pt x="918" y="1563"/>
                  </a:lnTo>
                  <a:lnTo>
                    <a:pt x="920" y="1575"/>
                  </a:lnTo>
                  <a:lnTo>
                    <a:pt x="923" y="1585"/>
                  </a:lnTo>
                  <a:lnTo>
                    <a:pt x="926" y="1596"/>
                  </a:lnTo>
                  <a:lnTo>
                    <a:pt x="930" y="1606"/>
                  </a:lnTo>
                  <a:lnTo>
                    <a:pt x="934" y="1617"/>
                  </a:lnTo>
                  <a:lnTo>
                    <a:pt x="939" y="1626"/>
                  </a:lnTo>
                  <a:lnTo>
                    <a:pt x="944" y="1636"/>
                  </a:lnTo>
                  <a:lnTo>
                    <a:pt x="949" y="1645"/>
                  </a:lnTo>
                  <a:lnTo>
                    <a:pt x="956" y="1655"/>
                  </a:lnTo>
                  <a:lnTo>
                    <a:pt x="962" y="1663"/>
                  </a:lnTo>
                  <a:lnTo>
                    <a:pt x="970" y="1671"/>
                  </a:lnTo>
                  <a:lnTo>
                    <a:pt x="977" y="1678"/>
                  </a:lnTo>
                  <a:lnTo>
                    <a:pt x="986" y="1686"/>
                  </a:lnTo>
                  <a:lnTo>
                    <a:pt x="995" y="1693"/>
                  </a:lnTo>
                  <a:lnTo>
                    <a:pt x="1004" y="1701"/>
                  </a:lnTo>
                  <a:lnTo>
                    <a:pt x="1014" y="1707"/>
                  </a:lnTo>
                  <a:lnTo>
                    <a:pt x="1024" y="1714"/>
                  </a:lnTo>
                  <a:lnTo>
                    <a:pt x="1035" y="1720"/>
                  </a:lnTo>
                  <a:lnTo>
                    <a:pt x="1045" y="1726"/>
                  </a:lnTo>
                  <a:lnTo>
                    <a:pt x="1057" y="1730"/>
                  </a:lnTo>
                  <a:lnTo>
                    <a:pt x="1069" y="1734"/>
                  </a:lnTo>
                  <a:lnTo>
                    <a:pt x="1081" y="1739"/>
                  </a:lnTo>
                  <a:lnTo>
                    <a:pt x="1093" y="1742"/>
                  </a:lnTo>
                  <a:lnTo>
                    <a:pt x="1106" y="1745"/>
                  </a:lnTo>
                  <a:lnTo>
                    <a:pt x="1118" y="1747"/>
                  </a:lnTo>
                  <a:lnTo>
                    <a:pt x="1131" y="1750"/>
                  </a:lnTo>
                  <a:lnTo>
                    <a:pt x="1145" y="1751"/>
                  </a:lnTo>
                  <a:lnTo>
                    <a:pt x="1157" y="1752"/>
                  </a:lnTo>
                  <a:lnTo>
                    <a:pt x="1171" y="1752"/>
                  </a:lnTo>
                  <a:lnTo>
                    <a:pt x="1233" y="1752"/>
                  </a:lnTo>
                  <a:lnTo>
                    <a:pt x="1233" y="1655"/>
                  </a:lnTo>
                  <a:lnTo>
                    <a:pt x="1469" y="1655"/>
                  </a:lnTo>
                  <a:lnTo>
                    <a:pt x="1469" y="1752"/>
                  </a:lnTo>
                  <a:lnTo>
                    <a:pt x="1884" y="1752"/>
                  </a:lnTo>
                  <a:lnTo>
                    <a:pt x="1884" y="1655"/>
                  </a:lnTo>
                  <a:lnTo>
                    <a:pt x="2120" y="1655"/>
                  </a:lnTo>
                  <a:lnTo>
                    <a:pt x="2120" y="1752"/>
                  </a:lnTo>
                  <a:close/>
                  <a:moveTo>
                    <a:pt x="1306" y="1850"/>
                  </a:moveTo>
                  <a:lnTo>
                    <a:pt x="1396" y="1850"/>
                  </a:lnTo>
                  <a:lnTo>
                    <a:pt x="1396" y="1727"/>
                  </a:lnTo>
                  <a:lnTo>
                    <a:pt x="1306" y="1727"/>
                  </a:lnTo>
                  <a:lnTo>
                    <a:pt x="1306" y="1850"/>
                  </a:lnTo>
                  <a:close/>
                  <a:moveTo>
                    <a:pt x="1924" y="1067"/>
                  </a:moveTo>
                  <a:lnTo>
                    <a:pt x="1924" y="1099"/>
                  </a:lnTo>
                  <a:lnTo>
                    <a:pt x="2542" y="1099"/>
                  </a:lnTo>
                  <a:lnTo>
                    <a:pt x="2542" y="1136"/>
                  </a:lnTo>
                  <a:lnTo>
                    <a:pt x="2542" y="1527"/>
                  </a:lnTo>
                  <a:lnTo>
                    <a:pt x="2542" y="1545"/>
                  </a:lnTo>
                  <a:lnTo>
                    <a:pt x="2540" y="1564"/>
                  </a:lnTo>
                  <a:lnTo>
                    <a:pt x="2538" y="1581"/>
                  </a:lnTo>
                  <a:lnTo>
                    <a:pt x="2534" y="1597"/>
                  </a:lnTo>
                  <a:lnTo>
                    <a:pt x="2529" y="1615"/>
                  </a:lnTo>
                  <a:lnTo>
                    <a:pt x="2524" y="1631"/>
                  </a:lnTo>
                  <a:lnTo>
                    <a:pt x="2518" y="1646"/>
                  </a:lnTo>
                  <a:lnTo>
                    <a:pt x="2510" y="1661"/>
                  </a:lnTo>
                  <a:lnTo>
                    <a:pt x="2510" y="2379"/>
                  </a:lnTo>
                  <a:lnTo>
                    <a:pt x="2474" y="2379"/>
                  </a:lnTo>
                  <a:lnTo>
                    <a:pt x="875" y="2379"/>
                  </a:lnTo>
                  <a:lnTo>
                    <a:pt x="875" y="1661"/>
                  </a:lnTo>
                  <a:lnTo>
                    <a:pt x="868" y="1646"/>
                  </a:lnTo>
                  <a:lnTo>
                    <a:pt x="861" y="1631"/>
                  </a:lnTo>
                  <a:lnTo>
                    <a:pt x="856" y="1615"/>
                  </a:lnTo>
                  <a:lnTo>
                    <a:pt x="851" y="1598"/>
                  </a:lnTo>
                  <a:lnTo>
                    <a:pt x="847" y="1581"/>
                  </a:lnTo>
                  <a:lnTo>
                    <a:pt x="845" y="1564"/>
                  </a:lnTo>
                  <a:lnTo>
                    <a:pt x="843" y="1545"/>
                  </a:lnTo>
                  <a:lnTo>
                    <a:pt x="843" y="1527"/>
                  </a:lnTo>
                  <a:lnTo>
                    <a:pt x="843" y="1099"/>
                  </a:lnTo>
                  <a:lnTo>
                    <a:pt x="1428" y="1099"/>
                  </a:lnTo>
                  <a:lnTo>
                    <a:pt x="1428" y="1067"/>
                  </a:lnTo>
                  <a:lnTo>
                    <a:pt x="1429" y="1052"/>
                  </a:lnTo>
                  <a:lnTo>
                    <a:pt x="1430" y="1037"/>
                  </a:lnTo>
                  <a:lnTo>
                    <a:pt x="1433" y="1022"/>
                  </a:lnTo>
                  <a:lnTo>
                    <a:pt x="1437" y="1008"/>
                  </a:lnTo>
                  <a:lnTo>
                    <a:pt x="1441" y="994"/>
                  </a:lnTo>
                  <a:lnTo>
                    <a:pt x="1446" y="981"/>
                  </a:lnTo>
                  <a:lnTo>
                    <a:pt x="1453" y="969"/>
                  </a:lnTo>
                  <a:lnTo>
                    <a:pt x="1459" y="957"/>
                  </a:lnTo>
                  <a:lnTo>
                    <a:pt x="1468" y="946"/>
                  </a:lnTo>
                  <a:lnTo>
                    <a:pt x="1478" y="935"/>
                  </a:lnTo>
                  <a:lnTo>
                    <a:pt x="1488" y="926"/>
                  </a:lnTo>
                  <a:lnTo>
                    <a:pt x="1499" y="918"/>
                  </a:lnTo>
                  <a:lnTo>
                    <a:pt x="1511" y="913"/>
                  </a:lnTo>
                  <a:lnTo>
                    <a:pt x="1523" y="907"/>
                  </a:lnTo>
                  <a:lnTo>
                    <a:pt x="1536" y="905"/>
                  </a:lnTo>
                  <a:lnTo>
                    <a:pt x="1550" y="904"/>
                  </a:lnTo>
                  <a:lnTo>
                    <a:pt x="1803" y="904"/>
                  </a:lnTo>
                  <a:lnTo>
                    <a:pt x="1817" y="905"/>
                  </a:lnTo>
                  <a:lnTo>
                    <a:pt x="1830" y="907"/>
                  </a:lnTo>
                  <a:lnTo>
                    <a:pt x="1842" y="913"/>
                  </a:lnTo>
                  <a:lnTo>
                    <a:pt x="1854" y="918"/>
                  </a:lnTo>
                  <a:lnTo>
                    <a:pt x="1864" y="926"/>
                  </a:lnTo>
                  <a:lnTo>
                    <a:pt x="1875" y="935"/>
                  </a:lnTo>
                  <a:lnTo>
                    <a:pt x="1885" y="946"/>
                  </a:lnTo>
                  <a:lnTo>
                    <a:pt x="1894" y="957"/>
                  </a:lnTo>
                  <a:lnTo>
                    <a:pt x="1900" y="969"/>
                  </a:lnTo>
                  <a:lnTo>
                    <a:pt x="1906" y="981"/>
                  </a:lnTo>
                  <a:lnTo>
                    <a:pt x="1912" y="994"/>
                  </a:lnTo>
                  <a:lnTo>
                    <a:pt x="1916" y="1008"/>
                  </a:lnTo>
                  <a:lnTo>
                    <a:pt x="1919" y="1022"/>
                  </a:lnTo>
                  <a:lnTo>
                    <a:pt x="1922" y="1037"/>
                  </a:lnTo>
                  <a:lnTo>
                    <a:pt x="1924" y="1052"/>
                  </a:lnTo>
                  <a:lnTo>
                    <a:pt x="1924" y="1067"/>
                  </a:lnTo>
                  <a:close/>
                  <a:moveTo>
                    <a:pt x="1852" y="1099"/>
                  </a:moveTo>
                  <a:lnTo>
                    <a:pt x="1852" y="1067"/>
                  </a:lnTo>
                  <a:lnTo>
                    <a:pt x="1852" y="1057"/>
                  </a:lnTo>
                  <a:lnTo>
                    <a:pt x="1850" y="1048"/>
                  </a:lnTo>
                  <a:lnTo>
                    <a:pt x="1849" y="1038"/>
                  </a:lnTo>
                  <a:lnTo>
                    <a:pt x="1847" y="1028"/>
                  </a:lnTo>
                  <a:lnTo>
                    <a:pt x="1844" y="1020"/>
                  </a:lnTo>
                  <a:lnTo>
                    <a:pt x="1841" y="1012"/>
                  </a:lnTo>
                  <a:lnTo>
                    <a:pt x="1838" y="1004"/>
                  </a:lnTo>
                  <a:lnTo>
                    <a:pt x="1833" y="998"/>
                  </a:lnTo>
                  <a:lnTo>
                    <a:pt x="1827" y="989"/>
                  </a:lnTo>
                  <a:lnTo>
                    <a:pt x="1819" y="982"/>
                  </a:lnTo>
                  <a:lnTo>
                    <a:pt x="1815" y="980"/>
                  </a:lnTo>
                  <a:lnTo>
                    <a:pt x="1811" y="978"/>
                  </a:lnTo>
                  <a:lnTo>
                    <a:pt x="1807" y="977"/>
                  </a:lnTo>
                  <a:lnTo>
                    <a:pt x="1803" y="976"/>
                  </a:lnTo>
                  <a:lnTo>
                    <a:pt x="1550" y="976"/>
                  </a:lnTo>
                  <a:lnTo>
                    <a:pt x="1545" y="977"/>
                  </a:lnTo>
                  <a:lnTo>
                    <a:pt x="1541" y="978"/>
                  </a:lnTo>
                  <a:lnTo>
                    <a:pt x="1538" y="980"/>
                  </a:lnTo>
                  <a:lnTo>
                    <a:pt x="1534" y="982"/>
                  </a:lnTo>
                  <a:lnTo>
                    <a:pt x="1526" y="989"/>
                  </a:lnTo>
                  <a:lnTo>
                    <a:pt x="1520" y="998"/>
                  </a:lnTo>
                  <a:lnTo>
                    <a:pt x="1515" y="1004"/>
                  </a:lnTo>
                  <a:lnTo>
                    <a:pt x="1512" y="1012"/>
                  </a:lnTo>
                  <a:lnTo>
                    <a:pt x="1509" y="1020"/>
                  </a:lnTo>
                  <a:lnTo>
                    <a:pt x="1506" y="1028"/>
                  </a:lnTo>
                  <a:lnTo>
                    <a:pt x="1503" y="1038"/>
                  </a:lnTo>
                  <a:lnTo>
                    <a:pt x="1502" y="1048"/>
                  </a:lnTo>
                  <a:lnTo>
                    <a:pt x="1501" y="1057"/>
                  </a:lnTo>
                  <a:lnTo>
                    <a:pt x="1501" y="1067"/>
                  </a:lnTo>
                  <a:lnTo>
                    <a:pt x="1501" y="1099"/>
                  </a:lnTo>
                  <a:lnTo>
                    <a:pt x="1852" y="1099"/>
                  </a:lnTo>
                  <a:close/>
                  <a:moveTo>
                    <a:pt x="2669" y="1230"/>
                  </a:moveTo>
                  <a:lnTo>
                    <a:pt x="2766" y="1230"/>
                  </a:lnTo>
                  <a:lnTo>
                    <a:pt x="2766" y="1302"/>
                  </a:lnTo>
                  <a:lnTo>
                    <a:pt x="2669" y="1302"/>
                  </a:lnTo>
                  <a:lnTo>
                    <a:pt x="2669" y="1230"/>
                  </a:lnTo>
                  <a:close/>
                  <a:moveTo>
                    <a:pt x="2669" y="1267"/>
                  </a:moveTo>
                  <a:lnTo>
                    <a:pt x="2766" y="1267"/>
                  </a:lnTo>
                  <a:lnTo>
                    <a:pt x="2669" y="1267"/>
                  </a:lnTo>
                  <a:close/>
                  <a:moveTo>
                    <a:pt x="2611" y="1088"/>
                  </a:moveTo>
                  <a:lnTo>
                    <a:pt x="2693" y="1039"/>
                  </a:lnTo>
                  <a:lnTo>
                    <a:pt x="2729" y="1102"/>
                  </a:lnTo>
                  <a:lnTo>
                    <a:pt x="2647" y="1150"/>
                  </a:lnTo>
                  <a:lnTo>
                    <a:pt x="2611" y="1088"/>
                  </a:lnTo>
                  <a:close/>
                  <a:moveTo>
                    <a:pt x="2630" y="1119"/>
                  </a:moveTo>
                  <a:lnTo>
                    <a:pt x="2712" y="1070"/>
                  </a:lnTo>
                  <a:lnTo>
                    <a:pt x="2630" y="1119"/>
                  </a:lnTo>
                  <a:close/>
                  <a:moveTo>
                    <a:pt x="2491" y="993"/>
                  </a:moveTo>
                  <a:lnTo>
                    <a:pt x="2538" y="909"/>
                  </a:lnTo>
                  <a:lnTo>
                    <a:pt x="2601" y="945"/>
                  </a:lnTo>
                  <a:lnTo>
                    <a:pt x="2554" y="1028"/>
                  </a:lnTo>
                  <a:lnTo>
                    <a:pt x="2491" y="993"/>
                  </a:lnTo>
                  <a:close/>
                  <a:moveTo>
                    <a:pt x="2522" y="1011"/>
                  </a:moveTo>
                  <a:lnTo>
                    <a:pt x="2569" y="928"/>
                  </a:lnTo>
                  <a:lnTo>
                    <a:pt x="2522" y="1011"/>
                  </a:lnTo>
                  <a:close/>
                  <a:moveTo>
                    <a:pt x="2340" y="973"/>
                  </a:moveTo>
                  <a:lnTo>
                    <a:pt x="2340" y="875"/>
                  </a:lnTo>
                  <a:lnTo>
                    <a:pt x="2412" y="875"/>
                  </a:lnTo>
                  <a:lnTo>
                    <a:pt x="2412" y="973"/>
                  </a:lnTo>
                  <a:lnTo>
                    <a:pt x="2340" y="973"/>
                  </a:lnTo>
                  <a:close/>
                  <a:moveTo>
                    <a:pt x="2376" y="973"/>
                  </a:moveTo>
                  <a:lnTo>
                    <a:pt x="2376" y="875"/>
                  </a:lnTo>
                  <a:lnTo>
                    <a:pt x="2376" y="973"/>
                  </a:lnTo>
                  <a:close/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8"/>
                  </a:lnTo>
                  <a:lnTo>
                    <a:pt x="3330" y="1979"/>
                  </a:lnTo>
                  <a:lnTo>
                    <a:pt x="3322" y="2021"/>
                  </a:lnTo>
                  <a:lnTo>
                    <a:pt x="3313" y="2061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3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28"/>
                  </a:lnTo>
                  <a:lnTo>
                    <a:pt x="2649" y="3052"/>
                  </a:lnTo>
                  <a:lnTo>
                    <a:pt x="2617" y="3076"/>
                  </a:lnTo>
                  <a:lnTo>
                    <a:pt x="2582" y="3097"/>
                  </a:lnTo>
                  <a:lnTo>
                    <a:pt x="2548" y="3119"/>
                  </a:lnTo>
                  <a:lnTo>
                    <a:pt x="2513" y="3140"/>
                  </a:lnTo>
                  <a:lnTo>
                    <a:pt x="2478" y="3160"/>
                  </a:lnTo>
                  <a:lnTo>
                    <a:pt x="2442" y="3178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8"/>
                  </a:lnTo>
                  <a:lnTo>
                    <a:pt x="878" y="3160"/>
                  </a:lnTo>
                  <a:lnTo>
                    <a:pt x="843" y="3140"/>
                  </a:lnTo>
                  <a:lnTo>
                    <a:pt x="808" y="3119"/>
                  </a:lnTo>
                  <a:lnTo>
                    <a:pt x="774" y="3097"/>
                  </a:lnTo>
                  <a:lnTo>
                    <a:pt x="740" y="3076"/>
                  </a:lnTo>
                  <a:lnTo>
                    <a:pt x="707" y="3052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3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1"/>
                  </a:lnTo>
                  <a:lnTo>
                    <a:pt x="34" y="2021"/>
                  </a:lnTo>
                  <a:lnTo>
                    <a:pt x="26" y="1979"/>
                  </a:lnTo>
                  <a:lnTo>
                    <a:pt x="19" y="1938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3"/>
                  </a:lnTo>
                  <a:lnTo>
                    <a:pt x="34" y="1342"/>
                  </a:lnTo>
                  <a:lnTo>
                    <a:pt x="43" y="1301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1"/>
                  </a:lnTo>
                  <a:lnTo>
                    <a:pt x="309" y="708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6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3"/>
                  </a:lnTo>
                  <a:lnTo>
                    <a:pt x="843" y="222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19"/>
                  </a:lnTo>
                  <a:lnTo>
                    <a:pt x="1465" y="13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3"/>
                  </a:lnTo>
                  <a:lnTo>
                    <a:pt x="1933" y="19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2"/>
                  </a:lnTo>
                  <a:lnTo>
                    <a:pt x="2548" y="243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3"/>
                  </a:lnTo>
                  <a:lnTo>
                    <a:pt x="2776" y="410"/>
                  </a:lnTo>
                  <a:lnTo>
                    <a:pt x="2806" y="436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8"/>
                  </a:lnTo>
                  <a:lnTo>
                    <a:pt x="3069" y="741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2"/>
                  </a:lnTo>
                  <a:lnTo>
                    <a:pt x="3281" y="1182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1"/>
                  </a:lnTo>
                  <a:lnTo>
                    <a:pt x="3322" y="1342"/>
                  </a:lnTo>
                  <a:lnTo>
                    <a:pt x="3330" y="1383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3"/>
                  </a:lnTo>
                  <a:lnTo>
                    <a:pt x="2893" y="2735"/>
                  </a:lnTo>
                  <a:lnTo>
                    <a:pt x="2917" y="2704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4"/>
                  </a:lnTo>
                  <a:lnTo>
                    <a:pt x="3251" y="2006"/>
                  </a:lnTo>
                  <a:lnTo>
                    <a:pt x="3259" y="1966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5"/>
                  </a:lnTo>
                  <a:lnTo>
                    <a:pt x="3282" y="1764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39"/>
                  </a:lnTo>
                  <a:lnTo>
                    <a:pt x="3282" y="1598"/>
                  </a:lnTo>
                  <a:lnTo>
                    <a:pt x="3278" y="1557"/>
                  </a:lnTo>
                  <a:lnTo>
                    <a:pt x="3275" y="1516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8"/>
                  </a:lnTo>
                  <a:lnTo>
                    <a:pt x="3243" y="1318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599"/>
                  </a:lnTo>
                  <a:lnTo>
                    <a:pt x="2840" y="571"/>
                  </a:lnTo>
                  <a:lnTo>
                    <a:pt x="2813" y="543"/>
                  </a:lnTo>
                  <a:lnTo>
                    <a:pt x="2786" y="516"/>
                  </a:lnTo>
                  <a:lnTo>
                    <a:pt x="2758" y="490"/>
                  </a:lnTo>
                  <a:lnTo>
                    <a:pt x="2729" y="464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4"/>
                  </a:lnTo>
                  <a:lnTo>
                    <a:pt x="2230" y="171"/>
                  </a:lnTo>
                  <a:lnTo>
                    <a:pt x="2193" y="157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3"/>
                  </a:lnTo>
                  <a:lnTo>
                    <a:pt x="2001" y="105"/>
                  </a:lnTo>
                  <a:lnTo>
                    <a:pt x="1963" y="97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7"/>
                  </a:lnTo>
                  <a:lnTo>
                    <a:pt x="1355" y="105"/>
                  </a:lnTo>
                  <a:lnTo>
                    <a:pt x="1316" y="113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7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4"/>
                  </a:lnTo>
                  <a:lnTo>
                    <a:pt x="598" y="490"/>
                  </a:lnTo>
                  <a:lnTo>
                    <a:pt x="570" y="516"/>
                  </a:lnTo>
                  <a:lnTo>
                    <a:pt x="543" y="543"/>
                  </a:lnTo>
                  <a:lnTo>
                    <a:pt x="516" y="571"/>
                  </a:lnTo>
                  <a:lnTo>
                    <a:pt x="489" y="599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8"/>
                  </a:lnTo>
                  <a:lnTo>
                    <a:pt x="105" y="1358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6"/>
                  </a:lnTo>
                  <a:lnTo>
                    <a:pt x="78" y="1557"/>
                  </a:lnTo>
                  <a:lnTo>
                    <a:pt x="74" y="1598"/>
                  </a:lnTo>
                  <a:lnTo>
                    <a:pt x="73" y="1639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4"/>
                  </a:lnTo>
                  <a:lnTo>
                    <a:pt x="78" y="1805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6"/>
                  </a:lnTo>
                  <a:lnTo>
                    <a:pt x="105" y="2006"/>
                  </a:lnTo>
                  <a:lnTo>
                    <a:pt x="113" y="2044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4"/>
                  </a:lnTo>
                  <a:lnTo>
                    <a:pt x="463" y="2735"/>
                  </a:lnTo>
                  <a:lnTo>
                    <a:pt x="489" y="2763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2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3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5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5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3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2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dirty="0">
                <a:solidFill>
                  <a:srgbClr val="222222"/>
                </a:solidFill>
                <a:latin typeface="Golos UI"/>
              </a:endParaRPr>
            </a:p>
          </p:txBody>
        </p:sp>
        <p:sp>
          <p:nvSpPr>
            <p:cNvPr id="114" name="Freeform 13">
              <a:extLst>
                <a:ext uri="{FF2B5EF4-FFF2-40B4-BE49-F238E27FC236}">
                  <a16:creationId xmlns="" xmlns:a16="http://schemas.microsoft.com/office/drawing/2014/main" id="{621A3BD4-5730-4C16-8BAD-50AAA83A28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22525" y="1989509"/>
              <a:ext cx="306058" cy="306787"/>
            </a:xfrm>
            <a:custGeom>
              <a:avLst/>
              <a:gdLst>
                <a:gd name="T0" fmla="*/ 3134 w 3356"/>
                <a:gd name="T1" fmla="*/ 2519 h 3363"/>
                <a:gd name="T2" fmla="*/ 2513 w 3356"/>
                <a:gd name="T3" fmla="*/ 3141 h 3363"/>
                <a:gd name="T4" fmla="*/ 1635 w 3356"/>
                <a:gd name="T5" fmla="*/ 3362 h 3363"/>
                <a:gd name="T6" fmla="*/ 774 w 3356"/>
                <a:gd name="T7" fmla="*/ 3099 h 3363"/>
                <a:gd name="T8" fmla="*/ 183 w 3356"/>
                <a:gd name="T9" fmla="*/ 2447 h 3363"/>
                <a:gd name="T10" fmla="*/ 5 w 3356"/>
                <a:gd name="T11" fmla="*/ 1552 h 3363"/>
                <a:gd name="T12" fmla="*/ 309 w 3356"/>
                <a:gd name="T13" fmla="*/ 709 h 3363"/>
                <a:gd name="T14" fmla="*/ 987 w 3356"/>
                <a:gd name="T15" fmla="*/ 149 h 3363"/>
                <a:gd name="T16" fmla="*/ 1891 w 3356"/>
                <a:gd name="T17" fmla="*/ 14 h 3363"/>
                <a:gd name="T18" fmla="*/ 2714 w 3356"/>
                <a:gd name="T19" fmla="*/ 359 h 3363"/>
                <a:gd name="T20" fmla="*/ 3240 w 3356"/>
                <a:gd name="T21" fmla="*/ 1065 h 3363"/>
                <a:gd name="T22" fmla="*/ 2965 w 3356"/>
                <a:gd name="T23" fmla="*/ 2644 h 3363"/>
                <a:gd name="T24" fmla="*/ 3275 w 3356"/>
                <a:gd name="T25" fmla="*/ 1846 h 3363"/>
                <a:gd name="T26" fmla="*/ 3125 w 3356"/>
                <a:gd name="T27" fmla="*/ 984 h 3363"/>
                <a:gd name="T28" fmla="*/ 2576 w 3356"/>
                <a:gd name="T29" fmla="*/ 348 h 3363"/>
                <a:gd name="T30" fmla="*/ 1761 w 3356"/>
                <a:gd name="T31" fmla="*/ 75 h 3363"/>
                <a:gd name="T32" fmla="*/ 913 w 3356"/>
                <a:gd name="T33" fmla="*/ 267 h 3363"/>
                <a:gd name="T34" fmla="*/ 305 w 3356"/>
                <a:gd name="T35" fmla="*/ 847 h 3363"/>
                <a:gd name="T36" fmla="*/ 72 w 3356"/>
                <a:gd name="T37" fmla="*/ 1682 h 3363"/>
                <a:gd name="T38" fmla="*/ 305 w 3356"/>
                <a:gd name="T39" fmla="*/ 2515 h 3363"/>
                <a:gd name="T40" fmla="*/ 913 w 3356"/>
                <a:gd name="T41" fmla="*/ 3097 h 3363"/>
                <a:gd name="T42" fmla="*/ 1761 w 3356"/>
                <a:gd name="T43" fmla="*/ 3289 h 3363"/>
                <a:gd name="T44" fmla="*/ 2576 w 3356"/>
                <a:gd name="T45" fmla="*/ 3016 h 3363"/>
                <a:gd name="T46" fmla="*/ 1723 w 3356"/>
                <a:gd name="T47" fmla="*/ 1762 h 3363"/>
                <a:gd name="T48" fmla="*/ 1966 w 3356"/>
                <a:gd name="T49" fmla="*/ 1411 h 3363"/>
                <a:gd name="T50" fmla="*/ 1619 w 3356"/>
                <a:gd name="T51" fmla="*/ 1765 h 3363"/>
                <a:gd name="T52" fmla="*/ 1520 w 3356"/>
                <a:gd name="T53" fmla="*/ 1812 h 3363"/>
                <a:gd name="T54" fmla="*/ 1008 w 3356"/>
                <a:gd name="T55" fmla="*/ 2135 h 3363"/>
                <a:gd name="T56" fmla="*/ 2308 w 3356"/>
                <a:gd name="T57" fmla="*/ 2344 h 3363"/>
                <a:gd name="T58" fmla="*/ 1081 w 3356"/>
                <a:gd name="T59" fmla="*/ 2113 h 3363"/>
                <a:gd name="T60" fmla="*/ 993 w 3356"/>
                <a:gd name="T61" fmla="*/ 1667 h 3363"/>
                <a:gd name="T62" fmla="*/ 958 w 3356"/>
                <a:gd name="T63" fmla="*/ 1313 h 3363"/>
                <a:gd name="T64" fmla="*/ 1163 w 3356"/>
                <a:gd name="T65" fmla="*/ 1255 h 3363"/>
                <a:gd name="T66" fmla="*/ 1454 w 3356"/>
                <a:gd name="T67" fmla="*/ 1104 h 3363"/>
                <a:gd name="T68" fmla="*/ 1516 w 3356"/>
                <a:gd name="T69" fmla="*/ 1238 h 3363"/>
                <a:gd name="T70" fmla="*/ 1821 w 3356"/>
                <a:gd name="T71" fmla="*/ 1105 h 3363"/>
                <a:gd name="T72" fmla="*/ 1832 w 3356"/>
                <a:gd name="T73" fmla="*/ 1242 h 3363"/>
                <a:gd name="T74" fmla="*/ 2141 w 3356"/>
                <a:gd name="T75" fmla="*/ 1116 h 3363"/>
                <a:gd name="T76" fmla="*/ 2176 w 3356"/>
                <a:gd name="T77" fmla="*/ 1221 h 3363"/>
                <a:gd name="T78" fmla="*/ 2315 w 3356"/>
                <a:gd name="T79" fmla="*/ 1126 h 3363"/>
                <a:gd name="T80" fmla="*/ 2345 w 3356"/>
                <a:gd name="T81" fmla="*/ 1533 h 3363"/>
                <a:gd name="T82" fmla="*/ 2398 w 3356"/>
                <a:gd name="T83" fmla="*/ 1903 h 3363"/>
                <a:gd name="T84" fmla="*/ 2439 w 3356"/>
                <a:gd name="T85" fmla="*/ 2140 h 3363"/>
                <a:gd name="T86" fmla="*/ 1103 w 3356"/>
                <a:gd name="T87" fmla="*/ 2140 h 3363"/>
                <a:gd name="T88" fmla="*/ 1165 w 3356"/>
                <a:gd name="T89" fmla="*/ 976 h 3363"/>
                <a:gd name="T90" fmla="*/ 877 w 3356"/>
                <a:gd name="T91" fmla="*/ 2423 h 3363"/>
                <a:gd name="T92" fmla="*/ 1959 w 3356"/>
                <a:gd name="T93" fmla="*/ 2423 h 3363"/>
                <a:gd name="T94" fmla="*/ 2514 w 3356"/>
                <a:gd name="T95" fmla="*/ 2215 h 3363"/>
                <a:gd name="T96" fmla="*/ 2464 w 3356"/>
                <a:gd name="T97" fmla="*/ 1875 h 3363"/>
                <a:gd name="T98" fmla="*/ 2423 w 3356"/>
                <a:gd name="T99" fmla="*/ 1587 h 3363"/>
                <a:gd name="T100" fmla="*/ 2393 w 3356"/>
                <a:gd name="T101" fmla="*/ 1245 h 3363"/>
                <a:gd name="T102" fmla="*/ 2360 w 3356"/>
                <a:gd name="T103" fmla="*/ 1030 h 3363"/>
                <a:gd name="T104" fmla="*/ 2141 w 3356"/>
                <a:gd name="T105" fmla="*/ 890 h 3363"/>
                <a:gd name="T106" fmla="*/ 2034 w 3356"/>
                <a:gd name="T107" fmla="*/ 976 h 3363"/>
                <a:gd name="T108" fmla="*/ 2137 w 3356"/>
                <a:gd name="T109" fmla="*/ 1022 h 3363"/>
                <a:gd name="T110" fmla="*/ 1814 w 3356"/>
                <a:gd name="T111" fmla="*/ 885 h 3363"/>
                <a:gd name="T112" fmla="*/ 1744 w 3356"/>
                <a:gd name="T113" fmla="*/ 988 h 3363"/>
                <a:gd name="T114" fmla="*/ 1715 w 3356"/>
                <a:gd name="T115" fmla="*/ 1030 h 3363"/>
                <a:gd name="T116" fmla="*/ 1481 w 3356"/>
                <a:gd name="T117" fmla="*/ 879 h 3363"/>
                <a:gd name="T118" fmla="*/ 1429 w 3356"/>
                <a:gd name="T119" fmla="*/ 980 h 3363"/>
                <a:gd name="T120" fmla="*/ 1467 w 3356"/>
                <a:gd name="T121" fmla="*/ 1030 h 3363"/>
                <a:gd name="T122" fmla="*/ 1168 w 3356"/>
                <a:gd name="T123" fmla="*/ 881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56" h="3363"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6"/>
                  </a:lnTo>
                  <a:lnTo>
                    <a:pt x="3337" y="1938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1"/>
                  </a:lnTo>
                  <a:lnTo>
                    <a:pt x="3255" y="2260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20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2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30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9"/>
                  </a:lnTo>
                  <a:lnTo>
                    <a:pt x="2548" y="3119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7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300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5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5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300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7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19"/>
                  </a:lnTo>
                  <a:lnTo>
                    <a:pt x="774" y="3099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2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20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60"/>
                  </a:lnTo>
                  <a:lnTo>
                    <a:pt x="88" y="2221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8"/>
                  </a:lnTo>
                  <a:lnTo>
                    <a:pt x="14" y="1896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9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4"/>
                  </a:lnTo>
                  <a:lnTo>
                    <a:pt x="34" y="1343"/>
                  </a:lnTo>
                  <a:lnTo>
                    <a:pt x="43" y="1302"/>
                  </a:lnTo>
                  <a:lnTo>
                    <a:pt x="53" y="1262"/>
                  </a:lnTo>
                  <a:lnTo>
                    <a:pt x="64" y="1222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6"/>
                  </a:lnTo>
                  <a:lnTo>
                    <a:pt x="287" y="742"/>
                  </a:lnTo>
                  <a:lnTo>
                    <a:pt x="309" y="709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3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3"/>
                  </a:lnTo>
                  <a:lnTo>
                    <a:pt x="521" y="465"/>
                  </a:lnTo>
                  <a:lnTo>
                    <a:pt x="550" y="438"/>
                  </a:lnTo>
                  <a:lnTo>
                    <a:pt x="580" y="411"/>
                  </a:lnTo>
                  <a:lnTo>
                    <a:pt x="611" y="385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3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20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6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6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20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3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5"/>
                  </a:lnTo>
                  <a:lnTo>
                    <a:pt x="2776" y="411"/>
                  </a:lnTo>
                  <a:lnTo>
                    <a:pt x="2806" y="438"/>
                  </a:lnTo>
                  <a:lnTo>
                    <a:pt x="2835" y="465"/>
                  </a:lnTo>
                  <a:lnTo>
                    <a:pt x="2865" y="493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3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9"/>
                  </a:lnTo>
                  <a:lnTo>
                    <a:pt x="3069" y="741"/>
                  </a:lnTo>
                  <a:lnTo>
                    <a:pt x="3092" y="776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2"/>
                  </a:lnTo>
                  <a:lnTo>
                    <a:pt x="3292" y="1222"/>
                  </a:lnTo>
                  <a:lnTo>
                    <a:pt x="3303" y="1262"/>
                  </a:lnTo>
                  <a:lnTo>
                    <a:pt x="3313" y="1302"/>
                  </a:lnTo>
                  <a:lnTo>
                    <a:pt x="3322" y="1343"/>
                  </a:lnTo>
                  <a:lnTo>
                    <a:pt x="3330" y="1384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9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5"/>
                  </a:lnTo>
                  <a:lnTo>
                    <a:pt x="2917" y="2706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9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6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40"/>
                  </a:lnTo>
                  <a:lnTo>
                    <a:pt x="3282" y="1599"/>
                  </a:lnTo>
                  <a:lnTo>
                    <a:pt x="3278" y="1558"/>
                  </a:lnTo>
                  <a:lnTo>
                    <a:pt x="3275" y="1518"/>
                  </a:lnTo>
                  <a:lnTo>
                    <a:pt x="3271" y="1477"/>
                  </a:lnTo>
                  <a:lnTo>
                    <a:pt x="3265" y="1437"/>
                  </a:lnTo>
                  <a:lnTo>
                    <a:pt x="3259" y="1397"/>
                  </a:lnTo>
                  <a:lnTo>
                    <a:pt x="3251" y="1358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1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6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70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9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4"/>
                  </a:lnTo>
                  <a:lnTo>
                    <a:pt x="1678" y="73"/>
                  </a:lnTo>
                  <a:lnTo>
                    <a:pt x="1637" y="74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9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70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6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1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8"/>
                  </a:lnTo>
                  <a:lnTo>
                    <a:pt x="97" y="1397"/>
                  </a:lnTo>
                  <a:lnTo>
                    <a:pt x="91" y="1437"/>
                  </a:lnTo>
                  <a:lnTo>
                    <a:pt x="85" y="1477"/>
                  </a:lnTo>
                  <a:lnTo>
                    <a:pt x="81" y="1518"/>
                  </a:lnTo>
                  <a:lnTo>
                    <a:pt x="78" y="1558"/>
                  </a:lnTo>
                  <a:lnTo>
                    <a:pt x="74" y="1599"/>
                  </a:lnTo>
                  <a:lnTo>
                    <a:pt x="73" y="1640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6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9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6"/>
                  </a:lnTo>
                  <a:lnTo>
                    <a:pt x="463" y="2735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6"/>
                  </a:lnTo>
                  <a:lnTo>
                    <a:pt x="813" y="3037"/>
                  </a:lnTo>
                  <a:lnTo>
                    <a:pt x="845" y="3058"/>
                  </a:lnTo>
                  <a:lnTo>
                    <a:pt x="878" y="3077"/>
                  </a:lnTo>
                  <a:lnTo>
                    <a:pt x="913" y="3097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5"/>
                  </a:lnTo>
                  <a:lnTo>
                    <a:pt x="1090" y="3179"/>
                  </a:lnTo>
                  <a:lnTo>
                    <a:pt x="1126" y="3193"/>
                  </a:lnTo>
                  <a:lnTo>
                    <a:pt x="1163" y="3206"/>
                  </a:lnTo>
                  <a:lnTo>
                    <a:pt x="1201" y="3219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6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6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9"/>
                  </a:lnTo>
                  <a:lnTo>
                    <a:pt x="2193" y="3206"/>
                  </a:lnTo>
                  <a:lnTo>
                    <a:pt x="2230" y="3193"/>
                  </a:lnTo>
                  <a:lnTo>
                    <a:pt x="2266" y="3179"/>
                  </a:lnTo>
                  <a:lnTo>
                    <a:pt x="2303" y="3165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7"/>
                  </a:lnTo>
                  <a:lnTo>
                    <a:pt x="2478" y="3077"/>
                  </a:lnTo>
                  <a:lnTo>
                    <a:pt x="2511" y="3058"/>
                  </a:lnTo>
                  <a:lnTo>
                    <a:pt x="2543" y="3037"/>
                  </a:lnTo>
                  <a:lnTo>
                    <a:pt x="2576" y="3016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  <a:moveTo>
                    <a:pt x="1599" y="1892"/>
                  </a:moveTo>
                  <a:lnTo>
                    <a:pt x="1614" y="1878"/>
                  </a:lnTo>
                  <a:lnTo>
                    <a:pt x="1630" y="1861"/>
                  </a:lnTo>
                  <a:lnTo>
                    <a:pt x="1644" y="1846"/>
                  </a:lnTo>
                  <a:lnTo>
                    <a:pt x="1658" y="1831"/>
                  </a:lnTo>
                  <a:lnTo>
                    <a:pt x="1667" y="1821"/>
                  </a:lnTo>
                  <a:lnTo>
                    <a:pt x="1676" y="1811"/>
                  </a:lnTo>
                  <a:lnTo>
                    <a:pt x="1686" y="1802"/>
                  </a:lnTo>
                  <a:lnTo>
                    <a:pt x="1694" y="1792"/>
                  </a:lnTo>
                  <a:lnTo>
                    <a:pt x="1698" y="1789"/>
                  </a:lnTo>
                  <a:lnTo>
                    <a:pt x="1702" y="1785"/>
                  </a:lnTo>
                  <a:lnTo>
                    <a:pt x="1709" y="1778"/>
                  </a:lnTo>
                  <a:lnTo>
                    <a:pt x="1716" y="1769"/>
                  </a:lnTo>
                  <a:lnTo>
                    <a:pt x="1723" y="1762"/>
                  </a:lnTo>
                  <a:lnTo>
                    <a:pt x="1731" y="1754"/>
                  </a:lnTo>
                  <a:lnTo>
                    <a:pt x="1742" y="1743"/>
                  </a:lnTo>
                  <a:lnTo>
                    <a:pt x="1752" y="1731"/>
                  </a:lnTo>
                  <a:lnTo>
                    <a:pt x="1764" y="1720"/>
                  </a:lnTo>
                  <a:lnTo>
                    <a:pt x="1774" y="1709"/>
                  </a:lnTo>
                  <a:lnTo>
                    <a:pt x="1789" y="1694"/>
                  </a:lnTo>
                  <a:lnTo>
                    <a:pt x="1803" y="1677"/>
                  </a:lnTo>
                  <a:lnTo>
                    <a:pt x="1947" y="1524"/>
                  </a:lnTo>
                  <a:lnTo>
                    <a:pt x="1963" y="1509"/>
                  </a:lnTo>
                  <a:lnTo>
                    <a:pt x="1977" y="1494"/>
                  </a:lnTo>
                  <a:lnTo>
                    <a:pt x="1992" y="1479"/>
                  </a:lnTo>
                  <a:lnTo>
                    <a:pt x="2006" y="1462"/>
                  </a:lnTo>
                  <a:lnTo>
                    <a:pt x="2008" y="1461"/>
                  </a:lnTo>
                  <a:lnTo>
                    <a:pt x="2010" y="1459"/>
                  </a:lnTo>
                  <a:lnTo>
                    <a:pt x="2011" y="1458"/>
                  </a:lnTo>
                  <a:lnTo>
                    <a:pt x="2012" y="1457"/>
                  </a:lnTo>
                  <a:lnTo>
                    <a:pt x="2012" y="1456"/>
                  </a:lnTo>
                  <a:lnTo>
                    <a:pt x="2011" y="1454"/>
                  </a:lnTo>
                  <a:lnTo>
                    <a:pt x="1988" y="1432"/>
                  </a:lnTo>
                  <a:lnTo>
                    <a:pt x="1981" y="1425"/>
                  </a:lnTo>
                  <a:lnTo>
                    <a:pt x="1973" y="1418"/>
                  </a:lnTo>
                  <a:lnTo>
                    <a:pt x="1966" y="1411"/>
                  </a:lnTo>
                  <a:lnTo>
                    <a:pt x="1958" y="1403"/>
                  </a:lnTo>
                  <a:lnTo>
                    <a:pt x="1952" y="1410"/>
                  </a:lnTo>
                  <a:lnTo>
                    <a:pt x="1941" y="1420"/>
                  </a:lnTo>
                  <a:lnTo>
                    <a:pt x="1931" y="1431"/>
                  </a:lnTo>
                  <a:lnTo>
                    <a:pt x="1924" y="1439"/>
                  </a:lnTo>
                  <a:lnTo>
                    <a:pt x="1901" y="1462"/>
                  </a:lnTo>
                  <a:lnTo>
                    <a:pt x="1894" y="1472"/>
                  </a:lnTo>
                  <a:lnTo>
                    <a:pt x="1885" y="1481"/>
                  </a:lnTo>
                  <a:lnTo>
                    <a:pt x="1877" y="1488"/>
                  </a:lnTo>
                  <a:lnTo>
                    <a:pt x="1868" y="1498"/>
                  </a:lnTo>
                  <a:lnTo>
                    <a:pt x="1857" y="1510"/>
                  </a:lnTo>
                  <a:lnTo>
                    <a:pt x="1846" y="1522"/>
                  </a:lnTo>
                  <a:lnTo>
                    <a:pt x="1834" y="1535"/>
                  </a:lnTo>
                  <a:lnTo>
                    <a:pt x="1823" y="1546"/>
                  </a:lnTo>
                  <a:lnTo>
                    <a:pt x="1813" y="1559"/>
                  </a:lnTo>
                  <a:lnTo>
                    <a:pt x="1801" y="1569"/>
                  </a:lnTo>
                  <a:lnTo>
                    <a:pt x="1795" y="1576"/>
                  </a:lnTo>
                  <a:lnTo>
                    <a:pt x="1790" y="1582"/>
                  </a:lnTo>
                  <a:lnTo>
                    <a:pt x="1645" y="1737"/>
                  </a:lnTo>
                  <a:lnTo>
                    <a:pt x="1637" y="1744"/>
                  </a:lnTo>
                  <a:lnTo>
                    <a:pt x="1628" y="1755"/>
                  </a:lnTo>
                  <a:lnTo>
                    <a:pt x="1619" y="1765"/>
                  </a:lnTo>
                  <a:lnTo>
                    <a:pt x="1611" y="1772"/>
                  </a:lnTo>
                  <a:lnTo>
                    <a:pt x="1606" y="1779"/>
                  </a:lnTo>
                  <a:lnTo>
                    <a:pt x="1599" y="1784"/>
                  </a:lnTo>
                  <a:lnTo>
                    <a:pt x="1591" y="1777"/>
                  </a:lnTo>
                  <a:lnTo>
                    <a:pt x="1582" y="1768"/>
                  </a:lnTo>
                  <a:lnTo>
                    <a:pt x="1561" y="1745"/>
                  </a:lnTo>
                  <a:lnTo>
                    <a:pt x="1522" y="1707"/>
                  </a:lnTo>
                  <a:lnTo>
                    <a:pt x="1484" y="1669"/>
                  </a:lnTo>
                  <a:lnTo>
                    <a:pt x="1467" y="1653"/>
                  </a:lnTo>
                  <a:lnTo>
                    <a:pt x="1464" y="1655"/>
                  </a:lnTo>
                  <a:lnTo>
                    <a:pt x="1460" y="1659"/>
                  </a:lnTo>
                  <a:lnTo>
                    <a:pt x="1441" y="1678"/>
                  </a:lnTo>
                  <a:lnTo>
                    <a:pt x="1433" y="1685"/>
                  </a:lnTo>
                  <a:lnTo>
                    <a:pt x="1428" y="1691"/>
                  </a:lnTo>
                  <a:lnTo>
                    <a:pt x="1420" y="1698"/>
                  </a:lnTo>
                  <a:lnTo>
                    <a:pt x="1415" y="1704"/>
                  </a:lnTo>
                  <a:lnTo>
                    <a:pt x="1419" y="1711"/>
                  </a:lnTo>
                  <a:lnTo>
                    <a:pt x="1426" y="1716"/>
                  </a:lnTo>
                  <a:lnTo>
                    <a:pt x="1440" y="1730"/>
                  </a:lnTo>
                  <a:lnTo>
                    <a:pt x="1462" y="1753"/>
                  </a:lnTo>
                  <a:lnTo>
                    <a:pt x="1490" y="1782"/>
                  </a:lnTo>
                  <a:lnTo>
                    <a:pt x="1520" y="1812"/>
                  </a:lnTo>
                  <a:lnTo>
                    <a:pt x="1550" y="1842"/>
                  </a:lnTo>
                  <a:lnTo>
                    <a:pt x="1575" y="1867"/>
                  </a:lnTo>
                  <a:lnTo>
                    <a:pt x="1592" y="1885"/>
                  </a:lnTo>
                  <a:lnTo>
                    <a:pt x="1599" y="1892"/>
                  </a:lnTo>
                  <a:close/>
                  <a:moveTo>
                    <a:pt x="944" y="1866"/>
                  </a:moveTo>
                  <a:lnTo>
                    <a:pt x="947" y="1877"/>
                  </a:lnTo>
                  <a:lnTo>
                    <a:pt x="948" y="1888"/>
                  </a:lnTo>
                  <a:lnTo>
                    <a:pt x="952" y="1905"/>
                  </a:lnTo>
                  <a:lnTo>
                    <a:pt x="955" y="1924"/>
                  </a:lnTo>
                  <a:lnTo>
                    <a:pt x="959" y="1942"/>
                  </a:lnTo>
                  <a:lnTo>
                    <a:pt x="962" y="1959"/>
                  </a:lnTo>
                  <a:lnTo>
                    <a:pt x="972" y="2005"/>
                  </a:lnTo>
                  <a:lnTo>
                    <a:pt x="975" y="2015"/>
                  </a:lnTo>
                  <a:lnTo>
                    <a:pt x="977" y="2027"/>
                  </a:lnTo>
                  <a:lnTo>
                    <a:pt x="982" y="2044"/>
                  </a:lnTo>
                  <a:lnTo>
                    <a:pt x="986" y="2060"/>
                  </a:lnTo>
                  <a:lnTo>
                    <a:pt x="990" y="2077"/>
                  </a:lnTo>
                  <a:lnTo>
                    <a:pt x="995" y="2093"/>
                  </a:lnTo>
                  <a:lnTo>
                    <a:pt x="998" y="2103"/>
                  </a:lnTo>
                  <a:lnTo>
                    <a:pt x="1000" y="2113"/>
                  </a:lnTo>
                  <a:lnTo>
                    <a:pt x="1003" y="2125"/>
                  </a:lnTo>
                  <a:lnTo>
                    <a:pt x="1008" y="2135"/>
                  </a:lnTo>
                  <a:lnTo>
                    <a:pt x="1012" y="2150"/>
                  </a:lnTo>
                  <a:lnTo>
                    <a:pt x="1022" y="2177"/>
                  </a:lnTo>
                  <a:lnTo>
                    <a:pt x="1031" y="2203"/>
                  </a:lnTo>
                  <a:lnTo>
                    <a:pt x="1037" y="2217"/>
                  </a:lnTo>
                  <a:lnTo>
                    <a:pt x="1064" y="2217"/>
                  </a:lnTo>
                  <a:lnTo>
                    <a:pt x="1114" y="2217"/>
                  </a:lnTo>
                  <a:lnTo>
                    <a:pt x="1166" y="2217"/>
                  </a:lnTo>
                  <a:lnTo>
                    <a:pt x="1195" y="2217"/>
                  </a:lnTo>
                  <a:lnTo>
                    <a:pt x="2269" y="2217"/>
                  </a:lnTo>
                  <a:lnTo>
                    <a:pt x="2278" y="2217"/>
                  </a:lnTo>
                  <a:lnTo>
                    <a:pt x="2288" y="2217"/>
                  </a:lnTo>
                  <a:lnTo>
                    <a:pt x="2293" y="2217"/>
                  </a:lnTo>
                  <a:lnTo>
                    <a:pt x="2299" y="2217"/>
                  </a:lnTo>
                  <a:lnTo>
                    <a:pt x="2303" y="2217"/>
                  </a:lnTo>
                  <a:lnTo>
                    <a:pt x="2306" y="2217"/>
                  </a:lnTo>
                  <a:lnTo>
                    <a:pt x="2307" y="2218"/>
                  </a:lnTo>
                  <a:lnTo>
                    <a:pt x="2308" y="2220"/>
                  </a:lnTo>
                  <a:lnTo>
                    <a:pt x="2310" y="2229"/>
                  </a:lnTo>
                  <a:lnTo>
                    <a:pt x="2308" y="2250"/>
                  </a:lnTo>
                  <a:lnTo>
                    <a:pt x="2308" y="2343"/>
                  </a:lnTo>
                  <a:lnTo>
                    <a:pt x="2308" y="2343"/>
                  </a:lnTo>
                  <a:lnTo>
                    <a:pt x="2308" y="2344"/>
                  </a:lnTo>
                  <a:lnTo>
                    <a:pt x="2308" y="2345"/>
                  </a:lnTo>
                  <a:lnTo>
                    <a:pt x="2289" y="2345"/>
                  </a:lnTo>
                  <a:lnTo>
                    <a:pt x="2241" y="2345"/>
                  </a:lnTo>
                  <a:lnTo>
                    <a:pt x="2172" y="2345"/>
                  </a:lnTo>
                  <a:lnTo>
                    <a:pt x="2092" y="2345"/>
                  </a:lnTo>
                  <a:lnTo>
                    <a:pt x="2010" y="2345"/>
                  </a:lnTo>
                  <a:lnTo>
                    <a:pt x="1936" y="2345"/>
                  </a:lnTo>
                  <a:lnTo>
                    <a:pt x="1878" y="2345"/>
                  </a:lnTo>
                  <a:lnTo>
                    <a:pt x="1848" y="2345"/>
                  </a:lnTo>
                  <a:lnTo>
                    <a:pt x="948" y="2345"/>
                  </a:lnTo>
                  <a:lnTo>
                    <a:pt x="946" y="2345"/>
                  </a:lnTo>
                  <a:lnTo>
                    <a:pt x="945" y="2345"/>
                  </a:lnTo>
                  <a:lnTo>
                    <a:pt x="944" y="2344"/>
                  </a:lnTo>
                  <a:lnTo>
                    <a:pt x="944" y="2343"/>
                  </a:lnTo>
                  <a:lnTo>
                    <a:pt x="943" y="2338"/>
                  </a:lnTo>
                  <a:lnTo>
                    <a:pt x="944" y="2328"/>
                  </a:lnTo>
                  <a:lnTo>
                    <a:pt x="944" y="1896"/>
                  </a:lnTo>
                  <a:lnTo>
                    <a:pt x="943" y="1880"/>
                  </a:lnTo>
                  <a:lnTo>
                    <a:pt x="944" y="1866"/>
                  </a:lnTo>
                  <a:close/>
                  <a:moveTo>
                    <a:pt x="1090" y="2140"/>
                  </a:moveTo>
                  <a:lnTo>
                    <a:pt x="1085" y="2129"/>
                  </a:lnTo>
                  <a:lnTo>
                    <a:pt x="1081" y="2113"/>
                  </a:lnTo>
                  <a:lnTo>
                    <a:pt x="1076" y="2096"/>
                  </a:lnTo>
                  <a:lnTo>
                    <a:pt x="1072" y="2083"/>
                  </a:lnTo>
                  <a:lnTo>
                    <a:pt x="1068" y="2069"/>
                  </a:lnTo>
                  <a:lnTo>
                    <a:pt x="1064" y="2055"/>
                  </a:lnTo>
                  <a:lnTo>
                    <a:pt x="1060" y="2040"/>
                  </a:lnTo>
                  <a:lnTo>
                    <a:pt x="1056" y="2025"/>
                  </a:lnTo>
                  <a:lnTo>
                    <a:pt x="1036" y="1936"/>
                  </a:lnTo>
                  <a:lnTo>
                    <a:pt x="1034" y="1920"/>
                  </a:lnTo>
                  <a:lnTo>
                    <a:pt x="1030" y="1905"/>
                  </a:lnTo>
                  <a:lnTo>
                    <a:pt x="1024" y="1873"/>
                  </a:lnTo>
                  <a:lnTo>
                    <a:pt x="1022" y="1858"/>
                  </a:lnTo>
                  <a:lnTo>
                    <a:pt x="1018" y="1842"/>
                  </a:lnTo>
                  <a:lnTo>
                    <a:pt x="1008" y="1779"/>
                  </a:lnTo>
                  <a:lnTo>
                    <a:pt x="1006" y="1763"/>
                  </a:lnTo>
                  <a:lnTo>
                    <a:pt x="1003" y="1748"/>
                  </a:lnTo>
                  <a:lnTo>
                    <a:pt x="999" y="1715"/>
                  </a:lnTo>
                  <a:lnTo>
                    <a:pt x="997" y="1702"/>
                  </a:lnTo>
                  <a:lnTo>
                    <a:pt x="996" y="1690"/>
                  </a:lnTo>
                  <a:lnTo>
                    <a:pt x="995" y="1686"/>
                  </a:lnTo>
                  <a:lnTo>
                    <a:pt x="995" y="1683"/>
                  </a:lnTo>
                  <a:lnTo>
                    <a:pt x="994" y="1674"/>
                  </a:lnTo>
                  <a:lnTo>
                    <a:pt x="993" y="1667"/>
                  </a:lnTo>
                  <a:lnTo>
                    <a:pt x="991" y="1658"/>
                  </a:lnTo>
                  <a:lnTo>
                    <a:pt x="990" y="1649"/>
                  </a:lnTo>
                  <a:lnTo>
                    <a:pt x="986" y="1617"/>
                  </a:lnTo>
                  <a:lnTo>
                    <a:pt x="983" y="1583"/>
                  </a:lnTo>
                  <a:lnTo>
                    <a:pt x="979" y="1550"/>
                  </a:lnTo>
                  <a:lnTo>
                    <a:pt x="975" y="1518"/>
                  </a:lnTo>
                  <a:lnTo>
                    <a:pt x="974" y="1509"/>
                  </a:lnTo>
                  <a:lnTo>
                    <a:pt x="974" y="1500"/>
                  </a:lnTo>
                  <a:lnTo>
                    <a:pt x="973" y="1492"/>
                  </a:lnTo>
                  <a:lnTo>
                    <a:pt x="972" y="1483"/>
                  </a:lnTo>
                  <a:lnTo>
                    <a:pt x="971" y="1474"/>
                  </a:lnTo>
                  <a:lnTo>
                    <a:pt x="970" y="1467"/>
                  </a:lnTo>
                  <a:lnTo>
                    <a:pt x="970" y="1458"/>
                  </a:lnTo>
                  <a:lnTo>
                    <a:pt x="969" y="1450"/>
                  </a:lnTo>
                  <a:lnTo>
                    <a:pt x="969" y="1441"/>
                  </a:lnTo>
                  <a:lnTo>
                    <a:pt x="968" y="1433"/>
                  </a:lnTo>
                  <a:lnTo>
                    <a:pt x="967" y="1425"/>
                  </a:lnTo>
                  <a:lnTo>
                    <a:pt x="966" y="1416"/>
                  </a:lnTo>
                  <a:lnTo>
                    <a:pt x="963" y="1390"/>
                  </a:lnTo>
                  <a:lnTo>
                    <a:pt x="961" y="1365"/>
                  </a:lnTo>
                  <a:lnTo>
                    <a:pt x="959" y="1339"/>
                  </a:lnTo>
                  <a:lnTo>
                    <a:pt x="958" y="1313"/>
                  </a:lnTo>
                  <a:lnTo>
                    <a:pt x="957" y="1305"/>
                  </a:lnTo>
                  <a:lnTo>
                    <a:pt x="956" y="1296"/>
                  </a:lnTo>
                  <a:lnTo>
                    <a:pt x="953" y="1245"/>
                  </a:lnTo>
                  <a:lnTo>
                    <a:pt x="951" y="1217"/>
                  </a:lnTo>
                  <a:lnTo>
                    <a:pt x="948" y="1171"/>
                  </a:lnTo>
                  <a:lnTo>
                    <a:pt x="946" y="1128"/>
                  </a:lnTo>
                  <a:lnTo>
                    <a:pt x="946" y="1104"/>
                  </a:lnTo>
                  <a:lnTo>
                    <a:pt x="1182" y="1105"/>
                  </a:lnTo>
                  <a:lnTo>
                    <a:pt x="1181" y="1115"/>
                  </a:lnTo>
                  <a:lnTo>
                    <a:pt x="1178" y="1129"/>
                  </a:lnTo>
                  <a:lnTo>
                    <a:pt x="1173" y="1142"/>
                  </a:lnTo>
                  <a:lnTo>
                    <a:pt x="1168" y="1151"/>
                  </a:lnTo>
                  <a:lnTo>
                    <a:pt x="1163" y="1162"/>
                  </a:lnTo>
                  <a:lnTo>
                    <a:pt x="1157" y="1171"/>
                  </a:lnTo>
                  <a:lnTo>
                    <a:pt x="1153" y="1175"/>
                  </a:lnTo>
                  <a:lnTo>
                    <a:pt x="1149" y="1178"/>
                  </a:lnTo>
                  <a:lnTo>
                    <a:pt x="1145" y="1181"/>
                  </a:lnTo>
                  <a:lnTo>
                    <a:pt x="1139" y="1183"/>
                  </a:lnTo>
                  <a:lnTo>
                    <a:pt x="1139" y="1258"/>
                  </a:lnTo>
                  <a:lnTo>
                    <a:pt x="1147" y="1258"/>
                  </a:lnTo>
                  <a:lnTo>
                    <a:pt x="1154" y="1257"/>
                  </a:lnTo>
                  <a:lnTo>
                    <a:pt x="1163" y="1255"/>
                  </a:lnTo>
                  <a:lnTo>
                    <a:pt x="1168" y="1253"/>
                  </a:lnTo>
                  <a:lnTo>
                    <a:pt x="1178" y="1250"/>
                  </a:lnTo>
                  <a:lnTo>
                    <a:pt x="1185" y="1244"/>
                  </a:lnTo>
                  <a:lnTo>
                    <a:pt x="1193" y="1240"/>
                  </a:lnTo>
                  <a:lnTo>
                    <a:pt x="1201" y="1235"/>
                  </a:lnTo>
                  <a:lnTo>
                    <a:pt x="1212" y="1223"/>
                  </a:lnTo>
                  <a:lnTo>
                    <a:pt x="1224" y="1207"/>
                  </a:lnTo>
                  <a:lnTo>
                    <a:pt x="1230" y="1199"/>
                  </a:lnTo>
                  <a:lnTo>
                    <a:pt x="1235" y="1190"/>
                  </a:lnTo>
                  <a:lnTo>
                    <a:pt x="1239" y="1182"/>
                  </a:lnTo>
                  <a:lnTo>
                    <a:pt x="1243" y="1172"/>
                  </a:lnTo>
                  <a:lnTo>
                    <a:pt x="1249" y="1153"/>
                  </a:lnTo>
                  <a:lnTo>
                    <a:pt x="1254" y="1134"/>
                  </a:lnTo>
                  <a:lnTo>
                    <a:pt x="1258" y="1119"/>
                  </a:lnTo>
                  <a:lnTo>
                    <a:pt x="1260" y="1105"/>
                  </a:lnTo>
                  <a:lnTo>
                    <a:pt x="1270" y="1104"/>
                  </a:lnTo>
                  <a:lnTo>
                    <a:pt x="1290" y="1104"/>
                  </a:lnTo>
                  <a:lnTo>
                    <a:pt x="1320" y="1104"/>
                  </a:lnTo>
                  <a:lnTo>
                    <a:pt x="1355" y="1104"/>
                  </a:lnTo>
                  <a:lnTo>
                    <a:pt x="1391" y="1104"/>
                  </a:lnTo>
                  <a:lnTo>
                    <a:pt x="1425" y="1104"/>
                  </a:lnTo>
                  <a:lnTo>
                    <a:pt x="1454" y="1104"/>
                  </a:lnTo>
                  <a:lnTo>
                    <a:pt x="1472" y="1105"/>
                  </a:lnTo>
                  <a:lnTo>
                    <a:pt x="1487" y="1104"/>
                  </a:lnTo>
                  <a:lnTo>
                    <a:pt x="1502" y="1105"/>
                  </a:lnTo>
                  <a:lnTo>
                    <a:pt x="1502" y="1113"/>
                  </a:lnTo>
                  <a:lnTo>
                    <a:pt x="1500" y="1121"/>
                  </a:lnTo>
                  <a:lnTo>
                    <a:pt x="1497" y="1132"/>
                  </a:lnTo>
                  <a:lnTo>
                    <a:pt x="1493" y="1143"/>
                  </a:lnTo>
                  <a:lnTo>
                    <a:pt x="1487" y="1154"/>
                  </a:lnTo>
                  <a:lnTo>
                    <a:pt x="1482" y="1164"/>
                  </a:lnTo>
                  <a:lnTo>
                    <a:pt x="1475" y="1172"/>
                  </a:lnTo>
                  <a:lnTo>
                    <a:pt x="1470" y="1178"/>
                  </a:lnTo>
                  <a:lnTo>
                    <a:pt x="1465" y="1181"/>
                  </a:lnTo>
                  <a:lnTo>
                    <a:pt x="1459" y="1183"/>
                  </a:lnTo>
                  <a:lnTo>
                    <a:pt x="1459" y="1257"/>
                  </a:lnTo>
                  <a:lnTo>
                    <a:pt x="1467" y="1258"/>
                  </a:lnTo>
                  <a:lnTo>
                    <a:pt x="1475" y="1257"/>
                  </a:lnTo>
                  <a:lnTo>
                    <a:pt x="1483" y="1255"/>
                  </a:lnTo>
                  <a:lnTo>
                    <a:pt x="1489" y="1253"/>
                  </a:lnTo>
                  <a:lnTo>
                    <a:pt x="1497" y="1250"/>
                  </a:lnTo>
                  <a:lnTo>
                    <a:pt x="1503" y="1246"/>
                  </a:lnTo>
                  <a:lnTo>
                    <a:pt x="1511" y="1242"/>
                  </a:lnTo>
                  <a:lnTo>
                    <a:pt x="1516" y="1238"/>
                  </a:lnTo>
                  <a:lnTo>
                    <a:pt x="1528" y="1228"/>
                  </a:lnTo>
                  <a:lnTo>
                    <a:pt x="1539" y="1216"/>
                  </a:lnTo>
                  <a:lnTo>
                    <a:pt x="1548" y="1203"/>
                  </a:lnTo>
                  <a:lnTo>
                    <a:pt x="1555" y="1189"/>
                  </a:lnTo>
                  <a:lnTo>
                    <a:pt x="1562" y="1175"/>
                  </a:lnTo>
                  <a:lnTo>
                    <a:pt x="1568" y="1160"/>
                  </a:lnTo>
                  <a:lnTo>
                    <a:pt x="1572" y="1147"/>
                  </a:lnTo>
                  <a:lnTo>
                    <a:pt x="1576" y="1134"/>
                  </a:lnTo>
                  <a:lnTo>
                    <a:pt x="1581" y="1105"/>
                  </a:lnTo>
                  <a:lnTo>
                    <a:pt x="1590" y="1105"/>
                  </a:lnTo>
                  <a:lnTo>
                    <a:pt x="1610" y="1104"/>
                  </a:lnTo>
                  <a:lnTo>
                    <a:pt x="1640" y="1104"/>
                  </a:lnTo>
                  <a:lnTo>
                    <a:pt x="1676" y="1104"/>
                  </a:lnTo>
                  <a:lnTo>
                    <a:pt x="1712" y="1104"/>
                  </a:lnTo>
                  <a:lnTo>
                    <a:pt x="1747" y="1104"/>
                  </a:lnTo>
                  <a:lnTo>
                    <a:pt x="1775" y="1104"/>
                  </a:lnTo>
                  <a:lnTo>
                    <a:pt x="1793" y="1104"/>
                  </a:lnTo>
                  <a:lnTo>
                    <a:pt x="1801" y="1104"/>
                  </a:lnTo>
                  <a:lnTo>
                    <a:pt x="1808" y="1104"/>
                  </a:lnTo>
                  <a:lnTo>
                    <a:pt x="1816" y="1104"/>
                  </a:lnTo>
                  <a:lnTo>
                    <a:pt x="1820" y="1104"/>
                  </a:lnTo>
                  <a:lnTo>
                    <a:pt x="1821" y="1105"/>
                  </a:lnTo>
                  <a:lnTo>
                    <a:pt x="1822" y="1105"/>
                  </a:lnTo>
                  <a:lnTo>
                    <a:pt x="1822" y="1106"/>
                  </a:lnTo>
                  <a:lnTo>
                    <a:pt x="1822" y="1108"/>
                  </a:lnTo>
                  <a:lnTo>
                    <a:pt x="1821" y="1116"/>
                  </a:lnTo>
                  <a:lnTo>
                    <a:pt x="1819" y="1124"/>
                  </a:lnTo>
                  <a:lnTo>
                    <a:pt x="1817" y="1133"/>
                  </a:lnTo>
                  <a:lnTo>
                    <a:pt x="1814" y="1142"/>
                  </a:lnTo>
                  <a:lnTo>
                    <a:pt x="1811" y="1149"/>
                  </a:lnTo>
                  <a:lnTo>
                    <a:pt x="1806" y="1158"/>
                  </a:lnTo>
                  <a:lnTo>
                    <a:pt x="1802" y="1164"/>
                  </a:lnTo>
                  <a:lnTo>
                    <a:pt x="1798" y="1171"/>
                  </a:lnTo>
                  <a:lnTo>
                    <a:pt x="1792" y="1176"/>
                  </a:lnTo>
                  <a:lnTo>
                    <a:pt x="1788" y="1180"/>
                  </a:lnTo>
                  <a:lnTo>
                    <a:pt x="1784" y="1182"/>
                  </a:lnTo>
                  <a:lnTo>
                    <a:pt x="1780" y="1183"/>
                  </a:lnTo>
                  <a:lnTo>
                    <a:pt x="1780" y="1258"/>
                  </a:lnTo>
                  <a:lnTo>
                    <a:pt x="1786" y="1258"/>
                  </a:lnTo>
                  <a:lnTo>
                    <a:pt x="1793" y="1257"/>
                  </a:lnTo>
                  <a:lnTo>
                    <a:pt x="1800" y="1256"/>
                  </a:lnTo>
                  <a:lnTo>
                    <a:pt x="1807" y="1254"/>
                  </a:lnTo>
                  <a:lnTo>
                    <a:pt x="1821" y="1248"/>
                  </a:lnTo>
                  <a:lnTo>
                    <a:pt x="1832" y="1242"/>
                  </a:lnTo>
                  <a:lnTo>
                    <a:pt x="1842" y="1235"/>
                  </a:lnTo>
                  <a:lnTo>
                    <a:pt x="1850" y="1226"/>
                  </a:lnTo>
                  <a:lnTo>
                    <a:pt x="1858" y="1216"/>
                  </a:lnTo>
                  <a:lnTo>
                    <a:pt x="1866" y="1207"/>
                  </a:lnTo>
                  <a:lnTo>
                    <a:pt x="1872" y="1197"/>
                  </a:lnTo>
                  <a:lnTo>
                    <a:pt x="1877" y="1185"/>
                  </a:lnTo>
                  <a:lnTo>
                    <a:pt x="1884" y="1173"/>
                  </a:lnTo>
                  <a:lnTo>
                    <a:pt x="1888" y="1160"/>
                  </a:lnTo>
                  <a:lnTo>
                    <a:pt x="1891" y="1151"/>
                  </a:lnTo>
                  <a:lnTo>
                    <a:pt x="1895" y="1141"/>
                  </a:lnTo>
                  <a:lnTo>
                    <a:pt x="1897" y="1130"/>
                  </a:lnTo>
                  <a:lnTo>
                    <a:pt x="1899" y="1120"/>
                  </a:lnTo>
                  <a:lnTo>
                    <a:pt x="1900" y="1113"/>
                  </a:lnTo>
                  <a:lnTo>
                    <a:pt x="1901" y="1105"/>
                  </a:lnTo>
                  <a:lnTo>
                    <a:pt x="1911" y="1104"/>
                  </a:lnTo>
                  <a:lnTo>
                    <a:pt x="1929" y="1104"/>
                  </a:lnTo>
                  <a:lnTo>
                    <a:pt x="1949" y="1104"/>
                  </a:lnTo>
                  <a:lnTo>
                    <a:pt x="1961" y="1104"/>
                  </a:lnTo>
                  <a:lnTo>
                    <a:pt x="2112" y="1104"/>
                  </a:lnTo>
                  <a:lnTo>
                    <a:pt x="2128" y="1104"/>
                  </a:lnTo>
                  <a:lnTo>
                    <a:pt x="2144" y="1105"/>
                  </a:lnTo>
                  <a:lnTo>
                    <a:pt x="2141" y="1116"/>
                  </a:lnTo>
                  <a:lnTo>
                    <a:pt x="2138" y="1129"/>
                  </a:lnTo>
                  <a:lnTo>
                    <a:pt x="2134" y="1143"/>
                  </a:lnTo>
                  <a:lnTo>
                    <a:pt x="2130" y="1151"/>
                  </a:lnTo>
                  <a:lnTo>
                    <a:pt x="2125" y="1160"/>
                  </a:lnTo>
                  <a:lnTo>
                    <a:pt x="2120" y="1169"/>
                  </a:lnTo>
                  <a:lnTo>
                    <a:pt x="2117" y="1173"/>
                  </a:lnTo>
                  <a:lnTo>
                    <a:pt x="2113" y="1176"/>
                  </a:lnTo>
                  <a:lnTo>
                    <a:pt x="2110" y="1178"/>
                  </a:lnTo>
                  <a:lnTo>
                    <a:pt x="2106" y="1181"/>
                  </a:lnTo>
                  <a:lnTo>
                    <a:pt x="2103" y="1182"/>
                  </a:lnTo>
                  <a:lnTo>
                    <a:pt x="2100" y="1183"/>
                  </a:lnTo>
                  <a:lnTo>
                    <a:pt x="2100" y="1258"/>
                  </a:lnTo>
                  <a:lnTo>
                    <a:pt x="2107" y="1258"/>
                  </a:lnTo>
                  <a:lnTo>
                    <a:pt x="2116" y="1257"/>
                  </a:lnTo>
                  <a:lnTo>
                    <a:pt x="2124" y="1255"/>
                  </a:lnTo>
                  <a:lnTo>
                    <a:pt x="2130" y="1253"/>
                  </a:lnTo>
                  <a:lnTo>
                    <a:pt x="2139" y="1250"/>
                  </a:lnTo>
                  <a:lnTo>
                    <a:pt x="2147" y="1245"/>
                  </a:lnTo>
                  <a:lnTo>
                    <a:pt x="2155" y="1240"/>
                  </a:lnTo>
                  <a:lnTo>
                    <a:pt x="2163" y="1234"/>
                  </a:lnTo>
                  <a:lnTo>
                    <a:pt x="2169" y="1227"/>
                  </a:lnTo>
                  <a:lnTo>
                    <a:pt x="2176" y="1221"/>
                  </a:lnTo>
                  <a:lnTo>
                    <a:pt x="2181" y="1213"/>
                  </a:lnTo>
                  <a:lnTo>
                    <a:pt x="2187" y="1205"/>
                  </a:lnTo>
                  <a:lnTo>
                    <a:pt x="2196" y="1188"/>
                  </a:lnTo>
                  <a:lnTo>
                    <a:pt x="2205" y="1170"/>
                  </a:lnTo>
                  <a:lnTo>
                    <a:pt x="2211" y="1151"/>
                  </a:lnTo>
                  <a:lnTo>
                    <a:pt x="2216" y="1133"/>
                  </a:lnTo>
                  <a:lnTo>
                    <a:pt x="2218" y="1127"/>
                  </a:lnTo>
                  <a:lnTo>
                    <a:pt x="2219" y="1119"/>
                  </a:lnTo>
                  <a:lnTo>
                    <a:pt x="2220" y="1116"/>
                  </a:lnTo>
                  <a:lnTo>
                    <a:pt x="2220" y="1113"/>
                  </a:lnTo>
                  <a:lnTo>
                    <a:pt x="2221" y="1106"/>
                  </a:lnTo>
                  <a:lnTo>
                    <a:pt x="2221" y="1105"/>
                  </a:lnTo>
                  <a:lnTo>
                    <a:pt x="2222" y="1105"/>
                  </a:lnTo>
                  <a:lnTo>
                    <a:pt x="2234" y="1104"/>
                  </a:lnTo>
                  <a:lnTo>
                    <a:pt x="2259" y="1104"/>
                  </a:lnTo>
                  <a:lnTo>
                    <a:pt x="2286" y="1104"/>
                  </a:lnTo>
                  <a:lnTo>
                    <a:pt x="2303" y="1104"/>
                  </a:lnTo>
                  <a:lnTo>
                    <a:pt x="2307" y="1104"/>
                  </a:lnTo>
                  <a:lnTo>
                    <a:pt x="2313" y="1105"/>
                  </a:lnTo>
                  <a:lnTo>
                    <a:pt x="2314" y="1105"/>
                  </a:lnTo>
                  <a:lnTo>
                    <a:pt x="2314" y="1105"/>
                  </a:lnTo>
                  <a:lnTo>
                    <a:pt x="2315" y="1126"/>
                  </a:lnTo>
                  <a:lnTo>
                    <a:pt x="2317" y="1170"/>
                  </a:lnTo>
                  <a:lnTo>
                    <a:pt x="2320" y="1217"/>
                  </a:lnTo>
                  <a:lnTo>
                    <a:pt x="2321" y="1245"/>
                  </a:lnTo>
                  <a:lnTo>
                    <a:pt x="2322" y="1262"/>
                  </a:lnTo>
                  <a:lnTo>
                    <a:pt x="2324" y="1279"/>
                  </a:lnTo>
                  <a:lnTo>
                    <a:pt x="2325" y="1296"/>
                  </a:lnTo>
                  <a:lnTo>
                    <a:pt x="2326" y="1313"/>
                  </a:lnTo>
                  <a:lnTo>
                    <a:pt x="2327" y="1322"/>
                  </a:lnTo>
                  <a:lnTo>
                    <a:pt x="2328" y="1331"/>
                  </a:lnTo>
                  <a:lnTo>
                    <a:pt x="2329" y="1339"/>
                  </a:lnTo>
                  <a:lnTo>
                    <a:pt x="2329" y="1347"/>
                  </a:lnTo>
                  <a:lnTo>
                    <a:pt x="2330" y="1356"/>
                  </a:lnTo>
                  <a:lnTo>
                    <a:pt x="2331" y="1364"/>
                  </a:lnTo>
                  <a:lnTo>
                    <a:pt x="2331" y="1373"/>
                  </a:lnTo>
                  <a:lnTo>
                    <a:pt x="2331" y="1381"/>
                  </a:lnTo>
                  <a:lnTo>
                    <a:pt x="2339" y="1466"/>
                  </a:lnTo>
                  <a:lnTo>
                    <a:pt x="2340" y="1474"/>
                  </a:lnTo>
                  <a:lnTo>
                    <a:pt x="2341" y="1483"/>
                  </a:lnTo>
                  <a:lnTo>
                    <a:pt x="2342" y="1491"/>
                  </a:lnTo>
                  <a:lnTo>
                    <a:pt x="2343" y="1499"/>
                  </a:lnTo>
                  <a:lnTo>
                    <a:pt x="2344" y="1513"/>
                  </a:lnTo>
                  <a:lnTo>
                    <a:pt x="2345" y="1533"/>
                  </a:lnTo>
                  <a:lnTo>
                    <a:pt x="2347" y="1552"/>
                  </a:lnTo>
                  <a:lnTo>
                    <a:pt x="2349" y="1565"/>
                  </a:lnTo>
                  <a:lnTo>
                    <a:pt x="2350" y="1574"/>
                  </a:lnTo>
                  <a:lnTo>
                    <a:pt x="2350" y="1582"/>
                  </a:lnTo>
                  <a:lnTo>
                    <a:pt x="2353" y="1591"/>
                  </a:lnTo>
                  <a:lnTo>
                    <a:pt x="2353" y="1599"/>
                  </a:lnTo>
                  <a:lnTo>
                    <a:pt x="2354" y="1607"/>
                  </a:lnTo>
                  <a:lnTo>
                    <a:pt x="2355" y="1615"/>
                  </a:lnTo>
                  <a:lnTo>
                    <a:pt x="2356" y="1626"/>
                  </a:lnTo>
                  <a:lnTo>
                    <a:pt x="2357" y="1636"/>
                  </a:lnTo>
                  <a:lnTo>
                    <a:pt x="2358" y="1647"/>
                  </a:lnTo>
                  <a:lnTo>
                    <a:pt x="2360" y="1657"/>
                  </a:lnTo>
                  <a:lnTo>
                    <a:pt x="2363" y="1681"/>
                  </a:lnTo>
                  <a:lnTo>
                    <a:pt x="2366" y="1702"/>
                  </a:lnTo>
                  <a:lnTo>
                    <a:pt x="2369" y="1725"/>
                  </a:lnTo>
                  <a:lnTo>
                    <a:pt x="2372" y="1747"/>
                  </a:lnTo>
                  <a:lnTo>
                    <a:pt x="2375" y="1769"/>
                  </a:lnTo>
                  <a:lnTo>
                    <a:pt x="2379" y="1791"/>
                  </a:lnTo>
                  <a:lnTo>
                    <a:pt x="2382" y="1812"/>
                  </a:lnTo>
                  <a:lnTo>
                    <a:pt x="2385" y="1835"/>
                  </a:lnTo>
                  <a:lnTo>
                    <a:pt x="2389" y="1857"/>
                  </a:lnTo>
                  <a:lnTo>
                    <a:pt x="2398" y="1903"/>
                  </a:lnTo>
                  <a:lnTo>
                    <a:pt x="2399" y="1911"/>
                  </a:lnTo>
                  <a:lnTo>
                    <a:pt x="2400" y="1918"/>
                  </a:lnTo>
                  <a:lnTo>
                    <a:pt x="2402" y="1926"/>
                  </a:lnTo>
                  <a:lnTo>
                    <a:pt x="2403" y="1933"/>
                  </a:lnTo>
                  <a:lnTo>
                    <a:pt x="2407" y="1950"/>
                  </a:lnTo>
                  <a:lnTo>
                    <a:pt x="2410" y="1965"/>
                  </a:lnTo>
                  <a:lnTo>
                    <a:pt x="2411" y="1972"/>
                  </a:lnTo>
                  <a:lnTo>
                    <a:pt x="2413" y="1979"/>
                  </a:lnTo>
                  <a:lnTo>
                    <a:pt x="2416" y="1994"/>
                  </a:lnTo>
                  <a:lnTo>
                    <a:pt x="2419" y="2009"/>
                  </a:lnTo>
                  <a:lnTo>
                    <a:pt x="2423" y="2025"/>
                  </a:lnTo>
                  <a:lnTo>
                    <a:pt x="2427" y="2039"/>
                  </a:lnTo>
                  <a:lnTo>
                    <a:pt x="2429" y="2050"/>
                  </a:lnTo>
                  <a:lnTo>
                    <a:pt x="2431" y="2061"/>
                  </a:lnTo>
                  <a:lnTo>
                    <a:pt x="2435" y="2073"/>
                  </a:lnTo>
                  <a:lnTo>
                    <a:pt x="2438" y="2082"/>
                  </a:lnTo>
                  <a:lnTo>
                    <a:pt x="2442" y="2098"/>
                  </a:lnTo>
                  <a:lnTo>
                    <a:pt x="2446" y="2112"/>
                  </a:lnTo>
                  <a:lnTo>
                    <a:pt x="2454" y="2135"/>
                  </a:lnTo>
                  <a:lnTo>
                    <a:pt x="2454" y="2137"/>
                  </a:lnTo>
                  <a:lnTo>
                    <a:pt x="2453" y="2140"/>
                  </a:lnTo>
                  <a:lnTo>
                    <a:pt x="2439" y="2140"/>
                  </a:lnTo>
                  <a:lnTo>
                    <a:pt x="2403" y="2140"/>
                  </a:lnTo>
                  <a:lnTo>
                    <a:pt x="2353" y="2140"/>
                  </a:lnTo>
                  <a:lnTo>
                    <a:pt x="2294" y="2140"/>
                  </a:lnTo>
                  <a:lnTo>
                    <a:pt x="2234" y="2140"/>
                  </a:lnTo>
                  <a:lnTo>
                    <a:pt x="2179" y="2140"/>
                  </a:lnTo>
                  <a:lnTo>
                    <a:pt x="2137" y="2140"/>
                  </a:lnTo>
                  <a:lnTo>
                    <a:pt x="2112" y="2140"/>
                  </a:lnTo>
                  <a:lnTo>
                    <a:pt x="2095" y="2140"/>
                  </a:lnTo>
                  <a:lnTo>
                    <a:pt x="2058" y="2140"/>
                  </a:lnTo>
                  <a:lnTo>
                    <a:pt x="2006" y="2140"/>
                  </a:lnTo>
                  <a:lnTo>
                    <a:pt x="1939" y="2140"/>
                  </a:lnTo>
                  <a:lnTo>
                    <a:pt x="1861" y="2140"/>
                  </a:lnTo>
                  <a:lnTo>
                    <a:pt x="1775" y="2140"/>
                  </a:lnTo>
                  <a:lnTo>
                    <a:pt x="1683" y="2140"/>
                  </a:lnTo>
                  <a:lnTo>
                    <a:pt x="1591" y="2140"/>
                  </a:lnTo>
                  <a:lnTo>
                    <a:pt x="1497" y="2140"/>
                  </a:lnTo>
                  <a:lnTo>
                    <a:pt x="1406" y="2140"/>
                  </a:lnTo>
                  <a:lnTo>
                    <a:pt x="1322" y="2140"/>
                  </a:lnTo>
                  <a:lnTo>
                    <a:pt x="1247" y="2140"/>
                  </a:lnTo>
                  <a:lnTo>
                    <a:pt x="1183" y="2140"/>
                  </a:lnTo>
                  <a:lnTo>
                    <a:pt x="1134" y="2140"/>
                  </a:lnTo>
                  <a:lnTo>
                    <a:pt x="1103" y="2140"/>
                  </a:lnTo>
                  <a:lnTo>
                    <a:pt x="1090" y="2140"/>
                  </a:lnTo>
                  <a:close/>
                  <a:moveTo>
                    <a:pt x="1038" y="958"/>
                  </a:moveTo>
                  <a:lnTo>
                    <a:pt x="1045" y="962"/>
                  </a:lnTo>
                  <a:lnTo>
                    <a:pt x="1062" y="969"/>
                  </a:lnTo>
                  <a:lnTo>
                    <a:pt x="1079" y="976"/>
                  </a:lnTo>
                  <a:lnTo>
                    <a:pt x="1088" y="981"/>
                  </a:lnTo>
                  <a:lnTo>
                    <a:pt x="1098" y="985"/>
                  </a:lnTo>
                  <a:lnTo>
                    <a:pt x="1107" y="988"/>
                  </a:lnTo>
                  <a:lnTo>
                    <a:pt x="1111" y="980"/>
                  </a:lnTo>
                  <a:lnTo>
                    <a:pt x="1115" y="972"/>
                  </a:lnTo>
                  <a:lnTo>
                    <a:pt x="1121" y="966"/>
                  </a:lnTo>
                  <a:lnTo>
                    <a:pt x="1126" y="960"/>
                  </a:lnTo>
                  <a:lnTo>
                    <a:pt x="1131" y="956"/>
                  </a:lnTo>
                  <a:lnTo>
                    <a:pt x="1135" y="954"/>
                  </a:lnTo>
                  <a:lnTo>
                    <a:pt x="1138" y="953"/>
                  </a:lnTo>
                  <a:lnTo>
                    <a:pt x="1141" y="953"/>
                  </a:lnTo>
                  <a:lnTo>
                    <a:pt x="1145" y="954"/>
                  </a:lnTo>
                  <a:lnTo>
                    <a:pt x="1149" y="956"/>
                  </a:lnTo>
                  <a:lnTo>
                    <a:pt x="1152" y="959"/>
                  </a:lnTo>
                  <a:lnTo>
                    <a:pt x="1155" y="962"/>
                  </a:lnTo>
                  <a:lnTo>
                    <a:pt x="1160" y="969"/>
                  </a:lnTo>
                  <a:lnTo>
                    <a:pt x="1165" y="976"/>
                  </a:lnTo>
                  <a:lnTo>
                    <a:pt x="1169" y="985"/>
                  </a:lnTo>
                  <a:lnTo>
                    <a:pt x="1173" y="993"/>
                  </a:lnTo>
                  <a:lnTo>
                    <a:pt x="1176" y="1000"/>
                  </a:lnTo>
                  <a:lnTo>
                    <a:pt x="1179" y="1011"/>
                  </a:lnTo>
                  <a:lnTo>
                    <a:pt x="1181" y="1023"/>
                  </a:lnTo>
                  <a:lnTo>
                    <a:pt x="1182" y="1030"/>
                  </a:lnTo>
                  <a:lnTo>
                    <a:pt x="1155" y="1030"/>
                  </a:lnTo>
                  <a:lnTo>
                    <a:pt x="1105" y="1030"/>
                  </a:lnTo>
                  <a:lnTo>
                    <a:pt x="1054" y="1030"/>
                  </a:lnTo>
                  <a:lnTo>
                    <a:pt x="1025" y="1030"/>
                  </a:lnTo>
                  <a:lnTo>
                    <a:pt x="1000" y="1030"/>
                  </a:lnTo>
                  <a:lnTo>
                    <a:pt x="948" y="1030"/>
                  </a:lnTo>
                  <a:lnTo>
                    <a:pt x="897" y="1030"/>
                  </a:lnTo>
                  <a:lnTo>
                    <a:pt x="871" y="1030"/>
                  </a:lnTo>
                  <a:lnTo>
                    <a:pt x="869" y="1032"/>
                  </a:lnTo>
                  <a:lnTo>
                    <a:pt x="868" y="1035"/>
                  </a:lnTo>
                  <a:lnTo>
                    <a:pt x="868" y="1038"/>
                  </a:lnTo>
                  <a:lnTo>
                    <a:pt x="868" y="1041"/>
                  </a:lnTo>
                  <a:lnTo>
                    <a:pt x="868" y="2401"/>
                  </a:lnTo>
                  <a:lnTo>
                    <a:pt x="868" y="2412"/>
                  </a:lnTo>
                  <a:lnTo>
                    <a:pt x="869" y="2423"/>
                  </a:lnTo>
                  <a:lnTo>
                    <a:pt x="877" y="2423"/>
                  </a:lnTo>
                  <a:lnTo>
                    <a:pt x="899" y="2423"/>
                  </a:lnTo>
                  <a:lnTo>
                    <a:pt x="934" y="2423"/>
                  </a:lnTo>
                  <a:lnTo>
                    <a:pt x="979" y="2423"/>
                  </a:lnTo>
                  <a:lnTo>
                    <a:pt x="1032" y="2423"/>
                  </a:lnTo>
                  <a:lnTo>
                    <a:pt x="1092" y="2424"/>
                  </a:lnTo>
                  <a:lnTo>
                    <a:pt x="1156" y="2424"/>
                  </a:lnTo>
                  <a:lnTo>
                    <a:pt x="1223" y="2424"/>
                  </a:lnTo>
                  <a:lnTo>
                    <a:pt x="1291" y="2423"/>
                  </a:lnTo>
                  <a:lnTo>
                    <a:pt x="1357" y="2423"/>
                  </a:lnTo>
                  <a:lnTo>
                    <a:pt x="1420" y="2423"/>
                  </a:lnTo>
                  <a:lnTo>
                    <a:pt x="1480" y="2423"/>
                  </a:lnTo>
                  <a:lnTo>
                    <a:pt x="1531" y="2423"/>
                  </a:lnTo>
                  <a:lnTo>
                    <a:pt x="1575" y="2423"/>
                  </a:lnTo>
                  <a:lnTo>
                    <a:pt x="1607" y="2423"/>
                  </a:lnTo>
                  <a:lnTo>
                    <a:pt x="1626" y="2423"/>
                  </a:lnTo>
                  <a:lnTo>
                    <a:pt x="1645" y="2423"/>
                  </a:lnTo>
                  <a:lnTo>
                    <a:pt x="1677" y="2423"/>
                  </a:lnTo>
                  <a:lnTo>
                    <a:pt x="1719" y="2423"/>
                  </a:lnTo>
                  <a:lnTo>
                    <a:pt x="1771" y="2423"/>
                  </a:lnTo>
                  <a:lnTo>
                    <a:pt x="1829" y="2423"/>
                  </a:lnTo>
                  <a:lnTo>
                    <a:pt x="1892" y="2423"/>
                  </a:lnTo>
                  <a:lnTo>
                    <a:pt x="1959" y="2423"/>
                  </a:lnTo>
                  <a:lnTo>
                    <a:pt x="2028" y="2423"/>
                  </a:lnTo>
                  <a:lnTo>
                    <a:pt x="2095" y="2423"/>
                  </a:lnTo>
                  <a:lnTo>
                    <a:pt x="2160" y="2423"/>
                  </a:lnTo>
                  <a:lnTo>
                    <a:pt x="2220" y="2423"/>
                  </a:lnTo>
                  <a:lnTo>
                    <a:pt x="2274" y="2423"/>
                  </a:lnTo>
                  <a:lnTo>
                    <a:pt x="2318" y="2423"/>
                  </a:lnTo>
                  <a:lnTo>
                    <a:pt x="2354" y="2423"/>
                  </a:lnTo>
                  <a:lnTo>
                    <a:pt x="2375" y="2423"/>
                  </a:lnTo>
                  <a:lnTo>
                    <a:pt x="2384" y="2423"/>
                  </a:lnTo>
                  <a:lnTo>
                    <a:pt x="2385" y="2414"/>
                  </a:lnTo>
                  <a:lnTo>
                    <a:pt x="2385" y="2395"/>
                  </a:lnTo>
                  <a:lnTo>
                    <a:pt x="2385" y="2366"/>
                  </a:lnTo>
                  <a:lnTo>
                    <a:pt x="2385" y="2333"/>
                  </a:lnTo>
                  <a:lnTo>
                    <a:pt x="2384" y="2298"/>
                  </a:lnTo>
                  <a:lnTo>
                    <a:pt x="2384" y="2266"/>
                  </a:lnTo>
                  <a:lnTo>
                    <a:pt x="2384" y="2238"/>
                  </a:lnTo>
                  <a:lnTo>
                    <a:pt x="2384" y="2220"/>
                  </a:lnTo>
                  <a:lnTo>
                    <a:pt x="2385" y="2216"/>
                  </a:lnTo>
                  <a:lnTo>
                    <a:pt x="2403" y="2215"/>
                  </a:lnTo>
                  <a:lnTo>
                    <a:pt x="2444" y="2215"/>
                  </a:lnTo>
                  <a:lnTo>
                    <a:pt x="2487" y="2215"/>
                  </a:lnTo>
                  <a:lnTo>
                    <a:pt x="2514" y="2215"/>
                  </a:lnTo>
                  <a:lnTo>
                    <a:pt x="2525" y="2215"/>
                  </a:lnTo>
                  <a:lnTo>
                    <a:pt x="2537" y="2216"/>
                  </a:lnTo>
                  <a:lnTo>
                    <a:pt x="2548" y="2216"/>
                  </a:lnTo>
                  <a:lnTo>
                    <a:pt x="2557" y="2215"/>
                  </a:lnTo>
                  <a:lnTo>
                    <a:pt x="2555" y="2207"/>
                  </a:lnTo>
                  <a:lnTo>
                    <a:pt x="2548" y="2187"/>
                  </a:lnTo>
                  <a:lnTo>
                    <a:pt x="2539" y="2168"/>
                  </a:lnTo>
                  <a:lnTo>
                    <a:pt x="2535" y="2155"/>
                  </a:lnTo>
                  <a:lnTo>
                    <a:pt x="2524" y="2127"/>
                  </a:lnTo>
                  <a:lnTo>
                    <a:pt x="2513" y="2091"/>
                  </a:lnTo>
                  <a:lnTo>
                    <a:pt x="2502" y="2053"/>
                  </a:lnTo>
                  <a:lnTo>
                    <a:pt x="2495" y="2024"/>
                  </a:lnTo>
                  <a:lnTo>
                    <a:pt x="2487" y="1991"/>
                  </a:lnTo>
                  <a:lnTo>
                    <a:pt x="2483" y="1972"/>
                  </a:lnTo>
                  <a:lnTo>
                    <a:pt x="2479" y="1955"/>
                  </a:lnTo>
                  <a:lnTo>
                    <a:pt x="2476" y="1938"/>
                  </a:lnTo>
                  <a:lnTo>
                    <a:pt x="2472" y="1919"/>
                  </a:lnTo>
                  <a:lnTo>
                    <a:pt x="2470" y="1911"/>
                  </a:lnTo>
                  <a:lnTo>
                    <a:pt x="2468" y="1902"/>
                  </a:lnTo>
                  <a:lnTo>
                    <a:pt x="2467" y="1893"/>
                  </a:lnTo>
                  <a:lnTo>
                    <a:pt x="2465" y="1884"/>
                  </a:lnTo>
                  <a:lnTo>
                    <a:pt x="2464" y="1875"/>
                  </a:lnTo>
                  <a:lnTo>
                    <a:pt x="2461" y="1866"/>
                  </a:lnTo>
                  <a:lnTo>
                    <a:pt x="2459" y="1853"/>
                  </a:lnTo>
                  <a:lnTo>
                    <a:pt x="2457" y="1839"/>
                  </a:lnTo>
                  <a:lnTo>
                    <a:pt x="2455" y="1825"/>
                  </a:lnTo>
                  <a:lnTo>
                    <a:pt x="2453" y="1811"/>
                  </a:lnTo>
                  <a:lnTo>
                    <a:pt x="2451" y="1803"/>
                  </a:lnTo>
                  <a:lnTo>
                    <a:pt x="2450" y="1794"/>
                  </a:lnTo>
                  <a:lnTo>
                    <a:pt x="2449" y="1784"/>
                  </a:lnTo>
                  <a:lnTo>
                    <a:pt x="2446" y="1776"/>
                  </a:lnTo>
                  <a:lnTo>
                    <a:pt x="2444" y="1762"/>
                  </a:lnTo>
                  <a:lnTo>
                    <a:pt x="2442" y="1748"/>
                  </a:lnTo>
                  <a:lnTo>
                    <a:pt x="2440" y="1734"/>
                  </a:lnTo>
                  <a:lnTo>
                    <a:pt x="2439" y="1720"/>
                  </a:lnTo>
                  <a:lnTo>
                    <a:pt x="2438" y="1711"/>
                  </a:lnTo>
                  <a:lnTo>
                    <a:pt x="2437" y="1701"/>
                  </a:lnTo>
                  <a:lnTo>
                    <a:pt x="2435" y="1689"/>
                  </a:lnTo>
                  <a:lnTo>
                    <a:pt x="2433" y="1677"/>
                  </a:lnTo>
                  <a:lnTo>
                    <a:pt x="2431" y="1666"/>
                  </a:lnTo>
                  <a:lnTo>
                    <a:pt x="2430" y="1655"/>
                  </a:lnTo>
                  <a:lnTo>
                    <a:pt x="2424" y="1606"/>
                  </a:lnTo>
                  <a:lnTo>
                    <a:pt x="2423" y="1596"/>
                  </a:lnTo>
                  <a:lnTo>
                    <a:pt x="2423" y="1587"/>
                  </a:lnTo>
                  <a:lnTo>
                    <a:pt x="2422" y="1578"/>
                  </a:lnTo>
                  <a:lnTo>
                    <a:pt x="2421" y="1568"/>
                  </a:lnTo>
                  <a:lnTo>
                    <a:pt x="2419" y="1559"/>
                  </a:lnTo>
                  <a:lnTo>
                    <a:pt x="2418" y="1549"/>
                  </a:lnTo>
                  <a:lnTo>
                    <a:pt x="2417" y="1539"/>
                  </a:lnTo>
                  <a:lnTo>
                    <a:pt x="2416" y="1529"/>
                  </a:lnTo>
                  <a:lnTo>
                    <a:pt x="2415" y="1521"/>
                  </a:lnTo>
                  <a:lnTo>
                    <a:pt x="2414" y="1511"/>
                  </a:lnTo>
                  <a:lnTo>
                    <a:pt x="2412" y="1492"/>
                  </a:lnTo>
                  <a:lnTo>
                    <a:pt x="2410" y="1471"/>
                  </a:lnTo>
                  <a:lnTo>
                    <a:pt x="2409" y="1452"/>
                  </a:lnTo>
                  <a:lnTo>
                    <a:pt x="2407" y="1433"/>
                  </a:lnTo>
                  <a:lnTo>
                    <a:pt x="2405" y="1424"/>
                  </a:lnTo>
                  <a:lnTo>
                    <a:pt x="2405" y="1413"/>
                  </a:lnTo>
                  <a:lnTo>
                    <a:pt x="2404" y="1403"/>
                  </a:lnTo>
                  <a:lnTo>
                    <a:pt x="2403" y="1393"/>
                  </a:lnTo>
                  <a:lnTo>
                    <a:pt x="2396" y="1295"/>
                  </a:lnTo>
                  <a:lnTo>
                    <a:pt x="2395" y="1285"/>
                  </a:lnTo>
                  <a:lnTo>
                    <a:pt x="2395" y="1275"/>
                  </a:lnTo>
                  <a:lnTo>
                    <a:pt x="2394" y="1265"/>
                  </a:lnTo>
                  <a:lnTo>
                    <a:pt x="2393" y="1255"/>
                  </a:lnTo>
                  <a:lnTo>
                    <a:pt x="2393" y="1245"/>
                  </a:lnTo>
                  <a:lnTo>
                    <a:pt x="2391" y="1236"/>
                  </a:lnTo>
                  <a:lnTo>
                    <a:pt x="2391" y="1226"/>
                  </a:lnTo>
                  <a:lnTo>
                    <a:pt x="2390" y="1215"/>
                  </a:lnTo>
                  <a:lnTo>
                    <a:pt x="2390" y="1205"/>
                  </a:lnTo>
                  <a:lnTo>
                    <a:pt x="2389" y="1196"/>
                  </a:lnTo>
                  <a:lnTo>
                    <a:pt x="2388" y="1186"/>
                  </a:lnTo>
                  <a:lnTo>
                    <a:pt x="2388" y="1176"/>
                  </a:lnTo>
                  <a:lnTo>
                    <a:pt x="2387" y="1165"/>
                  </a:lnTo>
                  <a:lnTo>
                    <a:pt x="2387" y="1156"/>
                  </a:lnTo>
                  <a:lnTo>
                    <a:pt x="2387" y="1145"/>
                  </a:lnTo>
                  <a:lnTo>
                    <a:pt x="2386" y="1135"/>
                  </a:lnTo>
                  <a:lnTo>
                    <a:pt x="2385" y="1126"/>
                  </a:lnTo>
                  <a:lnTo>
                    <a:pt x="2385" y="1115"/>
                  </a:lnTo>
                  <a:lnTo>
                    <a:pt x="2385" y="1105"/>
                  </a:lnTo>
                  <a:lnTo>
                    <a:pt x="2385" y="1094"/>
                  </a:lnTo>
                  <a:lnTo>
                    <a:pt x="2384" y="1084"/>
                  </a:lnTo>
                  <a:lnTo>
                    <a:pt x="2384" y="1074"/>
                  </a:lnTo>
                  <a:lnTo>
                    <a:pt x="2384" y="1064"/>
                  </a:lnTo>
                  <a:lnTo>
                    <a:pt x="2385" y="1051"/>
                  </a:lnTo>
                  <a:lnTo>
                    <a:pt x="2385" y="1039"/>
                  </a:lnTo>
                  <a:lnTo>
                    <a:pt x="2384" y="1030"/>
                  </a:lnTo>
                  <a:lnTo>
                    <a:pt x="2360" y="1030"/>
                  </a:lnTo>
                  <a:lnTo>
                    <a:pt x="2314" y="1030"/>
                  </a:lnTo>
                  <a:lnTo>
                    <a:pt x="2265" y="1030"/>
                  </a:lnTo>
                  <a:lnTo>
                    <a:pt x="2236" y="1030"/>
                  </a:lnTo>
                  <a:lnTo>
                    <a:pt x="2228" y="1030"/>
                  </a:lnTo>
                  <a:lnTo>
                    <a:pt x="2221" y="1030"/>
                  </a:lnTo>
                  <a:lnTo>
                    <a:pt x="2218" y="1030"/>
                  </a:lnTo>
                  <a:lnTo>
                    <a:pt x="2216" y="1029"/>
                  </a:lnTo>
                  <a:lnTo>
                    <a:pt x="2214" y="1022"/>
                  </a:lnTo>
                  <a:lnTo>
                    <a:pt x="2211" y="1006"/>
                  </a:lnTo>
                  <a:lnTo>
                    <a:pt x="2208" y="995"/>
                  </a:lnTo>
                  <a:lnTo>
                    <a:pt x="2206" y="983"/>
                  </a:lnTo>
                  <a:lnTo>
                    <a:pt x="2203" y="973"/>
                  </a:lnTo>
                  <a:lnTo>
                    <a:pt x="2199" y="962"/>
                  </a:lnTo>
                  <a:lnTo>
                    <a:pt x="2194" y="952"/>
                  </a:lnTo>
                  <a:lnTo>
                    <a:pt x="2189" y="942"/>
                  </a:lnTo>
                  <a:lnTo>
                    <a:pt x="2183" y="933"/>
                  </a:lnTo>
                  <a:lnTo>
                    <a:pt x="2178" y="925"/>
                  </a:lnTo>
                  <a:lnTo>
                    <a:pt x="2172" y="916"/>
                  </a:lnTo>
                  <a:lnTo>
                    <a:pt x="2165" y="908"/>
                  </a:lnTo>
                  <a:lnTo>
                    <a:pt x="2158" y="902"/>
                  </a:lnTo>
                  <a:lnTo>
                    <a:pt x="2150" y="895"/>
                  </a:lnTo>
                  <a:lnTo>
                    <a:pt x="2141" y="890"/>
                  </a:lnTo>
                  <a:lnTo>
                    <a:pt x="2132" y="885"/>
                  </a:lnTo>
                  <a:lnTo>
                    <a:pt x="2120" y="880"/>
                  </a:lnTo>
                  <a:lnTo>
                    <a:pt x="2108" y="877"/>
                  </a:lnTo>
                  <a:lnTo>
                    <a:pt x="2096" y="877"/>
                  </a:lnTo>
                  <a:lnTo>
                    <a:pt x="2084" y="877"/>
                  </a:lnTo>
                  <a:lnTo>
                    <a:pt x="2074" y="879"/>
                  </a:lnTo>
                  <a:lnTo>
                    <a:pt x="2063" y="883"/>
                  </a:lnTo>
                  <a:lnTo>
                    <a:pt x="2052" y="888"/>
                  </a:lnTo>
                  <a:lnTo>
                    <a:pt x="2042" y="893"/>
                  </a:lnTo>
                  <a:lnTo>
                    <a:pt x="2034" y="900"/>
                  </a:lnTo>
                  <a:lnTo>
                    <a:pt x="2027" y="906"/>
                  </a:lnTo>
                  <a:lnTo>
                    <a:pt x="2020" y="914"/>
                  </a:lnTo>
                  <a:lnTo>
                    <a:pt x="2013" y="921"/>
                  </a:lnTo>
                  <a:lnTo>
                    <a:pt x="2009" y="928"/>
                  </a:lnTo>
                  <a:lnTo>
                    <a:pt x="2002" y="940"/>
                  </a:lnTo>
                  <a:lnTo>
                    <a:pt x="1996" y="951"/>
                  </a:lnTo>
                  <a:lnTo>
                    <a:pt x="1993" y="958"/>
                  </a:lnTo>
                  <a:lnTo>
                    <a:pt x="2000" y="962"/>
                  </a:lnTo>
                  <a:lnTo>
                    <a:pt x="2010" y="966"/>
                  </a:lnTo>
                  <a:lnTo>
                    <a:pt x="2019" y="970"/>
                  </a:lnTo>
                  <a:lnTo>
                    <a:pt x="2027" y="973"/>
                  </a:lnTo>
                  <a:lnTo>
                    <a:pt x="2034" y="976"/>
                  </a:lnTo>
                  <a:lnTo>
                    <a:pt x="2046" y="982"/>
                  </a:lnTo>
                  <a:lnTo>
                    <a:pt x="2056" y="986"/>
                  </a:lnTo>
                  <a:lnTo>
                    <a:pt x="2062" y="988"/>
                  </a:lnTo>
                  <a:lnTo>
                    <a:pt x="2067" y="981"/>
                  </a:lnTo>
                  <a:lnTo>
                    <a:pt x="2070" y="973"/>
                  </a:lnTo>
                  <a:lnTo>
                    <a:pt x="2076" y="966"/>
                  </a:lnTo>
                  <a:lnTo>
                    <a:pt x="2081" y="960"/>
                  </a:lnTo>
                  <a:lnTo>
                    <a:pt x="2085" y="956"/>
                  </a:lnTo>
                  <a:lnTo>
                    <a:pt x="2090" y="954"/>
                  </a:lnTo>
                  <a:lnTo>
                    <a:pt x="2093" y="953"/>
                  </a:lnTo>
                  <a:lnTo>
                    <a:pt x="2096" y="953"/>
                  </a:lnTo>
                  <a:lnTo>
                    <a:pt x="2099" y="954"/>
                  </a:lnTo>
                  <a:lnTo>
                    <a:pt x="2104" y="956"/>
                  </a:lnTo>
                  <a:lnTo>
                    <a:pt x="2107" y="959"/>
                  </a:lnTo>
                  <a:lnTo>
                    <a:pt x="2111" y="962"/>
                  </a:lnTo>
                  <a:lnTo>
                    <a:pt x="2116" y="969"/>
                  </a:lnTo>
                  <a:lnTo>
                    <a:pt x="2120" y="976"/>
                  </a:lnTo>
                  <a:lnTo>
                    <a:pt x="2124" y="985"/>
                  </a:lnTo>
                  <a:lnTo>
                    <a:pt x="2128" y="993"/>
                  </a:lnTo>
                  <a:lnTo>
                    <a:pt x="2131" y="1000"/>
                  </a:lnTo>
                  <a:lnTo>
                    <a:pt x="2134" y="1011"/>
                  </a:lnTo>
                  <a:lnTo>
                    <a:pt x="2137" y="1022"/>
                  </a:lnTo>
                  <a:lnTo>
                    <a:pt x="2137" y="1030"/>
                  </a:lnTo>
                  <a:lnTo>
                    <a:pt x="2123" y="1030"/>
                  </a:lnTo>
                  <a:lnTo>
                    <a:pt x="2108" y="1030"/>
                  </a:lnTo>
                  <a:lnTo>
                    <a:pt x="1957" y="1030"/>
                  </a:lnTo>
                  <a:lnTo>
                    <a:pt x="1944" y="1030"/>
                  </a:lnTo>
                  <a:lnTo>
                    <a:pt x="1926" y="1030"/>
                  </a:lnTo>
                  <a:lnTo>
                    <a:pt x="1908" y="1030"/>
                  </a:lnTo>
                  <a:lnTo>
                    <a:pt x="1897" y="1030"/>
                  </a:lnTo>
                  <a:lnTo>
                    <a:pt x="1895" y="1019"/>
                  </a:lnTo>
                  <a:lnTo>
                    <a:pt x="1892" y="1006"/>
                  </a:lnTo>
                  <a:lnTo>
                    <a:pt x="1888" y="987"/>
                  </a:lnTo>
                  <a:lnTo>
                    <a:pt x="1883" y="970"/>
                  </a:lnTo>
                  <a:lnTo>
                    <a:pt x="1875" y="953"/>
                  </a:lnTo>
                  <a:lnTo>
                    <a:pt x="1867" y="935"/>
                  </a:lnTo>
                  <a:lnTo>
                    <a:pt x="1862" y="928"/>
                  </a:lnTo>
                  <a:lnTo>
                    <a:pt x="1857" y="920"/>
                  </a:lnTo>
                  <a:lnTo>
                    <a:pt x="1850" y="913"/>
                  </a:lnTo>
                  <a:lnTo>
                    <a:pt x="1844" y="906"/>
                  </a:lnTo>
                  <a:lnTo>
                    <a:pt x="1838" y="901"/>
                  </a:lnTo>
                  <a:lnTo>
                    <a:pt x="1830" y="894"/>
                  </a:lnTo>
                  <a:lnTo>
                    <a:pt x="1822" y="889"/>
                  </a:lnTo>
                  <a:lnTo>
                    <a:pt x="1814" y="885"/>
                  </a:lnTo>
                  <a:lnTo>
                    <a:pt x="1802" y="880"/>
                  </a:lnTo>
                  <a:lnTo>
                    <a:pt x="1790" y="878"/>
                  </a:lnTo>
                  <a:lnTo>
                    <a:pt x="1779" y="877"/>
                  </a:lnTo>
                  <a:lnTo>
                    <a:pt x="1767" y="877"/>
                  </a:lnTo>
                  <a:lnTo>
                    <a:pt x="1757" y="879"/>
                  </a:lnTo>
                  <a:lnTo>
                    <a:pt x="1745" y="883"/>
                  </a:lnTo>
                  <a:lnTo>
                    <a:pt x="1734" y="888"/>
                  </a:lnTo>
                  <a:lnTo>
                    <a:pt x="1724" y="893"/>
                  </a:lnTo>
                  <a:lnTo>
                    <a:pt x="1716" y="900"/>
                  </a:lnTo>
                  <a:lnTo>
                    <a:pt x="1708" y="906"/>
                  </a:lnTo>
                  <a:lnTo>
                    <a:pt x="1702" y="914"/>
                  </a:lnTo>
                  <a:lnTo>
                    <a:pt x="1695" y="921"/>
                  </a:lnTo>
                  <a:lnTo>
                    <a:pt x="1691" y="928"/>
                  </a:lnTo>
                  <a:lnTo>
                    <a:pt x="1683" y="940"/>
                  </a:lnTo>
                  <a:lnTo>
                    <a:pt x="1677" y="951"/>
                  </a:lnTo>
                  <a:lnTo>
                    <a:pt x="1675" y="958"/>
                  </a:lnTo>
                  <a:lnTo>
                    <a:pt x="1682" y="962"/>
                  </a:lnTo>
                  <a:lnTo>
                    <a:pt x="1691" y="966"/>
                  </a:lnTo>
                  <a:lnTo>
                    <a:pt x="1703" y="971"/>
                  </a:lnTo>
                  <a:lnTo>
                    <a:pt x="1719" y="979"/>
                  </a:lnTo>
                  <a:lnTo>
                    <a:pt x="1735" y="985"/>
                  </a:lnTo>
                  <a:lnTo>
                    <a:pt x="1744" y="988"/>
                  </a:lnTo>
                  <a:lnTo>
                    <a:pt x="1748" y="981"/>
                  </a:lnTo>
                  <a:lnTo>
                    <a:pt x="1752" y="972"/>
                  </a:lnTo>
                  <a:lnTo>
                    <a:pt x="1758" y="966"/>
                  </a:lnTo>
                  <a:lnTo>
                    <a:pt x="1763" y="960"/>
                  </a:lnTo>
                  <a:lnTo>
                    <a:pt x="1767" y="956"/>
                  </a:lnTo>
                  <a:lnTo>
                    <a:pt x="1772" y="954"/>
                  </a:lnTo>
                  <a:lnTo>
                    <a:pt x="1775" y="953"/>
                  </a:lnTo>
                  <a:lnTo>
                    <a:pt x="1778" y="953"/>
                  </a:lnTo>
                  <a:lnTo>
                    <a:pt x="1783" y="954"/>
                  </a:lnTo>
                  <a:lnTo>
                    <a:pt x="1786" y="956"/>
                  </a:lnTo>
                  <a:lnTo>
                    <a:pt x="1789" y="959"/>
                  </a:lnTo>
                  <a:lnTo>
                    <a:pt x="1792" y="964"/>
                  </a:lnTo>
                  <a:lnTo>
                    <a:pt x="1800" y="973"/>
                  </a:lnTo>
                  <a:lnTo>
                    <a:pt x="1806" y="985"/>
                  </a:lnTo>
                  <a:lnTo>
                    <a:pt x="1812" y="998"/>
                  </a:lnTo>
                  <a:lnTo>
                    <a:pt x="1815" y="1011"/>
                  </a:lnTo>
                  <a:lnTo>
                    <a:pt x="1818" y="1021"/>
                  </a:lnTo>
                  <a:lnTo>
                    <a:pt x="1819" y="1030"/>
                  </a:lnTo>
                  <a:lnTo>
                    <a:pt x="1809" y="1030"/>
                  </a:lnTo>
                  <a:lnTo>
                    <a:pt x="1786" y="1030"/>
                  </a:lnTo>
                  <a:lnTo>
                    <a:pt x="1752" y="1030"/>
                  </a:lnTo>
                  <a:lnTo>
                    <a:pt x="1715" y="1030"/>
                  </a:lnTo>
                  <a:lnTo>
                    <a:pt x="1675" y="1030"/>
                  </a:lnTo>
                  <a:lnTo>
                    <a:pt x="1639" y="1030"/>
                  </a:lnTo>
                  <a:lnTo>
                    <a:pt x="1610" y="1030"/>
                  </a:lnTo>
                  <a:lnTo>
                    <a:pt x="1593" y="1030"/>
                  </a:lnTo>
                  <a:lnTo>
                    <a:pt x="1584" y="1030"/>
                  </a:lnTo>
                  <a:lnTo>
                    <a:pt x="1580" y="1029"/>
                  </a:lnTo>
                  <a:lnTo>
                    <a:pt x="1578" y="1026"/>
                  </a:lnTo>
                  <a:lnTo>
                    <a:pt x="1577" y="1019"/>
                  </a:lnTo>
                  <a:lnTo>
                    <a:pt x="1572" y="998"/>
                  </a:lnTo>
                  <a:lnTo>
                    <a:pt x="1568" y="979"/>
                  </a:lnTo>
                  <a:lnTo>
                    <a:pt x="1561" y="960"/>
                  </a:lnTo>
                  <a:lnTo>
                    <a:pt x="1552" y="942"/>
                  </a:lnTo>
                  <a:lnTo>
                    <a:pt x="1547" y="933"/>
                  </a:lnTo>
                  <a:lnTo>
                    <a:pt x="1541" y="925"/>
                  </a:lnTo>
                  <a:lnTo>
                    <a:pt x="1535" y="916"/>
                  </a:lnTo>
                  <a:lnTo>
                    <a:pt x="1528" y="908"/>
                  </a:lnTo>
                  <a:lnTo>
                    <a:pt x="1521" y="902"/>
                  </a:lnTo>
                  <a:lnTo>
                    <a:pt x="1513" y="895"/>
                  </a:lnTo>
                  <a:lnTo>
                    <a:pt x="1504" y="890"/>
                  </a:lnTo>
                  <a:lnTo>
                    <a:pt x="1495" y="885"/>
                  </a:lnTo>
                  <a:lnTo>
                    <a:pt x="1487" y="881"/>
                  </a:lnTo>
                  <a:lnTo>
                    <a:pt x="1481" y="879"/>
                  </a:lnTo>
                  <a:lnTo>
                    <a:pt x="1473" y="878"/>
                  </a:lnTo>
                  <a:lnTo>
                    <a:pt x="1466" y="877"/>
                  </a:lnTo>
                  <a:lnTo>
                    <a:pt x="1459" y="877"/>
                  </a:lnTo>
                  <a:lnTo>
                    <a:pt x="1452" y="877"/>
                  </a:lnTo>
                  <a:lnTo>
                    <a:pt x="1445" y="878"/>
                  </a:lnTo>
                  <a:lnTo>
                    <a:pt x="1438" y="879"/>
                  </a:lnTo>
                  <a:lnTo>
                    <a:pt x="1425" y="884"/>
                  </a:lnTo>
                  <a:lnTo>
                    <a:pt x="1412" y="889"/>
                  </a:lnTo>
                  <a:lnTo>
                    <a:pt x="1400" y="898"/>
                  </a:lnTo>
                  <a:lnTo>
                    <a:pt x="1390" y="906"/>
                  </a:lnTo>
                  <a:lnTo>
                    <a:pt x="1376" y="921"/>
                  </a:lnTo>
                  <a:lnTo>
                    <a:pt x="1372" y="928"/>
                  </a:lnTo>
                  <a:lnTo>
                    <a:pt x="1365" y="940"/>
                  </a:lnTo>
                  <a:lnTo>
                    <a:pt x="1359" y="951"/>
                  </a:lnTo>
                  <a:lnTo>
                    <a:pt x="1356" y="958"/>
                  </a:lnTo>
                  <a:lnTo>
                    <a:pt x="1363" y="962"/>
                  </a:lnTo>
                  <a:lnTo>
                    <a:pt x="1373" y="966"/>
                  </a:lnTo>
                  <a:lnTo>
                    <a:pt x="1385" y="971"/>
                  </a:lnTo>
                  <a:lnTo>
                    <a:pt x="1401" y="979"/>
                  </a:lnTo>
                  <a:lnTo>
                    <a:pt x="1416" y="985"/>
                  </a:lnTo>
                  <a:lnTo>
                    <a:pt x="1426" y="988"/>
                  </a:lnTo>
                  <a:lnTo>
                    <a:pt x="1429" y="980"/>
                  </a:lnTo>
                  <a:lnTo>
                    <a:pt x="1434" y="972"/>
                  </a:lnTo>
                  <a:lnTo>
                    <a:pt x="1440" y="966"/>
                  </a:lnTo>
                  <a:lnTo>
                    <a:pt x="1444" y="960"/>
                  </a:lnTo>
                  <a:lnTo>
                    <a:pt x="1448" y="956"/>
                  </a:lnTo>
                  <a:lnTo>
                    <a:pt x="1453" y="954"/>
                  </a:lnTo>
                  <a:lnTo>
                    <a:pt x="1457" y="953"/>
                  </a:lnTo>
                  <a:lnTo>
                    <a:pt x="1460" y="953"/>
                  </a:lnTo>
                  <a:lnTo>
                    <a:pt x="1464" y="955"/>
                  </a:lnTo>
                  <a:lnTo>
                    <a:pt x="1467" y="957"/>
                  </a:lnTo>
                  <a:lnTo>
                    <a:pt x="1471" y="959"/>
                  </a:lnTo>
                  <a:lnTo>
                    <a:pt x="1474" y="964"/>
                  </a:lnTo>
                  <a:lnTo>
                    <a:pt x="1479" y="969"/>
                  </a:lnTo>
                  <a:lnTo>
                    <a:pt x="1484" y="976"/>
                  </a:lnTo>
                  <a:lnTo>
                    <a:pt x="1488" y="985"/>
                  </a:lnTo>
                  <a:lnTo>
                    <a:pt x="1492" y="993"/>
                  </a:lnTo>
                  <a:lnTo>
                    <a:pt x="1494" y="1001"/>
                  </a:lnTo>
                  <a:lnTo>
                    <a:pt x="1497" y="1012"/>
                  </a:lnTo>
                  <a:lnTo>
                    <a:pt x="1500" y="1023"/>
                  </a:lnTo>
                  <a:lnTo>
                    <a:pt x="1500" y="1030"/>
                  </a:lnTo>
                  <a:lnTo>
                    <a:pt x="1493" y="1030"/>
                  </a:lnTo>
                  <a:lnTo>
                    <a:pt x="1480" y="1030"/>
                  </a:lnTo>
                  <a:lnTo>
                    <a:pt x="1467" y="1030"/>
                  </a:lnTo>
                  <a:lnTo>
                    <a:pt x="1457" y="1030"/>
                  </a:lnTo>
                  <a:lnTo>
                    <a:pt x="1284" y="1030"/>
                  </a:lnTo>
                  <a:lnTo>
                    <a:pt x="1270" y="1030"/>
                  </a:lnTo>
                  <a:lnTo>
                    <a:pt x="1262" y="1030"/>
                  </a:lnTo>
                  <a:lnTo>
                    <a:pt x="1261" y="1030"/>
                  </a:lnTo>
                  <a:lnTo>
                    <a:pt x="1260" y="1028"/>
                  </a:lnTo>
                  <a:lnTo>
                    <a:pt x="1260" y="1026"/>
                  </a:lnTo>
                  <a:lnTo>
                    <a:pt x="1259" y="1022"/>
                  </a:lnTo>
                  <a:lnTo>
                    <a:pt x="1257" y="1011"/>
                  </a:lnTo>
                  <a:lnTo>
                    <a:pt x="1254" y="999"/>
                  </a:lnTo>
                  <a:lnTo>
                    <a:pt x="1252" y="988"/>
                  </a:lnTo>
                  <a:lnTo>
                    <a:pt x="1249" y="978"/>
                  </a:lnTo>
                  <a:lnTo>
                    <a:pt x="1244" y="962"/>
                  </a:lnTo>
                  <a:lnTo>
                    <a:pt x="1236" y="947"/>
                  </a:lnTo>
                  <a:lnTo>
                    <a:pt x="1229" y="933"/>
                  </a:lnTo>
                  <a:lnTo>
                    <a:pt x="1219" y="919"/>
                  </a:lnTo>
                  <a:lnTo>
                    <a:pt x="1209" y="908"/>
                  </a:lnTo>
                  <a:lnTo>
                    <a:pt x="1197" y="898"/>
                  </a:lnTo>
                  <a:lnTo>
                    <a:pt x="1191" y="893"/>
                  </a:lnTo>
                  <a:lnTo>
                    <a:pt x="1184" y="889"/>
                  </a:lnTo>
                  <a:lnTo>
                    <a:pt x="1177" y="885"/>
                  </a:lnTo>
                  <a:lnTo>
                    <a:pt x="1168" y="881"/>
                  </a:lnTo>
                  <a:lnTo>
                    <a:pt x="1159" y="879"/>
                  </a:lnTo>
                  <a:lnTo>
                    <a:pt x="1150" y="877"/>
                  </a:lnTo>
                  <a:lnTo>
                    <a:pt x="1140" y="876"/>
                  </a:lnTo>
                  <a:lnTo>
                    <a:pt x="1132" y="877"/>
                  </a:lnTo>
                  <a:lnTo>
                    <a:pt x="1118" y="879"/>
                  </a:lnTo>
                  <a:lnTo>
                    <a:pt x="1106" y="884"/>
                  </a:lnTo>
                  <a:lnTo>
                    <a:pt x="1095" y="889"/>
                  </a:lnTo>
                  <a:lnTo>
                    <a:pt x="1085" y="894"/>
                  </a:lnTo>
                  <a:lnTo>
                    <a:pt x="1076" y="902"/>
                  </a:lnTo>
                  <a:lnTo>
                    <a:pt x="1068" y="911"/>
                  </a:lnTo>
                  <a:lnTo>
                    <a:pt x="1060" y="919"/>
                  </a:lnTo>
                  <a:lnTo>
                    <a:pt x="1053" y="929"/>
                  </a:lnTo>
                  <a:lnTo>
                    <a:pt x="1049" y="935"/>
                  </a:lnTo>
                  <a:lnTo>
                    <a:pt x="1044" y="944"/>
                  </a:lnTo>
                  <a:lnTo>
                    <a:pt x="1039" y="953"/>
                  </a:lnTo>
                  <a:lnTo>
                    <a:pt x="1038" y="958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dirty="0">
                <a:solidFill>
                  <a:srgbClr val="222222"/>
                </a:solidFill>
                <a:latin typeface="Golos UI"/>
              </a:endParaRPr>
            </a:p>
          </p:txBody>
        </p:sp>
      </p:grpSp>
      <p:grpSp>
        <p:nvGrpSpPr>
          <p:cNvPr id="118" name="Группа 117">
            <a:extLst>
              <a:ext uri="{FF2B5EF4-FFF2-40B4-BE49-F238E27FC236}">
                <a16:creationId xmlns="" xmlns:a16="http://schemas.microsoft.com/office/drawing/2014/main" id="{FEF8ED11-8B7A-4CDD-B8DF-E07BDCDCA3DD}"/>
              </a:ext>
            </a:extLst>
          </p:cNvPr>
          <p:cNvGrpSpPr/>
          <p:nvPr/>
        </p:nvGrpSpPr>
        <p:grpSpPr>
          <a:xfrm>
            <a:off x="8365216" y="1917685"/>
            <a:ext cx="306058" cy="660825"/>
            <a:chOff x="-522525" y="1635471"/>
            <a:chExt cx="306058" cy="660825"/>
          </a:xfrm>
        </p:grpSpPr>
        <p:sp>
          <p:nvSpPr>
            <p:cNvPr id="119" name="Овал 118">
              <a:extLst>
                <a:ext uri="{FF2B5EF4-FFF2-40B4-BE49-F238E27FC236}">
                  <a16:creationId xmlns="" xmlns:a16="http://schemas.microsoft.com/office/drawing/2014/main" id="{5469F26B-9A3E-4453-8BC1-B947990EDE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522525" y="1989509"/>
              <a:ext cx="306000" cy="306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0F0F0"/>
                </a:solidFill>
              </a:endParaRPr>
            </a:p>
          </p:txBody>
        </p:sp>
        <p:sp>
          <p:nvSpPr>
            <p:cNvPr id="120" name="Овал 119">
              <a:extLst>
                <a:ext uri="{FF2B5EF4-FFF2-40B4-BE49-F238E27FC236}">
                  <a16:creationId xmlns="" xmlns:a16="http://schemas.microsoft.com/office/drawing/2014/main" id="{58D69F40-3802-435E-9030-583EA444B1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522525" y="1635471"/>
              <a:ext cx="306000" cy="306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0F0F0"/>
                </a:solidFill>
              </a:endParaRPr>
            </a:p>
          </p:txBody>
        </p:sp>
        <p:cxnSp>
          <p:nvCxnSpPr>
            <p:cNvPr id="121" name="Прямая соединительная линия 120">
              <a:extLst>
                <a:ext uri="{FF2B5EF4-FFF2-40B4-BE49-F238E27FC236}">
                  <a16:creationId xmlns="" xmlns:a16="http://schemas.microsoft.com/office/drawing/2014/main" id="{6A5B356C-4087-488B-9357-A4E9B063E253}"/>
                </a:ext>
              </a:extLst>
            </p:cNvPr>
            <p:cNvCxnSpPr>
              <a:cxnSpLocks/>
            </p:cNvCxnSpPr>
            <p:nvPr/>
          </p:nvCxnSpPr>
          <p:spPr>
            <a:xfrm>
              <a:off x="-370764" y="1939739"/>
              <a:ext cx="0" cy="48896"/>
            </a:xfrm>
            <a:prstGeom prst="line">
              <a:avLst/>
            </a:prstGeom>
            <a:solidFill>
              <a:srgbClr val="443D81"/>
            </a:solidFill>
            <a:ln w="6350">
              <a:solidFill>
                <a:srgbClr val="443D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Freeform 12">
              <a:extLst>
                <a:ext uri="{FF2B5EF4-FFF2-40B4-BE49-F238E27FC236}">
                  <a16:creationId xmlns="" xmlns:a16="http://schemas.microsoft.com/office/drawing/2014/main" id="{76FF684B-4E70-459B-9D8A-40FF2C98A9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22525" y="1635471"/>
              <a:ext cx="306058" cy="306787"/>
            </a:xfrm>
            <a:custGeom>
              <a:avLst/>
              <a:gdLst>
                <a:gd name="T0" fmla="*/ 1006 w 3356"/>
                <a:gd name="T1" fmla="*/ 2249 h 3363"/>
                <a:gd name="T2" fmla="*/ 2438 w 3356"/>
                <a:gd name="T3" fmla="*/ 1749 h 3363"/>
                <a:gd name="T4" fmla="*/ 2261 w 3356"/>
                <a:gd name="T5" fmla="*/ 1822 h 3363"/>
                <a:gd name="T6" fmla="*/ 1233 w 3356"/>
                <a:gd name="T7" fmla="*/ 1824 h 3363"/>
                <a:gd name="T8" fmla="*/ 995 w 3356"/>
                <a:gd name="T9" fmla="*/ 1781 h 3363"/>
                <a:gd name="T10" fmla="*/ 2292 w 3356"/>
                <a:gd name="T11" fmla="*/ 1742 h 3363"/>
                <a:gd name="T12" fmla="*/ 2422 w 3356"/>
                <a:gd name="T13" fmla="*/ 1663 h 3363"/>
                <a:gd name="T14" fmla="*/ 2470 w 3356"/>
                <a:gd name="T15" fmla="*/ 1527 h 3363"/>
                <a:gd name="T16" fmla="*/ 934 w 3356"/>
                <a:gd name="T17" fmla="*/ 1617 h 3363"/>
                <a:gd name="T18" fmla="*/ 1035 w 3356"/>
                <a:gd name="T19" fmla="*/ 1720 h 3363"/>
                <a:gd name="T20" fmla="*/ 1233 w 3356"/>
                <a:gd name="T21" fmla="*/ 1655 h 3363"/>
                <a:gd name="T22" fmla="*/ 1924 w 3356"/>
                <a:gd name="T23" fmla="*/ 1099 h 3363"/>
                <a:gd name="T24" fmla="*/ 2474 w 3356"/>
                <a:gd name="T25" fmla="*/ 2379 h 3363"/>
                <a:gd name="T26" fmla="*/ 1428 w 3356"/>
                <a:gd name="T27" fmla="*/ 1067 h 3363"/>
                <a:gd name="T28" fmla="*/ 1511 w 3356"/>
                <a:gd name="T29" fmla="*/ 913 h 3363"/>
                <a:gd name="T30" fmla="*/ 1900 w 3356"/>
                <a:gd name="T31" fmla="*/ 969 h 3363"/>
                <a:gd name="T32" fmla="*/ 1847 w 3356"/>
                <a:gd name="T33" fmla="*/ 1028 h 3363"/>
                <a:gd name="T34" fmla="*/ 1541 w 3356"/>
                <a:gd name="T35" fmla="*/ 978 h 3363"/>
                <a:gd name="T36" fmla="*/ 1501 w 3356"/>
                <a:gd name="T37" fmla="*/ 1099 h 3363"/>
                <a:gd name="T38" fmla="*/ 2647 w 3356"/>
                <a:gd name="T39" fmla="*/ 1150 h 3363"/>
                <a:gd name="T40" fmla="*/ 2340 w 3356"/>
                <a:gd name="T41" fmla="*/ 973 h 3363"/>
                <a:gd name="T42" fmla="*/ 3342 w 3356"/>
                <a:gd name="T43" fmla="*/ 1895 h 3363"/>
                <a:gd name="T44" fmla="*/ 3190 w 3356"/>
                <a:gd name="T45" fmla="*/ 2411 h 3363"/>
                <a:gd name="T46" fmla="*/ 2893 w 3356"/>
                <a:gd name="T47" fmla="*/ 2841 h 3363"/>
                <a:gd name="T48" fmla="*/ 2478 w 3356"/>
                <a:gd name="T49" fmla="*/ 3160 h 3363"/>
                <a:gd name="T50" fmla="*/ 1975 w 3356"/>
                <a:gd name="T51" fmla="*/ 3336 h 3363"/>
                <a:gd name="T52" fmla="*/ 1423 w 3356"/>
                <a:gd name="T53" fmla="*/ 3344 h 3363"/>
                <a:gd name="T54" fmla="*/ 914 w 3356"/>
                <a:gd name="T55" fmla="*/ 3178 h 3363"/>
                <a:gd name="T56" fmla="*/ 491 w 3356"/>
                <a:gd name="T57" fmla="*/ 2871 h 3363"/>
                <a:gd name="T58" fmla="*/ 183 w 3356"/>
                <a:gd name="T59" fmla="*/ 2447 h 3363"/>
                <a:gd name="T60" fmla="*/ 19 w 3356"/>
                <a:gd name="T61" fmla="*/ 1938 h 3363"/>
                <a:gd name="T62" fmla="*/ 26 w 3356"/>
                <a:gd name="T63" fmla="*/ 1383 h 3363"/>
                <a:gd name="T64" fmla="*/ 203 w 3356"/>
                <a:gd name="T65" fmla="*/ 880 h 3363"/>
                <a:gd name="T66" fmla="*/ 521 w 3356"/>
                <a:gd name="T67" fmla="*/ 464 h 3363"/>
                <a:gd name="T68" fmla="*/ 951 w 3356"/>
                <a:gd name="T69" fmla="*/ 166 h 3363"/>
                <a:gd name="T70" fmla="*/ 1465 w 3356"/>
                <a:gd name="T71" fmla="*/ 13 h 3363"/>
                <a:gd name="T72" fmla="*/ 2016 w 3356"/>
                <a:gd name="T73" fmla="*/ 35 h 3363"/>
                <a:gd name="T74" fmla="*/ 2513 w 3356"/>
                <a:gd name="T75" fmla="*/ 222 h 3363"/>
                <a:gd name="T76" fmla="*/ 2921 w 3356"/>
                <a:gd name="T77" fmla="*/ 551 h 3363"/>
                <a:gd name="T78" fmla="*/ 3207 w 3356"/>
                <a:gd name="T79" fmla="*/ 989 h 3363"/>
                <a:gd name="T80" fmla="*/ 3347 w 3356"/>
                <a:gd name="T81" fmla="*/ 1510 h 3363"/>
                <a:gd name="T82" fmla="*/ 3009 w 3356"/>
                <a:gd name="T83" fmla="*/ 2581 h 3363"/>
                <a:gd name="T84" fmla="*/ 3222 w 3356"/>
                <a:gd name="T85" fmla="*/ 2122 h 3363"/>
                <a:gd name="T86" fmla="*/ 3282 w 3356"/>
                <a:gd name="T87" fmla="*/ 1598 h 3363"/>
                <a:gd name="T88" fmla="*/ 3172 w 3356"/>
                <a:gd name="T89" fmla="*/ 1092 h 3363"/>
                <a:gd name="T90" fmla="*/ 2917 w 3356"/>
                <a:gd name="T91" fmla="*/ 658 h 3363"/>
                <a:gd name="T92" fmla="*/ 2543 w 3356"/>
                <a:gd name="T93" fmla="*/ 326 h 3363"/>
                <a:gd name="T94" fmla="*/ 2079 w 3356"/>
                <a:gd name="T95" fmla="*/ 123 h 3363"/>
                <a:gd name="T96" fmla="*/ 1554 w 3356"/>
                <a:gd name="T97" fmla="*/ 78 h 3363"/>
                <a:gd name="T98" fmla="*/ 1053 w 3356"/>
                <a:gd name="T99" fmla="*/ 199 h 3363"/>
                <a:gd name="T100" fmla="*/ 627 w 3356"/>
                <a:gd name="T101" fmla="*/ 464 h 3363"/>
                <a:gd name="T102" fmla="*/ 305 w 3356"/>
                <a:gd name="T103" fmla="*/ 847 h 3363"/>
                <a:gd name="T104" fmla="*/ 113 w 3356"/>
                <a:gd name="T105" fmla="*/ 1318 h 3363"/>
                <a:gd name="T106" fmla="*/ 81 w 3356"/>
                <a:gd name="T107" fmla="*/ 1846 h 3363"/>
                <a:gd name="T108" fmla="*/ 214 w 3356"/>
                <a:gd name="T109" fmla="*/ 2344 h 3363"/>
                <a:gd name="T110" fmla="*/ 489 w 3356"/>
                <a:gd name="T111" fmla="*/ 2763 h 3363"/>
                <a:gd name="T112" fmla="*/ 878 w 3356"/>
                <a:gd name="T113" fmla="*/ 3077 h 3363"/>
                <a:gd name="T114" fmla="*/ 1355 w 3356"/>
                <a:gd name="T115" fmla="*/ 3257 h 3363"/>
                <a:gd name="T116" fmla="*/ 1883 w 3356"/>
                <a:gd name="T117" fmla="*/ 3278 h 3363"/>
                <a:gd name="T118" fmla="*/ 2374 w 3356"/>
                <a:gd name="T119" fmla="*/ 3132 h 3363"/>
                <a:gd name="T120" fmla="*/ 2786 w 3356"/>
                <a:gd name="T121" fmla="*/ 2846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6" h="3363">
                  <a:moveTo>
                    <a:pt x="2307" y="2176"/>
                  </a:moveTo>
                  <a:lnTo>
                    <a:pt x="2307" y="2000"/>
                  </a:lnTo>
                  <a:lnTo>
                    <a:pt x="2112" y="2176"/>
                  </a:lnTo>
                  <a:lnTo>
                    <a:pt x="2307" y="2176"/>
                  </a:lnTo>
                  <a:close/>
                  <a:moveTo>
                    <a:pt x="2380" y="1919"/>
                  </a:moveTo>
                  <a:lnTo>
                    <a:pt x="2380" y="2249"/>
                  </a:lnTo>
                  <a:lnTo>
                    <a:pt x="1924" y="2249"/>
                  </a:lnTo>
                  <a:lnTo>
                    <a:pt x="2380" y="1837"/>
                  </a:lnTo>
                  <a:lnTo>
                    <a:pt x="2380" y="1919"/>
                  </a:lnTo>
                  <a:close/>
                  <a:moveTo>
                    <a:pt x="1006" y="2213"/>
                  </a:moveTo>
                  <a:lnTo>
                    <a:pt x="1006" y="1837"/>
                  </a:lnTo>
                  <a:lnTo>
                    <a:pt x="1461" y="2249"/>
                  </a:lnTo>
                  <a:lnTo>
                    <a:pt x="1006" y="2249"/>
                  </a:lnTo>
                  <a:lnTo>
                    <a:pt x="1006" y="2213"/>
                  </a:lnTo>
                  <a:close/>
                  <a:moveTo>
                    <a:pt x="1078" y="2000"/>
                  </a:moveTo>
                  <a:lnTo>
                    <a:pt x="1078" y="2176"/>
                  </a:lnTo>
                  <a:lnTo>
                    <a:pt x="1273" y="2176"/>
                  </a:lnTo>
                  <a:lnTo>
                    <a:pt x="1078" y="2000"/>
                  </a:lnTo>
                  <a:close/>
                  <a:moveTo>
                    <a:pt x="1957" y="1850"/>
                  </a:moveTo>
                  <a:lnTo>
                    <a:pt x="2048" y="1850"/>
                  </a:lnTo>
                  <a:lnTo>
                    <a:pt x="2048" y="1727"/>
                  </a:lnTo>
                  <a:lnTo>
                    <a:pt x="1957" y="1727"/>
                  </a:lnTo>
                  <a:lnTo>
                    <a:pt x="1957" y="1850"/>
                  </a:lnTo>
                  <a:close/>
                  <a:moveTo>
                    <a:pt x="947" y="2307"/>
                  </a:moveTo>
                  <a:lnTo>
                    <a:pt x="2438" y="2307"/>
                  </a:lnTo>
                  <a:lnTo>
                    <a:pt x="2438" y="1749"/>
                  </a:lnTo>
                  <a:lnTo>
                    <a:pt x="2427" y="1757"/>
                  </a:lnTo>
                  <a:lnTo>
                    <a:pt x="2415" y="1766"/>
                  </a:lnTo>
                  <a:lnTo>
                    <a:pt x="2402" y="1773"/>
                  </a:lnTo>
                  <a:lnTo>
                    <a:pt x="2390" y="1781"/>
                  </a:lnTo>
                  <a:lnTo>
                    <a:pt x="2377" y="1787"/>
                  </a:lnTo>
                  <a:lnTo>
                    <a:pt x="2363" y="1794"/>
                  </a:lnTo>
                  <a:lnTo>
                    <a:pt x="2350" y="1799"/>
                  </a:lnTo>
                  <a:lnTo>
                    <a:pt x="2335" y="1805"/>
                  </a:lnTo>
                  <a:lnTo>
                    <a:pt x="2321" y="1809"/>
                  </a:lnTo>
                  <a:lnTo>
                    <a:pt x="2307" y="1813"/>
                  </a:lnTo>
                  <a:lnTo>
                    <a:pt x="2292" y="1817"/>
                  </a:lnTo>
                  <a:lnTo>
                    <a:pt x="2277" y="1820"/>
                  </a:lnTo>
                  <a:lnTo>
                    <a:pt x="2261" y="1822"/>
                  </a:lnTo>
                  <a:lnTo>
                    <a:pt x="2246" y="1823"/>
                  </a:lnTo>
                  <a:lnTo>
                    <a:pt x="2230" y="1824"/>
                  </a:lnTo>
                  <a:lnTo>
                    <a:pt x="2214" y="1824"/>
                  </a:lnTo>
                  <a:lnTo>
                    <a:pt x="2120" y="1824"/>
                  </a:lnTo>
                  <a:lnTo>
                    <a:pt x="2120" y="1922"/>
                  </a:lnTo>
                  <a:lnTo>
                    <a:pt x="2083" y="1922"/>
                  </a:lnTo>
                  <a:lnTo>
                    <a:pt x="1884" y="1922"/>
                  </a:lnTo>
                  <a:lnTo>
                    <a:pt x="1884" y="1824"/>
                  </a:lnTo>
                  <a:lnTo>
                    <a:pt x="1469" y="1824"/>
                  </a:lnTo>
                  <a:lnTo>
                    <a:pt x="1469" y="1922"/>
                  </a:lnTo>
                  <a:lnTo>
                    <a:pt x="1432" y="1922"/>
                  </a:lnTo>
                  <a:lnTo>
                    <a:pt x="1233" y="1922"/>
                  </a:lnTo>
                  <a:lnTo>
                    <a:pt x="1233" y="1824"/>
                  </a:lnTo>
                  <a:lnTo>
                    <a:pt x="1171" y="1824"/>
                  </a:lnTo>
                  <a:lnTo>
                    <a:pt x="1155" y="1824"/>
                  </a:lnTo>
                  <a:lnTo>
                    <a:pt x="1139" y="1823"/>
                  </a:lnTo>
                  <a:lnTo>
                    <a:pt x="1124" y="1822"/>
                  </a:lnTo>
                  <a:lnTo>
                    <a:pt x="1108" y="1820"/>
                  </a:lnTo>
                  <a:lnTo>
                    <a:pt x="1093" y="1817"/>
                  </a:lnTo>
                  <a:lnTo>
                    <a:pt x="1078" y="1813"/>
                  </a:lnTo>
                  <a:lnTo>
                    <a:pt x="1064" y="1809"/>
                  </a:lnTo>
                  <a:lnTo>
                    <a:pt x="1049" y="1805"/>
                  </a:lnTo>
                  <a:lnTo>
                    <a:pt x="1035" y="1799"/>
                  </a:lnTo>
                  <a:lnTo>
                    <a:pt x="1022" y="1794"/>
                  </a:lnTo>
                  <a:lnTo>
                    <a:pt x="1008" y="1787"/>
                  </a:lnTo>
                  <a:lnTo>
                    <a:pt x="995" y="1781"/>
                  </a:lnTo>
                  <a:lnTo>
                    <a:pt x="983" y="1773"/>
                  </a:lnTo>
                  <a:lnTo>
                    <a:pt x="970" y="1766"/>
                  </a:lnTo>
                  <a:lnTo>
                    <a:pt x="959" y="1757"/>
                  </a:lnTo>
                  <a:lnTo>
                    <a:pt x="947" y="1749"/>
                  </a:lnTo>
                  <a:lnTo>
                    <a:pt x="947" y="2307"/>
                  </a:lnTo>
                  <a:close/>
                  <a:moveTo>
                    <a:pt x="2120" y="1752"/>
                  </a:moveTo>
                  <a:lnTo>
                    <a:pt x="2214" y="1752"/>
                  </a:lnTo>
                  <a:lnTo>
                    <a:pt x="2228" y="1752"/>
                  </a:lnTo>
                  <a:lnTo>
                    <a:pt x="2241" y="1751"/>
                  </a:lnTo>
                  <a:lnTo>
                    <a:pt x="2253" y="1750"/>
                  </a:lnTo>
                  <a:lnTo>
                    <a:pt x="2266" y="1747"/>
                  </a:lnTo>
                  <a:lnTo>
                    <a:pt x="2279" y="1745"/>
                  </a:lnTo>
                  <a:lnTo>
                    <a:pt x="2292" y="1742"/>
                  </a:lnTo>
                  <a:lnTo>
                    <a:pt x="2304" y="1739"/>
                  </a:lnTo>
                  <a:lnTo>
                    <a:pt x="2316" y="1734"/>
                  </a:lnTo>
                  <a:lnTo>
                    <a:pt x="2328" y="1730"/>
                  </a:lnTo>
                  <a:lnTo>
                    <a:pt x="2340" y="1726"/>
                  </a:lnTo>
                  <a:lnTo>
                    <a:pt x="2350" y="1720"/>
                  </a:lnTo>
                  <a:lnTo>
                    <a:pt x="2361" y="1714"/>
                  </a:lnTo>
                  <a:lnTo>
                    <a:pt x="2371" y="1707"/>
                  </a:lnTo>
                  <a:lnTo>
                    <a:pt x="2381" y="1701"/>
                  </a:lnTo>
                  <a:lnTo>
                    <a:pt x="2390" y="1693"/>
                  </a:lnTo>
                  <a:lnTo>
                    <a:pt x="2399" y="1686"/>
                  </a:lnTo>
                  <a:lnTo>
                    <a:pt x="2408" y="1678"/>
                  </a:lnTo>
                  <a:lnTo>
                    <a:pt x="2415" y="1671"/>
                  </a:lnTo>
                  <a:lnTo>
                    <a:pt x="2422" y="1663"/>
                  </a:lnTo>
                  <a:lnTo>
                    <a:pt x="2429" y="1655"/>
                  </a:lnTo>
                  <a:lnTo>
                    <a:pt x="2436" y="1645"/>
                  </a:lnTo>
                  <a:lnTo>
                    <a:pt x="2441" y="1636"/>
                  </a:lnTo>
                  <a:lnTo>
                    <a:pt x="2446" y="1626"/>
                  </a:lnTo>
                  <a:lnTo>
                    <a:pt x="2451" y="1617"/>
                  </a:lnTo>
                  <a:lnTo>
                    <a:pt x="2455" y="1606"/>
                  </a:lnTo>
                  <a:lnTo>
                    <a:pt x="2459" y="1596"/>
                  </a:lnTo>
                  <a:lnTo>
                    <a:pt x="2463" y="1585"/>
                  </a:lnTo>
                  <a:lnTo>
                    <a:pt x="2466" y="1574"/>
                  </a:lnTo>
                  <a:lnTo>
                    <a:pt x="2468" y="1563"/>
                  </a:lnTo>
                  <a:lnTo>
                    <a:pt x="2469" y="1551"/>
                  </a:lnTo>
                  <a:lnTo>
                    <a:pt x="2470" y="1539"/>
                  </a:lnTo>
                  <a:lnTo>
                    <a:pt x="2470" y="1527"/>
                  </a:lnTo>
                  <a:lnTo>
                    <a:pt x="2470" y="1172"/>
                  </a:lnTo>
                  <a:lnTo>
                    <a:pt x="1924" y="1172"/>
                  </a:lnTo>
                  <a:lnTo>
                    <a:pt x="1428" y="1172"/>
                  </a:lnTo>
                  <a:lnTo>
                    <a:pt x="915" y="1172"/>
                  </a:lnTo>
                  <a:lnTo>
                    <a:pt x="915" y="1527"/>
                  </a:lnTo>
                  <a:lnTo>
                    <a:pt x="915" y="1539"/>
                  </a:lnTo>
                  <a:lnTo>
                    <a:pt x="916" y="1551"/>
                  </a:lnTo>
                  <a:lnTo>
                    <a:pt x="918" y="1563"/>
                  </a:lnTo>
                  <a:lnTo>
                    <a:pt x="920" y="1575"/>
                  </a:lnTo>
                  <a:lnTo>
                    <a:pt x="923" y="1585"/>
                  </a:lnTo>
                  <a:lnTo>
                    <a:pt x="926" y="1596"/>
                  </a:lnTo>
                  <a:lnTo>
                    <a:pt x="930" y="1606"/>
                  </a:lnTo>
                  <a:lnTo>
                    <a:pt x="934" y="1617"/>
                  </a:lnTo>
                  <a:lnTo>
                    <a:pt x="939" y="1626"/>
                  </a:lnTo>
                  <a:lnTo>
                    <a:pt x="944" y="1636"/>
                  </a:lnTo>
                  <a:lnTo>
                    <a:pt x="949" y="1645"/>
                  </a:lnTo>
                  <a:lnTo>
                    <a:pt x="956" y="1655"/>
                  </a:lnTo>
                  <a:lnTo>
                    <a:pt x="962" y="1663"/>
                  </a:lnTo>
                  <a:lnTo>
                    <a:pt x="970" y="1671"/>
                  </a:lnTo>
                  <a:lnTo>
                    <a:pt x="977" y="1678"/>
                  </a:lnTo>
                  <a:lnTo>
                    <a:pt x="986" y="1686"/>
                  </a:lnTo>
                  <a:lnTo>
                    <a:pt x="995" y="1693"/>
                  </a:lnTo>
                  <a:lnTo>
                    <a:pt x="1004" y="1701"/>
                  </a:lnTo>
                  <a:lnTo>
                    <a:pt x="1014" y="1707"/>
                  </a:lnTo>
                  <a:lnTo>
                    <a:pt x="1024" y="1714"/>
                  </a:lnTo>
                  <a:lnTo>
                    <a:pt x="1035" y="1720"/>
                  </a:lnTo>
                  <a:lnTo>
                    <a:pt x="1045" y="1726"/>
                  </a:lnTo>
                  <a:lnTo>
                    <a:pt x="1057" y="1730"/>
                  </a:lnTo>
                  <a:lnTo>
                    <a:pt x="1069" y="1734"/>
                  </a:lnTo>
                  <a:lnTo>
                    <a:pt x="1081" y="1739"/>
                  </a:lnTo>
                  <a:lnTo>
                    <a:pt x="1093" y="1742"/>
                  </a:lnTo>
                  <a:lnTo>
                    <a:pt x="1106" y="1745"/>
                  </a:lnTo>
                  <a:lnTo>
                    <a:pt x="1118" y="1747"/>
                  </a:lnTo>
                  <a:lnTo>
                    <a:pt x="1131" y="1750"/>
                  </a:lnTo>
                  <a:lnTo>
                    <a:pt x="1145" y="1751"/>
                  </a:lnTo>
                  <a:lnTo>
                    <a:pt x="1157" y="1752"/>
                  </a:lnTo>
                  <a:lnTo>
                    <a:pt x="1171" y="1752"/>
                  </a:lnTo>
                  <a:lnTo>
                    <a:pt x="1233" y="1752"/>
                  </a:lnTo>
                  <a:lnTo>
                    <a:pt x="1233" y="1655"/>
                  </a:lnTo>
                  <a:lnTo>
                    <a:pt x="1469" y="1655"/>
                  </a:lnTo>
                  <a:lnTo>
                    <a:pt x="1469" y="1752"/>
                  </a:lnTo>
                  <a:lnTo>
                    <a:pt x="1884" y="1752"/>
                  </a:lnTo>
                  <a:lnTo>
                    <a:pt x="1884" y="1655"/>
                  </a:lnTo>
                  <a:lnTo>
                    <a:pt x="2120" y="1655"/>
                  </a:lnTo>
                  <a:lnTo>
                    <a:pt x="2120" y="1752"/>
                  </a:lnTo>
                  <a:close/>
                  <a:moveTo>
                    <a:pt x="1306" y="1850"/>
                  </a:moveTo>
                  <a:lnTo>
                    <a:pt x="1396" y="1850"/>
                  </a:lnTo>
                  <a:lnTo>
                    <a:pt x="1396" y="1727"/>
                  </a:lnTo>
                  <a:lnTo>
                    <a:pt x="1306" y="1727"/>
                  </a:lnTo>
                  <a:lnTo>
                    <a:pt x="1306" y="1850"/>
                  </a:lnTo>
                  <a:close/>
                  <a:moveTo>
                    <a:pt x="1924" y="1067"/>
                  </a:moveTo>
                  <a:lnTo>
                    <a:pt x="1924" y="1099"/>
                  </a:lnTo>
                  <a:lnTo>
                    <a:pt x="2542" y="1099"/>
                  </a:lnTo>
                  <a:lnTo>
                    <a:pt x="2542" y="1136"/>
                  </a:lnTo>
                  <a:lnTo>
                    <a:pt x="2542" y="1527"/>
                  </a:lnTo>
                  <a:lnTo>
                    <a:pt x="2542" y="1545"/>
                  </a:lnTo>
                  <a:lnTo>
                    <a:pt x="2540" y="1564"/>
                  </a:lnTo>
                  <a:lnTo>
                    <a:pt x="2538" y="1581"/>
                  </a:lnTo>
                  <a:lnTo>
                    <a:pt x="2534" y="1597"/>
                  </a:lnTo>
                  <a:lnTo>
                    <a:pt x="2529" y="1615"/>
                  </a:lnTo>
                  <a:lnTo>
                    <a:pt x="2524" y="1631"/>
                  </a:lnTo>
                  <a:lnTo>
                    <a:pt x="2518" y="1646"/>
                  </a:lnTo>
                  <a:lnTo>
                    <a:pt x="2510" y="1661"/>
                  </a:lnTo>
                  <a:lnTo>
                    <a:pt x="2510" y="2379"/>
                  </a:lnTo>
                  <a:lnTo>
                    <a:pt x="2474" y="2379"/>
                  </a:lnTo>
                  <a:lnTo>
                    <a:pt x="875" y="2379"/>
                  </a:lnTo>
                  <a:lnTo>
                    <a:pt x="875" y="1661"/>
                  </a:lnTo>
                  <a:lnTo>
                    <a:pt x="868" y="1646"/>
                  </a:lnTo>
                  <a:lnTo>
                    <a:pt x="861" y="1631"/>
                  </a:lnTo>
                  <a:lnTo>
                    <a:pt x="856" y="1615"/>
                  </a:lnTo>
                  <a:lnTo>
                    <a:pt x="851" y="1598"/>
                  </a:lnTo>
                  <a:lnTo>
                    <a:pt x="847" y="1581"/>
                  </a:lnTo>
                  <a:lnTo>
                    <a:pt x="845" y="1564"/>
                  </a:lnTo>
                  <a:lnTo>
                    <a:pt x="843" y="1545"/>
                  </a:lnTo>
                  <a:lnTo>
                    <a:pt x="843" y="1527"/>
                  </a:lnTo>
                  <a:lnTo>
                    <a:pt x="843" y="1099"/>
                  </a:lnTo>
                  <a:lnTo>
                    <a:pt x="1428" y="1099"/>
                  </a:lnTo>
                  <a:lnTo>
                    <a:pt x="1428" y="1067"/>
                  </a:lnTo>
                  <a:lnTo>
                    <a:pt x="1429" y="1052"/>
                  </a:lnTo>
                  <a:lnTo>
                    <a:pt x="1430" y="1037"/>
                  </a:lnTo>
                  <a:lnTo>
                    <a:pt x="1433" y="1022"/>
                  </a:lnTo>
                  <a:lnTo>
                    <a:pt x="1437" y="1008"/>
                  </a:lnTo>
                  <a:lnTo>
                    <a:pt x="1441" y="994"/>
                  </a:lnTo>
                  <a:lnTo>
                    <a:pt x="1446" y="981"/>
                  </a:lnTo>
                  <a:lnTo>
                    <a:pt x="1453" y="969"/>
                  </a:lnTo>
                  <a:lnTo>
                    <a:pt x="1459" y="957"/>
                  </a:lnTo>
                  <a:lnTo>
                    <a:pt x="1468" y="946"/>
                  </a:lnTo>
                  <a:lnTo>
                    <a:pt x="1478" y="935"/>
                  </a:lnTo>
                  <a:lnTo>
                    <a:pt x="1488" y="926"/>
                  </a:lnTo>
                  <a:lnTo>
                    <a:pt x="1499" y="918"/>
                  </a:lnTo>
                  <a:lnTo>
                    <a:pt x="1511" y="913"/>
                  </a:lnTo>
                  <a:lnTo>
                    <a:pt x="1523" y="907"/>
                  </a:lnTo>
                  <a:lnTo>
                    <a:pt x="1536" y="905"/>
                  </a:lnTo>
                  <a:lnTo>
                    <a:pt x="1550" y="904"/>
                  </a:lnTo>
                  <a:lnTo>
                    <a:pt x="1803" y="904"/>
                  </a:lnTo>
                  <a:lnTo>
                    <a:pt x="1817" y="905"/>
                  </a:lnTo>
                  <a:lnTo>
                    <a:pt x="1830" y="907"/>
                  </a:lnTo>
                  <a:lnTo>
                    <a:pt x="1842" y="913"/>
                  </a:lnTo>
                  <a:lnTo>
                    <a:pt x="1854" y="918"/>
                  </a:lnTo>
                  <a:lnTo>
                    <a:pt x="1864" y="926"/>
                  </a:lnTo>
                  <a:lnTo>
                    <a:pt x="1875" y="935"/>
                  </a:lnTo>
                  <a:lnTo>
                    <a:pt x="1885" y="946"/>
                  </a:lnTo>
                  <a:lnTo>
                    <a:pt x="1894" y="957"/>
                  </a:lnTo>
                  <a:lnTo>
                    <a:pt x="1900" y="969"/>
                  </a:lnTo>
                  <a:lnTo>
                    <a:pt x="1906" y="981"/>
                  </a:lnTo>
                  <a:lnTo>
                    <a:pt x="1912" y="994"/>
                  </a:lnTo>
                  <a:lnTo>
                    <a:pt x="1916" y="1008"/>
                  </a:lnTo>
                  <a:lnTo>
                    <a:pt x="1919" y="1022"/>
                  </a:lnTo>
                  <a:lnTo>
                    <a:pt x="1922" y="1037"/>
                  </a:lnTo>
                  <a:lnTo>
                    <a:pt x="1924" y="1052"/>
                  </a:lnTo>
                  <a:lnTo>
                    <a:pt x="1924" y="1067"/>
                  </a:lnTo>
                  <a:close/>
                  <a:moveTo>
                    <a:pt x="1852" y="1099"/>
                  </a:moveTo>
                  <a:lnTo>
                    <a:pt x="1852" y="1067"/>
                  </a:lnTo>
                  <a:lnTo>
                    <a:pt x="1852" y="1057"/>
                  </a:lnTo>
                  <a:lnTo>
                    <a:pt x="1850" y="1048"/>
                  </a:lnTo>
                  <a:lnTo>
                    <a:pt x="1849" y="1038"/>
                  </a:lnTo>
                  <a:lnTo>
                    <a:pt x="1847" y="1028"/>
                  </a:lnTo>
                  <a:lnTo>
                    <a:pt x="1844" y="1020"/>
                  </a:lnTo>
                  <a:lnTo>
                    <a:pt x="1841" y="1012"/>
                  </a:lnTo>
                  <a:lnTo>
                    <a:pt x="1838" y="1004"/>
                  </a:lnTo>
                  <a:lnTo>
                    <a:pt x="1833" y="998"/>
                  </a:lnTo>
                  <a:lnTo>
                    <a:pt x="1827" y="989"/>
                  </a:lnTo>
                  <a:lnTo>
                    <a:pt x="1819" y="982"/>
                  </a:lnTo>
                  <a:lnTo>
                    <a:pt x="1815" y="980"/>
                  </a:lnTo>
                  <a:lnTo>
                    <a:pt x="1811" y="978"/>
                  </a:lnTo>
                  <a:lnTo>
                    <a:pt x="1807" y="977"/>
                  </a:lnTo>
                  <a:lnTo>
                    <a:pt x="1803" y="976"/>
                  </a:lnTo>
                  <a:lnTo>
                    <a:pt x="1550" y="976"/>
                  </a:lnTo>
                  <a:lnTo>
                    <a:pt x="1545" y="977"/>
                  </a:lnTo>
                  <a:lnTo>
                    <a:pt x="1541" y="978"/>
                  </a:lnTo>
                  <a:lnTo>
                    <a:pt x="1538" y="980"/>
                  </a:lnTo>
                  <a:lnTo>
                    <a:pt x="1534" y="982"/>
                  </a:lnTo>
                  <a:lnTo>
                    <a:pt x="1526" y="989"/>
                  </a:lnTo>
                  <a:lnTo>
                    <a:pt x="1520" y="998"/>
                  </a:lnTo>
                  <a:lnTo>
                    <a:pt x="1515" y="1004"/>
                  </a:lnTo>
                  <a:lnTo>
                    <a:pt x="1512" y="1012"/>
                  </a:lnTo>
                  <a:lnTo>
                    <a:pt x="1509" y="1020"/>
                  </a:lnTo>
                  <a:lnTo>
                    <a:pt x="1506" y="1028"/>
                  </a:lnTo>
                  <a:lnTo>
                    <a:pt x="1503" y="1038"/>
                  </a:lnTo>
                  <a:lnTo>
                    <a:pt x="1502" y="1048"/>
                  </a:lnTo>
                  <a:lnTo>
                    <a:pt x="1501" y="1057"/>
                  </a:lnTo>
                  <a:lnTo>
                    <a:pt x="1501" y="1067"/>
                  </a:lnTo>
                  <a:lnTo>
                    <a:pt x="1501" y="1099"/>
                  </a:lnTo>
                  <a:lnTo>
                    <a:pt x="1852" y="1099"/>
                  </a:lnTo>
                  <a:close/>
                  <a:moveTo>
                    <a:pt x="2669" y="1230"/>
                  </a:moveTo>
                  <a:lnTo>
                    <a:pt x="2766" y="1230"/>
                  </a:lnTo>
                  <a:lnTo>
                    <a:pt x="2766" y="1302"/>
                  </a:lnTo>
                  <a:lnTo>
                    <a:pt x="2669" y="1302"/>
                  </a:lnTo>
                  <a:lnTo>
                    <a:pt x="2669" y="1230"/>
                  </a:lnTo>
                  <a:close/>
                  <a:moveTo>
                    <a:pt x="2669" y="1267"/>
                  </a:moveTo>
                  <a:lnTo>
                    <a:pt x="2766" y="1267"/>
                  </a:lnTo>
                  <a:lnTo>
                    <a:pt x="2669" y="1267"/>
                  </a:lnTo>
                  <a:close/>
                  <a:moveTo>
                    <a:pt x="2611" y="1088"/>
                  </a:moveTo>
                  <a:lnTo>
                    <a:pt x="2693" y="1039"/>
                  </a:lnTo>
                  <a:lnTo>
                    <a:pt x="2729" y="1102"/>
                  </a:lnTo>
                  <a:lnTo>
                    <a:pt x="2647" y="1150"/>
                  </a:lnTo>
                  <a:lnTo>
                    <a:pt x="2611" y="1088"/>
                  </a:lnTo>
                  <a:close/>
                  <a:moveTo>
                    <a:pt x="2630" y="1119"/>
                  </a:moveTo>
                  <a:lnTo>
                    <a:pt x="2712" y="1070"/>
                  </a:lnTo>
                  <a:lnTo>
                    <a:pt x="2630" y="1119"/>
                  </a:lnTo>
                  <a:close/>
                  <a:moveTo>
                    <a:pt x="2491" y="993"/>
                  </a:moveTo>
                  <a:lnTo>
                    <a:pt x="2538" y="909"/>
                  </a:lnTo>
                  <a:lnTo>
                    <a:pt x="2601" y="945"/>
                  </a:lnTo>
                  <a:lnTo>
                    <a:pt x="2554" y="1028"/>
                  </a:lnTo>
                  <a:lnTo>
                    <a:pt x="2491" y="993"/>
                  </a:lnTo>
                  <a:close/>
                  <a:moveTo>
                    <a:pt x="2522" y="1011"/>
                  </a:moveTo>
                  <a:lnTo>
                    <a:pt x="2569" y="928"/>
                  </a:lnTo>
                  <a:lnTo>
                    <a:pt x="2522" y="1011"/>
                  </a:lnTo>
                  <a:close/>
                  <a:moveTo>
                    <a:pt x="2340" y="973"/>
                  </a:moveTo>
                  <a:lnTo>
                    <a:pt x="2340" y="875"/>
                  </a:lnTo>
                  <a:lnTo>
                    <a:pt x="2412" y="875"/>
                  </a:lnTo>
                  <a:lnTo>
                    <a:pt x="2412" y="973"/>
                  </a:lnTo>
                  <a:lnTo>
                    <a:pt x="2340" y="973"/>
                  </a:lnTo>
                  <a:close/>
                  <a:moveTo>
                    <a:pt x="2376" y="973"/>
                  </a:moveTo>
                  <a:lnTo>
                    <a:pt x="2376" y="875"/>
                  </a:lnTo>
                  <a:lnTo>
                    <a:pt x="2376" y="973"/>
                  </a:lnTo>
                  <a:close/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8"/>
                  </a:lnTo>
                  <a:lnTo>
                    <a:pt x="3330" y="1979"/>
                  </a:lnTo>
                  <a:lnTo>
                    <a:pt x="3322" y="2021"/>
                  </a:lnTo>
                  <a:lnTo>
                    <a:pt x="3313" y="2061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3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28"/>
                  </a:lnTo>
                  <a:lnTo>
                    <a:pt x="2649" y="3052"/>
                  </a:lnTo>
                  <a:lnTo>
                    <a:pt x="2617" y="3076"/>
                  </a:lnTo>
                  <a:lnTo>
                    <a:pt x="2582" y="3097"/>
                  </a:lnTo>
                  <a:lnTo>
                    <a:pt x="2548" y="3119"/>
                  </a:lnTo>
                  <a:lnTo>
                    <a:pt x="2513" y="3140"/>
                  </a:lnTo>
                  <a:lnTo>
                    <a:pt x="2478" y="3160"/>
                  </a:lnTo>
                  <a:lnTo>
                    <a:pt x="2442" y="3178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8"/>
                  </a:lnTo>
                  <a:lnTo>
                    <a:pt x="878" y="3160"/>
                  </a:lnTo>
                  <a:lnTo>
                    <a:pt x="843" y="3140"/>
                  </a:lnTo>
                  <a:lnTo>
                    <a:pt x="808" y="3119"/>
                  </a:lnTo>
                  <a:lnTo>
                    <a:pt x="774" y="3097"/>
                  </a:lnTo>
                  <a:lnTo>
                    <a:pt x="740" y="3076"/>
                  </a:lnTo>
                  <a:lnTo>
                    <a:pt x="707" y="3052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3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1"/>
                  </a:lnTo>
                  <a:lnTo>
                    <a:pt x="34" y="2021"/>
                  </a:lnTo>
                  <a:lnTo>
                    <a:pt x="26" y="1979"/>
                  </a:lnTo>
                  <a:lnTo>
                    <a:pt x="19" y="1938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3"/>
                  </a:lnTo>
                  <a:lnTo>
                    <a:pt x="34" y="1342"/>
                  </a:lnTo>
                  <a:lnTo>
                    <a:pt x="43" y="1301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1"/>
                  </a:lnTo>
                  <a:lnTo>
                    <a:pt x="309" y="708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6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3"/>
                  </a:lnTo>
                  <a:lnTo>
                    <a:pt x="843" y="222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19"/>
                  </a:lnTo>
                  <a:lnTo>
                    <a:pt x="1465" y="13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3"/>
                  </a:lnTo>
                  <a:lnTo>
                    <a:pt x="1933" y="19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2"/>
                  </a:lnTo>
                  <a:lnTo>
                    <a:pt x="2548" y="243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3"/>
                  </a:lnTo>
                  <a:lnTo>
                    <a:pt x="2776" y="410"/>
                  </a:lnTo>
                  <a:lnTo>
                    <a:pt x="2806" y="436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8"/>
                  </a:lnTo>
                  <a:lnTo>
                    <a:pt x="3069" y="741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2"/>
                  </a:lnTo>
                  <a:lnTo>
                    <a:pt x="3281" y="1182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1"/>
                  </a:lnTo>
                  <a:lnTo>
                    <a:pt x="3322" y="1342"/>
                  </a:lnTo>
                  <a:lnTo>
                    <a:pt x="3330" y="1383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3"/>
                  </a:lnTo>
                  <a:lnTo>
                    <a:pt x="2893" y="2735"/>
                  </a:lnTo>
                  <a:lnTo>
                    <a:pt x="2917" y="2704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4"/>
                  </a:lnTo>
                  <a:lnTo>
                    <a:pt x="3251" y="2006"/>
                  </a:lnTo>
                  <a:lnTo>
                    <a:pt x="3259" y="1966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5"/>
                  </a:lnTo>
                  <a:lnTo>
                    <a:pt x="3282" y="1764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39"/>
                  </a:lnTo>
                  <a:lnTo>
                    <a:pt x="3282" y="1598"/>
                  </a:lnTo>
                  <a:lnTo>
                    <a:pt x="3278" y="1557"/>
                  </a:lnTo>
                  <a:lnTo>
                    <a:pt x="3275" y="1516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8"/>
                  </a:lnTo>
                  <a:lnTo>
                    <a:pt x="3243" y="1318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599"/>
                  </a:lnTo>
                  <a:lnTo>
                    <a:pt x="2840" y="571"/>
                  </a:lnTo>
                  <a:lnTo>
                    <a:pt x="2813" y="543"/>
                  </a:lnTo>
                  <a:lnTo>
                    <a:pt x="2786" y="516"/>
                  </a:lnTo>
                  <a:lnTo>
                    <a:pt x="2758" y="490"/>
                  </a:lnTo>
                  <a:lnTo>
                    <a:pt x="2729" y="464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4"/>
                  </a:lnTo>
                  <a:lnTo>
                    <a:pt x="2230" y="171"/>
                  </a:lnTo>
                  <a:lnTo>
                    <a:pt x="2193" y="157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3"/>
                  </a:lnTo>
                  <a:lnTo>
                    <a:pt x="2001" y="105"/>
                  </a:lnTo>
                  <a:lnTo>
                    <a:pt x="1963" y="97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7"/>
                  </a:lnTo>
                  <a:lnTo>
                    <a:pt x="1355" y="105"/>
                  </a:lnTo>
                  <a:lnTo>
                    <a:pt x="1316" y="113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7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4"/>
                  </a:lnTo>
                  <a:lnTo>
                    <a:pt x="598" y="490"/>
                  </a:lnTo>
                  <a:lnTo>
                    <a:pt x="570" y="516"/>
                  </a:lnTo>
                  <a:lnTo>
                    <a:pt x="543" y="543"/>
                  </a:lnTo>
                  <a:lnTo>
                    <a:pt x="516" y="571"/>
                  </a:lnTo>
                  <a:lnTo>
                    <a:pt x="489" y="599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8"/>
                  </a:lnTo>
                  <a:lnTo>
                    <a:pt x="105" y="1358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6"/>
                  </a:lnTo>
                  <a:lnTo>
                    <a:pt x="78" y="1557"/>
                  </a:lnTo>
                  <a:lnTo>
                    <a:pt x="74" y="1598"/>
                  </a:lnTo>
                  <a:lnTo>
                    <a:pt x="73" y="1639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4"/>
                  </a:lnTo>
                  <a:lnTo>
                    <a:pt x="78" y="1805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6"/>
                  </a:lnTo>
                  <a:lnTo>
                    <a:pt x="105" y="2006"/>
                  </a:lnTo>
                  <a:lnTo>
                    <a:pt x="113" y="2044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4"/>
                  </a:lnTo>
                  <a:lnTo>
                    <a:pt x="463" y="2735"/>
                  </a:lnTo>
                  <a:lnTo>
                    <a:pt x="489" y="2763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2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3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5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5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3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2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dirty="0">
                <a:solidFill>
                  <a:srgbClr val="222222"/>
                </a:solidFill>
                <a:latin typeface="Golos UI"/>
              </a:endParaRPr>
            </a:p>
          </p:txBody>
        </p:sp>
        <p:sp>
          <p:nvSpPr>
            <p:cNvPr id="123" name="Freeform 13">
              <a:extLst>
                <a:ext uri="{FF2B5EF4-FFF2-40B4-BE49-F238E27FC236}">
                  <a16:creationId xmlns="" xmlns:a16="http://schemas.microsoft.com/office/drawing/2014/main" id="{621A3BD4-5730-4C16-8BAD-50AAA83A28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22525" y="1989509"/>
              <a:ext cx="306058" cy="306787"/>
            </a:xfrm>
            <a:custGeom>
              <a:avLst/>
              <a:gdLst>
                <a:gd name="T0" fmla="*/ 3134 w 3356"/>
                <a:gd name="T1" fmla="*/ 2519 h 3363"/>
                <a:gd name="T2" fmla="*/ 2513 w 3356"/>
                <a:gd name="T3" fmla="*/ 3141 h 3363"/>
                <a:gd name="T4" fmla="*/ 1635 w 3356"/>
                <a:gd name="T5" fmla="*/ 3362 h 3363"/>
                <a:gd name="T6" fmla="*/ 774 w 3356"/>
                <a:gd name="T7" fmla="*/ 3099 h 3363"/>
                <a:gd name="T8" fmla="*/ 183 w 3356"/>
                <a:gd name="T9" fmla="*/ 2447 h 3363"/>
                <a:gd name="T10" fmla="*/ 5 w 3356"/>
                <a:gd name="T11" fmla="*/ 1552 h 3363"/>
                <a:gd name="T12" fmla="*/ 309 w 3356"/>
                <a:gd name="T13" fmla="*/ 709 h 3363"/>
                <a:gd name="T14" fmla="*/ 987 w 3356"/>
                <a:gd name="T15" fmla="*/ 149 h 3363"/>
                <a:gd name="T16" fmla="*/ 1891 w 3356"/>
                <a:gd name="T17" fmla="*/ 14 h 3363"/>
                <a:gd name="T18" fmla="*/ 2714 w 3356"/>
                <a:gd name="T19" fmla="*/ 359 h 3363"/>
                <a:gd name="T20" fmla="*/ 3240 w 3356"/>
                <a:gd name="T21" fmla="*/ 1065 h 3363"/>
                <a:gd name="T22" fmla="*/ 2965 w 3356"/>
                <a:gd name="T23" fmla="*/ 2644 h 3363"/>
                <a:gd name="T24" fmla="*/ 3275 w 3356"/>
                <a:gd name="T25" fmla="*/ 1846 h 3363"/>
                <a:gd name="T26" fmla="*/ 3125 w 3356"/>
                <a:gd name="T27" fmla="*/ 984 h 3363"/>
                <a:gd name="T28" fmla="*/ 2576 w 3356"/>
                <a:gd name="T29" fmla="*/ 348 h 3363"/>
                <a:gd name="T30" fmla="*/ 1761 w 3356"/>
                <a:gd name="T31" fmla="*/ 75 h 3363"/>
                <a:gd name="T32" fmla="*/ 913 w 3356"/>
                <a:gd name="T33" fmla="*/ 267 h 3363"/>
                <a:gd name="T34" fmla="*/ 305 w 3356"/>
                <a:gd name="T35" fmla="*/ 847 h 3363"/>
                <a:gd name="T36" fmla="*/ 72 w 3356"/>
                <a:gd name="T37" fmla="*/ 1682 h 3363"/>
                <a:gd name="T38" fmla="*/ 305 w 3356"/>
                <a:gd name="T39" fmla="*/ 2515 h 3363"/>
                <a:gd name="T40" fmla="*/ 913 w 3356"/>
                <a:gd name="T41" fmla="*/ 3097 h 3363"/>
                <a:gd name="T42" fmla="*/ 1761 w 3356"/>
                <a:gd name="T43" fmla="*/ 3289 h 3363"/>
                <a:gd name="T44" fmla="*/ 2576 w 3356"/>
                <a:gd name="T45" fmla="*/ 3016 h 3363"/>
                <a:gd name="T46" fmla="*/ 1723 w 3356"/>
                <a:gd name="T47" fmla="*/ 1762 h 3363"/>
                <a:gd name="T48" fmla="*/ 1966 w 3356"/>
                <a:gd name="T49" fmla="*/ 1411 h 3363"/>
                <a:gd name="T50" fmla="*/ 1619 w 3356"/>
                <a:gd name="T51" fmla="*/ 1765 h 3363"/>
                <a:gd name="T52" fmla="*/ 1520 w 3356"/>
                <a:gd name="T53" fmla="*/ 1812 h 3363"/>
                <a:gd name="T54" fmla="*/ 1008 w 3356"/>
                <a:gd name="T55" fmla="*/ 2135 h 3363"/>
                <a:gd name="T56" fmla="*/ 2308 w 3356"/>
                <a:gd name="T57" fmla="*/ 2344 h 3363"/>
                <a:gd name="T58" fmla="*/ 1081 w 3356"/>
                <a:gd name="T59" fmla="*/ 2113 h 3363"/>
                <a:gd name="T60" fmla="*/ 993 w 3356"/>
                <a:gd name="T61" fmla="*/ 1667 h 3363"/>
                <a:gd name="T62" fmla="*/ 958 w 3356"/>
                <a:gd name="T63" fmla="*/ 1313 h 3363"/>
                <a:gd name="T64" fmla="*/ 1163 w 3356"/>
                <a:gd name="T65" fmla="*/ 1255 h 3363"/>
                <a:gd name="T66" fmla="*/ 1454 w 3356"/>
                <a:gd name="T67" fmla="*/ 1104 h 3363"/>
                <a:gd name="T68" fmla="*/ 1516 w 3356"/>
                <a:gd name="T69" fmla="*/ 1238 h 3363"/>
                <a:gd name="T70" fmla="*/ 1821 w 3356"/>
                <a:gd name="T71" fmla="*/ 1105 h 3363"/>
                <a:gd name="T72" fmla="*/ 1832 w 3356"/>
                <a:gd name="T73" fmla="*/ 1242 h 3363"/>
                <a:gd name="T74" fmla="*/ 2141 w 3356"/>
                <a:gd name="T75" fmla="*/ 1116 h 3363"/>
                <a:gd name="T76" fmla="*/ 2176 w 3356"/>
                <a:gd name="T77" fmla="*/ 1221 h 3363"/>
                <a:gd name="T78" fmla="*/ 2315 w 3356"/>
                <a:gd name="T79" fmla="*/ 1126 h 3363"/>
                <a:gd name="T80" fmla="*/ 2345 w 3356"/>
                <a:gd name="T81" fmla="*/ 1533 h 3363"/>
                <a:gd name="T82" fmla="*/ 2398 w 3356"/>
                <a:gd name="T83" fmla="*/ 1903 h 3363"/>
                <a:gd name="T84" fmla="*/ 2439 w 3356"/>
                <a:gd name="T85" fmla="*/ 2140 h 3363"/>
                <a:gd name="T86" fmla="*/ 1103 w 3356"/>
                <a:gd name="T87" fmla="*/ 2140 h 3363"/>
                <a:gd name="T88" fmla="*/ 1165 w 3356"/>
                <a:gd name="T89" fmla="*/ 976 h 3363"/>
                <a:gd name="T90" fmla="*/ 877 w 3356"/>
                <a:gd name="T91" fmla="*/ 2423 h 3363"/>
                <a:gd name="T92" fmla="*/ 1959 w 3356"/>
                <a:gd name="T93" fmla="*/ 2423 h 3363"/>
                <a:gd name="T94" fmla="*/ 2514 w 3356"/>
                <a:gd name="T95" fmla="*/ 2215 h 3363"/>
                <a:gd name="T96" fmla="*/ 2464 w 3356"/>
                <a:gd name="T97" fmla="*/ 1875 h 3363"/>
                <a:gd name="T98" fmla="*/ 2423 w 3356"/>
                <a:gd name="T99" fmla="*/ 1587 h 3363"/>
                <a:gd name="T100" fmla="*/ 2393 w 3356"/>
                <a:gd name="T101" fmla="*/ 1245 h 3363"/>
                <a:gd name="T102" fmla="*/ 2360 w 3356"/>
                <a:gd name="T103" fmla="*/ 1030 h 3363"/>
                <a:gd name="T104" fmla="*/ 2141 w 3356"/>
                <a:gd name="T105" fmla="*/ 890 h 3363"/>
                <a:gd name="T106" fmla="*/ 2034 w 3356"/>
                <a:gd name="T107" fmla="*/ 976 h 3363"/>
                <a:gd name="T108" fmla="*/ 2137 w 3356"/>
                <a:gd name="T109" fmla="*/ 1022 h 3363"/>
                <a:gd name="T110" fmla="*/ 1814 w 3356"/>
                <a:gd name="T111" fmla="*/ 885 h 3363"/>
                <a:gd name="T112" fmla="*/ 1744 w 3356"/>
                <a:gd name="T113" fmla="*/ 988 h 3363"/>
                <a:gd name="T114" fmla="*/ 1715 w 3356"/>
                <a:gd name="T115" fmla="*/ 1030 h 3363"/>
                <a:gd name="T116" fmla="*/ 1481 w 3356"/>
                <a:gd name="T117" fmla="*/ 879 h 3363"/>
                <a:gd name="T118" fmla="*/ 1429 w 3356"/>
                <a:gd name="T119" fmla="*/ 980 h 3363"/>
                <a:gd name="T120" fmla="*/ 1467 w 3356"/>
                <a:gd name="T121" fmla="*/ 1030 h 3363"/>
                <a:gd name="T122" fmla="*/ 1168 w 3356"/>
                <a:gd name="T123" fmla="*/ 881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56" h="3363"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6"/>
                  </a:lnTo>
                  <a:lnTo>
                    <a:pt x="3337" y="1938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1"/>
                  </a:lnTo>
                  <a:lnTo>
                    <a:pt x="3255" y="2260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20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2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30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9"/>
                  </a:lnTo>
                  <a:lnTo>
                    <a:pt x="2548" y="3119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7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300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5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5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300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7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19"/>
                  </a:lnTo>
                  <a:lnTo>
                    <a:pt x="774" y="3099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2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20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60"/>
                  </a:lnTo>
                  <a:lnTo>
                    <a:pt x="88" y="2221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8"/>
                  </a:lnTo>
                  <a:lnTo>
                    <a:pt x="14" y="1896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9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4"/>
                  </a:lnTo>
                  <a:lnTo>
                    <a:pt x="34" y="1343"/>
                  </a:lnTo>
                  <a:lnTo>
                    <a:pt x="43" y="1302"/>
                  </a:lnTo>
                  <a:lnTo>
                    <a:pt x="53" y="1262"/>
                  </a:lnTo>
                  <a:lnTo>
                    <a:pt x="64" y="1222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6"/>
                  </a:lnTo>
                  <a:lnTo>
                    <a:pt x="287" y="742"/>
                  </a:lnTo>
                  <a:lnTo>
                    <a:pt x="309" y="709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3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3"/>
                  </a:lnTo>
                  <a:lnTo>
                    <a:pt x="521" y="465"/>
                  </a:lnTo>
                  <a:lnTo>
                    <a:pt x="550" y="438"/>
                  </a:lnTo>
                  <a:lnTo>
                    <a:pt x="580" y="411"/>
                  </a:lnTo>
                  <a:lnTo>
                    <a:pt x="611" y="385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3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20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6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6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20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3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5"/>
                  </a:lnTo>
                  <a:lnTo>
                    <a:pt x="2776" y="411"/>
                  </a:lnTo>
                  <a:lnTo>
                    <a:pt x="2806" y="438"/>
                  </a:lnTo>
                  <a:lnTo>
                    <a:pt x="2835" y="465"/>
                  </a:lnTo>
                  <a:lnTo>
                    <a:pt x="2865" y="493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3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9"/>
                  </a:lnTo>
                  <a:lnTo>
                    <a:pt x="3069" y="741"/>
                  </a:lnTo>
                  <a:lnTo>
                    <a:pt x="3092" y="776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2"/>
                  </a:lnTo>
                  <a:lnTo>
                    <a:pt x="3292" y="1222"/>
                  </a:lnTo>
                  <a:lnTo>
                    <a:pt x="3303" y="1262"/>
                  </a:lnTo>
                  <a:lnTo>
                    <a:pt x="3313" y="1302"/>
                  </a:lnTo>
                  <a:lnTo>
                    <a:pt x="3322" y="1343"/>
                  </a:lnTo>
                  <a:lnTo>
                    <a:pt x="3330" y="1384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9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5"/>
                  </a:lnTo>
                  <a:lnTo>
                    <a:pt x="2917" y="2706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9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6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40"/>
                  </a:lnTo>
                  <a:lnTo>
                    <a:pt x="3282" y="1599"/>
                  </a:lnTo>
                  <a:lnTo>
                    <a:pt x="3278" y="1558"/>
                  </a:lnTo>
                  <a:lnTo>
                    <a:pt x="3275" y="1518"/>
                  </a:lnTo>
                  <a:lnTo>
                    <a:pt x="3271" y="1477"/>
                  </a:lnTo>
                  <a:lnTo>
                    <a:pt x="3265" y="1437"/>
                  </a:lnTo>
                  <a:lnTo>
                    <a:pt x="3259" y="1397"/>
                  </a:lnTo>
                  <a:lnTo>
                    <a:pt x="3251" y="1358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1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6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70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9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4"/>
                  </a:lnTo>
                  <a:lnTo>
                    <a:pt x="1678" y="73"/>
                  </a:lnTo>
                  <a:lnTo>
                    <a:pt x="1637" y="74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9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70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6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1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8"/>
                  </a:lnTo>
                  <a:lnTo>
                    <a:pt x="97" y="1397"/>
                  </a:lnTo>
                  <a:lnTo>
                    <a:pt x="91" y="1437"/>
                  </a:lnTo>
                  <a:lnTo>
                    <a:pt x="85" y="1477"/>
                  </a:lnTo>
                  <a:lnTo>
                    <a:pt x="81" y="1518"/>
                  </a:lnTo>
                  <a:lnTo>
                    <a:pt x="78" y="1558"/>
                  </a:lnTo>
                  <a:lnTo>
                    <a:pt x="74" y="1599"/>
                  </a:lnTo>
                  <a:lnTo>
                    <a:pt x="73" y="1640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6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9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6"/>
                  </a:lnTo>
                  <a:lnTo>
                    <a:pt x="463" y="2735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6"/>
                  </a:lnTo>
                  <a:lnTo>
                    <a:pt x="813" y="3037"/>
                  </a:lnTo>
                  <a:lnTo>
                    <a:pt x="845" y="3058"/>
                  </a:lnTo>
                  <a:lnTo>
                    <a:pt x="878" y="3077"/>
                  </a:lnTo>
                  <a:lnTo>
                    <a:pt x="913" y="3097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5"/>
                  </a:lnTo>
                  <a:lnTo>
                    <a:pt x="1090" y="3179"/>
                  </a:lnTo>
                  <a:lnTo>
                    <a:pt x="1126" y="3193"/>
                  </a:lnTo>
                  <a:lnTo>
                    <a:pt x="1163" y="3206"/>
                  </a:lnTo>
                  <a:lnTo>
                    <a:pt x="1201" y="3219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6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6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9"/>
                  </a:lnTo>
                  <a:lnTo>
                    <a:pt x="2193" y="3206"/>
                  </a:lnTo>
                  <a:lnTo>
                    <a:pt x="2230" y="3193"/>
                  </a:lnTo>
                  <a:lnTo>
                    <a:pt x="2266" y="3179"/>
                  </a:lnTo>
                  <a:lnTo>
                    <a:pt x="2303" y="3165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7"/>
                  </a:lnTo>
                  <a:lnTo>
                    <a:pt x="2478" y="3077"/>
                  </a:lnTo>
                  <a:lnTo>
                    <a:pt x="2511" y="3058"/>
                  </a:lnTo>
                  <a:lnTo>
                    <a:pt x="2543" y="3037"/>
                  </a:lnTo>
                  <a:lnTo>
                    <a:pt x="2576" y="3016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  <a:moveTo>
                    <a:pt x="1599" y="1892"/>
                  </a:moveTo>
                  <a:lnTo>
                    <a:pt x="1614" y="1878"/>
                  </a:lnTo>
                  <a:lnTo>
                    <a:pt x="1630" y="1861"/>
                  </a:lnTo>
                  <a:lnTo>
                    <a:pt x="1644" y="1846"/>
                  </a:lnTo>
                  <a:lnTo>
                    <a:pt x="1658" y="1831"/>
                  </a:lnTo>
                  <a:lnTo>
                    <a:pt x="1667" y="1821"/>
                  </a:lnTo>
                  <a:lnTo>
                    <a:pt x="1676" y="1811"/>
                  </a:lnTo>
                  <a:lnTo>
                    <a:pt x="1686" y="1802"/>
                  </a:lnTo>
                  <a:lnTo>
                    <a:pt x="1694" y="1792"/>
                  </a:lnTo>
                  <a:lnTo>
                    <a:pt x="1698" y="1789"/>
                  </a:lnTo>
                  <a:lnTo>
                    <a:pt x="1702" y="1785"/>
                  </a:lnTo>
                  <a:lnTo>
                    <a:pt x="1709" y="1778"/>
                  </a:lnTo>
                  <a:lnTo>
                    <a:pt x="1716" y="1769"/>
                  </a:lnTo>
                  <a:lnTo>
                    <a:pt x="1723" y="1762"/>
                  </a:lnTo>
                  <a:lnTo>
                    <a:pt x="1731" y="1754"/>
                  </a:lnTo>
                  <a:lnTo>
                    <a:pt x="1742" y="1743"/>
                  </a:lnTo>
                  <a:lnTo>
                    <a:pt x="1752" y="1731"/>
                  </a:lnTo>
                  <a:lnTo>
                    <a:pt x="1764" y="1720"/>
                  </a:lnTo>
                  <a:lnTo>
                    <a:pt x="1774" y="1709"/>
                  </a:lnTo>
                  <a:lnTo>
                    <a:pt x="1789" y="1694"/>
                  </a:lnTo>
                  <a:lnTo>
                    <a:pt x="1803" y="1677"/>
                  </a:lnTo>
                  <a:lnTo>
                    <a:pt x="1947" y="1524"/>
                  </a:lnTo>
                  <a:lnTo>
                    <a:pt x="1963" y="1509"/>
                  </a:lnTo>
                  <a:lnTo>
                    <a:pt x="1977" y="1494"/>
                  </a:lnTo>
                  <a:lnTo>
                    <a:pt x="1992" y="1479"/>
                  </a:lnTo>
                  <a:lnTo>
                    <a:pt x="2006" y="1462"/>
                  </a:lnTo>
                  <a:lnTo>
                    <a:pt x="2008" y="1461"/>
                  </a:lnTo>
                  <a:lnTo>
                    <a:pt x="2010" y="1459"/>
                  </a:lnTo>
                  <a:lnTo>
                    <a:pt x="2011" y="1458"/>
                  </a:lnTo>
                  <a:lnTo>
                    <a:pt x="2012" y="1457"/>
                  </a:lnTo>
                  <a:lnTo>
                    <a:pt x="2012" y="1456"/>
                  </a:lnTo>
                  <a:lnTo>
                    <a:pt x="2011" y="1454"/>
                  </a:lnTo>
                  <a:lnTo>
                    <a:pt x="1988" y="1432"/>
                  </a:lnTo>
                  <a:lnTo>
                    <a:pt x="1981" y="1425"/>
                  </a:lnTo>
                  <a:lnTo>
                    <a:pt x="1973" y="1418"/>
                  </a:lnTo>
                  <a:lnTo>
                    <a:pt x="1966" y="1411"/>
                  </a:lnTo>
                  <a:lnTo>
                    <a:pt x="1958" y="1403"/>
                  </a:lnTo>
                  <a:lnTo>
                    <a:pt x="1952" y="1410"/>
                  </a:lnTo>
                  <a:lnTo>
                    <a:pt x="1941" y="1420"/>
                  </a:lnTo>
                  <a:lnTo>
                    <a:pt x="1931" y="1431"/>
                  </a:lnTo>
                  <a:lnTo>
                    <a:pt x="1924" y="1439"/>
                  </a:lnTo>
                  <a:lnTo>
                    <a:pt x="1901" y="1462"/>
                  </a:lnTo>
                  <a:lnTo>
                    <a:pt x="1894" y="1472"/>
                  </a:lnTo>
                  <a:lnTo>
                    <a:pt x="1885" y="1481"/>
                  </a:lnTo>
                  <a:lnTo>
                    <a:pt x="1877" y="1488"/>
                  </a:lnTo>
                  <a:lnTo>
                    <a:pt x="1868" y="1498"/>
                  </a:lnTo>
                  <a:lnTo>
                    <a:pt x="1857" y="1510"/>
                  </a:lnTo>
                  <a:lnTo>
                    <a:pt x="1846" y="1522"/>
                  </a:lnTo>
                  <a:lnTo>
                    <a:pt x="1834" y="1535"/>
                  </a:lnTo>
                  <a:lnTo>
                    <a:pt x="1823" y="1546"/>
                  </a:lnTo>
                  <a:lnTo>
                    <a:pt x="1813" y="1559"/>
                  </a:lnTo>
                  <a:lnTo>
                    <a:pt x="1801" y="1569"/>
                  </a:lnTo>
                  <a:lnTo>
                    <a:pt x="1795" y="1576"/>
                  </a:lnTo>
                  <a:lnTo>
                    <a:pt x="1790" y="1582"/>
                  </a:lnTo>
                  <a:lnTo>
                    <a:pt x="1645" y="1737"/>
                  </a:lnTo>
                  <a:lnTo>
                    <a:pt x="1637" y="1744"/>
                  </a:lnTo>
                  <a:lnTo>
                    <a:pt x="1628" y="1755"/>
                  </a:lnTo>
                  <a:lnTo>
                    <a:pt x="1619" y="1765"/>
                  </a:lnTo>
                  <a:lnTo>
                    <a:pt x="1611" y="1772"/>
                  </a:lnTo>
                  <a:lnTo>
                    <a:pt x="1606" y="1779"/>
                  </a:lnTo>
                  <a:lnTo>
                    <a:pt x="1599" y="1784"/>
                  </a:lnTo>
                  <a:lnTo>
                    <a:pt x="1591" y="1777"/>
                  </a:lnTo>
                  <a:lnTo>
                    <a:pt x="1582" y="1768"/>
                  </a:lnTo>
                  <a:lnTo>
                    <a:pt x="1561" y="1745"/>
                  </a:lnTo>
                  <a:lnTo>
                    <a:pt x="1522" y="1707"/>
                  </a:lnTo>
                  <a:lnTo>
                    <a:pt x="1484" y="1669"/>
                  </a:lnTo>
                  <a:lnTo>
                    <a:pt x="1467" y="1653"/>
                  </a:lnTo>
                  <a:lnTo>
                    <a:pt x="1464" y="1655"/>
                  </a:lnTo>
                  <a:lnTo>
                    <a:pt x="1460" y="1659"/>
                  </a:lnTo>
                  <a:lnTo>
                    <a:pt x="1441" y="1678"/>
                  </a:lnTo>
                  <a:lnTo>
                    <a:pt x="1433" y="1685"/>
                  </a:lnTo>
                  <a:lnTo>
                    <a:pt x="1428" y="1691"/>
                  </a:lnTo>
                  <a:lnTo>
                    <a:pt x="1420" y="1698"/>
                  </a:lnTo>
                  <a:lnTo>
                    <a:pt x="1415" y="1704"/>
                  </a:lnTo>
                  <a:lnTo>
                    <a:pt x="1419" y="1711"/>
                  </a:lnTo>
                  <a:lnTo>
                    <a:pt x="1426" y="1716"/>
                  </a:lnTo>
                  <a:lnTo>
                    <a:pt x="1440" y="1730"/>
                  </a:lnTo>
                  <a:lnTo>
                    <a:pt x="1462" y="1753"/>
                  </a:lnTo>
                  <a:lnTo>
                    <a:pt x="1490" y="1782"/>
                  </a:lnTo>
                  <a:lnTo>
                    <a:pt x="1520" y="1812"/>
                  </a:lnTo>
                  <a:lnTo>
                    <a:pt x="1550" y="1842"/>
                  </a:lnTo>
                  <a:lnTo>
                    <a:pt x="1575" y="1867"/>
                  </a:lnTo>
                  <a:lnTo>
                    <a:pt x="1592" y="1885"/>
                  </a:lnTo>
                  <a:lnTo>
                    <a:pt x="1599" y="1892"/>
                  </a:lnTo>
                  <a:close/>
                  <a:moveTo>
                    <a:pt x="944" y="1866"/>
                  </a:moveTo>
                  <a:lnTo>
                    <a:pt x="947" y="1877"/>
                  </a:lnTo>
                  <a:lnTo>
                    <a:pt x="948" y="1888"/>
                  </a:lnTo>
                  <a:lnTo>
                    <a:pt x="952" y="1905"/>
                  </a:lnTo>
                  <a:lnTo>
                    <a:pt x="955" y="1924"/>
                  </a:lnTo>
                  <a:lnTo>
                    <a:pt x="959" y="1942"/>
                  </a:lnTo>
                  <a:lnTo>
                    <a:pt x="962" y="1959"/>
                  </a:lnTo>
                  <a:lnTo>
                    <a:pt x="972" y="2005"/>
                  </a:lnTo>
                  <a:lnTo>
                    <a:pt x="975" y="2015"/>
                  </a:lnTo>
                  <a:lnTo>
                    <a:pt x="977" y="2027"/>
                  </a:lnTo>
                  <a:lnTo>
                    <a:pt x="982" y="2044"/>
                  </a:lnTo>
                  <a:lnTo>
                    <a:pt x="986" y="2060"/>
                  </a:lnTo>
                  <a:lnTo>
                    <a:pt x="990" y="2077"/>
                  </a:lnTo>
                  <a:lnTo>
                    <a:pt x="995" y="2093"/>
                  </a:lnTo>
                  <a:lnTo>
                    <a:pt x="998" y="2103"/>
                  </a:lnTo>
                  <a:lnTo>
                    <a:pt x="1000" y="2113"/>
                  </a:lnTo>
                  <a:lnTo>
                    <a:pt x="1003" y="2125"/>
                  </a:lnTo>
                  <a:lnTo>
                    <a:pt x="1008" y="2135"/>
                  </a:lnTo>
                  <a:lnTo>
                    <a:pt x="1012" y="2150"/>
                  </a:lnTo>
                  <a:lnTo>
                    <a:pt x="1022" y="2177"/>
                  </a:lnTo>
                  <a:lnTo>
                    <a:pt x="1031" y="2203"/>
                  </a:lnTo>
                  <a:lnTo>
                    <a:pt x="1037" y="2217"/>
                  </a:lnTo>
                  <a:lnTo>
                    <a:pt x="1064" y="2217"/>
                  </a:lnTo>
                  <a:lnTo>
                    <a:pt x="1114" y="2217"/>
                  </a:lnTo>
                  <a:lnTo>
                    <a:pt x="1166" y="2217"/>
                  </a:lnTo>
                  <a:lnTo>
                    <a:pt x="1195" y="2217"/>
                  </a:lnTo>
                  <a:lnTo>
                    <a:pt x="2269" y="2217"/>
                  </a:lnTo>
                  <a:lnTo>
                    <a:pt x="2278" y="2217"/>
                  </a:lnTo>
                  <a:lnTo>
                    <a:pt x="2288" y="2217"/>
                  </a:lnTo>
                  <a:lnTo>
                    <a:pt x="2293" y="2217"/>
                  </a:lnTo>
                  <a:lnTo>
                    <a:pt x="2299" y="2217"/>
                  </a:lnTo>
                  <a:lnTo>
                    <a:pt x="2303" y="2217"/>
                  </a:lnTo>
                  <a:lnTo>
                    <a:pt x="2306" y="2217"/>
                  </a:lnTo>
                  <a:lnTo>
                    <a:pt x="2307" y="2218"/>
                  </a:lnTo>
                  <a:lnTo>
                    <a:pt x="2308" y="2220"/>
                  </a:lnTo>
                  <a:lnTo>
                    <a:pt x="2310" y="2229"/>
                  </a:lnTo>
                  <a:lnTo>
                    <a:pt x="2308" y="2250"/>
                  </a:lnTo>
                  <a:lnTo>
                    <a:pt x="2308" y="2343"/>
                  </a:lnTo>
                  <a:lnTo>
                    <a:pt x="2308" y="2343"/>
                  </a:lnTo>
                  <a:lnTo>
                    <a:pt x="2308" y="2344"/>
                  </a:lnTo>
                  <a:lnTo>
                    <a:pt x="2308" y="2345"/>
                  </a:lnTo>
                  <a:lnTo>
                    <a:pt x="2289" y="2345"/>
                  </a:lnTo>
                  <a:lnTo>
                    <a:pt x="2241" y="2345"/>
                  </a:lnTo>
                  <a:lnTo>
                    <a:pt x="2172" y="2345"/>
                  </a:lnTo>
                  <a:lnTo>
                    <a:pt x="2092" y="2345"/>
                  </a:lnTo>
                  <a:lnTo>
                    <a:pt x="2010" y="2345"/>
                  </a:lnTo>
                  <a:lnTo>
                    <a:pt x="1936" y="2345"/>
                  </a:lnTo>
                  <a:lnTo>
                    <a:pt x="1878" y="2345"/>
                  </a:lnTo>
                  <a:lnTo>
                    <a:pt x="1848" y="2345"/>
                  </a:lnTo>
                  <a:lnTo>
                    <a:pt x="948" y="2345"/>
                  </a:lnTo>
                  <a:lnTo>
                    <a:pt x="946" y="2345"/>
                  </a:lnTo>
                  <a:lnTo>
                    <a:pt x="945" y="2345"/>
                  </a:lnTo>
                  <a:lnTo>
                    <a:pt x="944" y="2344"/>
                  </a:lnTo>
                  <a:lnTo>
                    <a:pt x="944" y="2343"/>
                  </a:lnTo>
                  <a:lnTo>
                    <a:pt x="943" y="2338"/>
                  </a:lnTo>
                  <a:lnTo>
                    <a:pt x="944" y="2328"/>
                  </a:lnTo>
                  <a:lnTo>
                    <a:pt x="944" y="1896"/>
                  </a:lnTo>
                  <a:lnTo>
                    <a:pt x="943" y="1880"/>
                  </a:lnTo>
                  <a:lnTo>
                    <a:pt x="944" y="1866"/>
                  </a:lnTo>
                  <a:close/>
                  <a:moveTo>
                    <a:pt x="1090" y="2140"/>
                  </a:moveTo>
                  <a:lnTo>
                    <a:pt x="1085" y="2129"/>
                  </a:lnTo>
                  <a:lnTo>
                    <a:pt x="1081" y="2113"/>
                  </a:lnTo>
                  <a:lnTo>
                    <a:pt x="1076" y="2096"/>
                  </a:lnTo>
                  <a:lnTo>
                    <a:pt x="1072" y="2083"/>
                  </a:lnTo>
                  <a:lnTo>
                    <a:pt x="1068" y="2069"/>
                  </a:lnTo>
                  <a:lnTo>
                    <a:pt x="1064" y="2055"/>
                  </a:lnTo>
                  <a:lnTo>
                    <a:pt x="1060" y="2040"/>
                  </a:lnTo>
                  <a:lnTo>
                    <a:pt x="1056" y="2025"/>
                  </a:lnTo>
                  <a:lnTo>
                    <a:pt x="1036" y="1936"/>
                  </a:lnTo>
                  <a:lnTo>
                    <a:pt x="1034" y="1920"/>
                  </a:lnTo>
                  <a:lnTo>
                    <a:pt x="1030" y="1905"/>
                  </a:lnTo>
                  <a:lnTo>
                    <a:pt x="1024" y="1873"/>
                  </a:lnTo>
                  <a:lnTo>
                    <a:pt x="1022" y="1858"/>
                  </a:lnTo>
                  <a:lnTo>
                    <a:pt x="1018" y="1842"/>
                  </a:lnTo>
                  <a:lnTo>
                    <a:pt x="1008" y="1779"/>
                  </a:lnTo>
                  <a:lnTo>
                    <a:pt x="1006" y="1763"/>
                  </a:lnTo>
                  <a:lnTo>
                    <a:pt x="1003" y="1748"/>
                  </a:lnTo>
                  <a:lnTo>
                    <a:pt x="999" y="1715"/>
                  </a:lnTo>
                  <a:lnTo>
                    <a:pt x="997" y="1702"/>
                  </a:lnTo>
                  <a:lnTo>
                    <a:pt x="996" y="1690"/>
                  </a:lnTo>
                  <a:lnTo>
                    <a:pt x="995" y="1686"/>
                  </a:lnTo>
                  <a:lnTo>
                    <a:pt x="995" y="1683"/>
                  </a:lnTo>
                  <a:lnTo>
                    <a:pt x="994" y="1674"/>
                  </a:lnTo>
                  <a:lnTo>
                    <a:pt x="993" y="1667"/>
                  </a:lnTo>
                  <a:lnTo>
                    <a:pt x="991" y="1658"/>
                  </a:lnTo>
                  <a:lnTo>
                    <a:pt x="990" y="1649"/>
                  </a:lnTo>
                  <a:lnTo>
                    <a:pt x="986" y="1617"/>
                  </a:lnTo>
                  <a:lnTo>
                    <a:pt x="983" y="1583"/>
                  </a:lnTo>
                  <a:lnTo>
                    <a:pt x="979" y="1550"/>
                  </a:lnTo>
                  <a:lnTo>
                    <a:pt x="975" y="1518"/>
                  </a:lnTo>
                  <a:lnTo>
                    <a:pt x="974" y="1509"/>
                  </a:lnTo>
                  <a:lnTo>
                    <a:pt x="974" y="1500"/>
                  </a:lnTo>
                  <a:lnTo>
                    <a:pt x="973" y="1492"/>
                  </a:lnTo>
                  <a:lnTo>
                    <a:pt x="972" y="1483"/>
                  </a:lnTo>
                  <a:lnTo>
                    <a:pt x="971" y="1474"/>
                  </a:lnTo>
                  <a:lnTo>
                    <a:pt x="970" y="1467"/>
                  </a:lnTo>
                  <a:lnTo>
                    <a:pt x="970" y="1458"/>
                  </a:lnTo>
                  <a:lnTo>
                    <a:pt x="969" y="1450"/>
                  </a:lnTo>
                  <a:lnTo>
                    <a:pt x="969" y="1441"/>
                  </a:lnTo>
                  <a:lnTo>
                    <a:pt x="968" y="1433"/>
                  </a:lnTo>
                  <a:lnTo>
                    <a:pt x="967" y="1425"/>
                  </a:lnTo>
                  <a:lnTo>
                    <a:pt x="966" y="1416"/>
                  </a:lnTo>
                  <a:lnTo>
                    <a:pt x="963" y="1390"/>
                  </a:lnTo>
                  <a:lnTo>
                    <a:pt x="961" y="1365"/>
                  </a:lnTo>
                  <a:lnTo>
                    <a:pt x="959" y="1339"/>
                  </a:lnTo>
                  <a:lnTo>
                    <a:pt x="958" y="1313"/>
                  </a:lnTo>
                  <a:lnTo>
                    <a:pt x="957" y="1305"/>
                  </a:lnTo>
                  <a:lnTo>
                    <a:pt x="956" y="1296"/>
                  </a:lnTo>
                  <a:lnTo>
                    <a:pt x="953" y="1245"/>
                  </a:lnTo>
                  <a:lnTo>
                    <a:pt x="951" y="1217"/>
                  </a:lnTo>
                  <a:lnTo>
                    <a:pt x="948" y="1171"/>
                  </a:lnTo>
                  <a:lnTo>
                    <a:pt x="946" y="1128"/>
                  </a:lnTo>
                  <a:lnTo>
                    <a:pt x="946" y="1104"/>
                  </a:lnTo>
                  <a:lnTo>
                    <a:pt x="1182" y="1105"/>
                  </a:lnTo>
                  <a:lnTo>
                    <a:pt x="1181" y="1115"/>
                  </a:lnTo>
                  <a:lnTo>
                    <a:pt x="1178" y="1129"/>
                  </a:lnTo>
                  <a:lnTo>
                    <a:pt x="1173" y="1142"/>
                  </a:lnTo>
                  <a:lnTo>
                    <a:pt x="1168" y="1151"/>
                  </a:lnTo>
                  <a:lnTo>
                    <a:pt x="1163" y="1162"/>
                  </a:lnTo>
                  <a:lnTo>
                    <a:pt x="1157" y="1171"/>
                  </a:lnTo>
                  <a:lnTo>
                    <a:pt x="1153" y="1175"/>
                  </a:lnTo>
                  <a:lnTo>
                    <a:pt x="1149" y="1178"/>
                  </a:lnTo>
                  <a:lnTo>
                    <a:pt x="1145" y="1181"/>
                  </a:lnTo>
                  <a:lnTo>
                    <a:pt x="1139" y="1183"/>
                  </a:lnTo>
                  <a:lnTo>
                    <a:pt x="1139" y="1258"/>
                  </a:lnTo>
                  <a:lnTo>
                    <a:pt x="1147" y="1258"/>
                  </a:lnTo>
                  <a:lnTo>
                    <a:pt x="1154" y="1257"/>
                  </a:lnTo>
                  <a:lnTo>
                    <a:pt x="1163" y="1255"/>
                  </a:lnTo>
                  <a:lnTo>
                    <a:pt x="1168" y="1253"/>
                  </a:lnTo>
                  <a:lnTo>
                    <a:pt x="1178" y="1250"/>
                  </a:lnTo>
                  <a:lnTo>
                    <a:pt x="1185" y="1244"/>
                  </a:lnTo>
                  <a:lnTo>
                    <a:pt x="1193" y="1240"/>
                  </a:lnTo>
                  <a:lnTo>
                    <a:pt x="1201" y="1235"/>
                  </a:lnTo>
                  <a:lnTo>
                    <a:pt x="1212" y="1223"/>
                  </a:lnTo>
                  <a:lnTo>
                    <a:pt x="1224" y="1207"/>
                  </a:lnTo>
                  <a:lnTo>
                    <a:pt x="1230" y="1199"/>
                  </a:lnTo>
                  <a:lnTo>
                    <a:pt x="1235" y="1190"/>
                  </a:lnTo>
                  <a:lnTo>
                    <a:pt x="1239" y="1182"/>
                  </a:lnTo>
                  <a:lnTo>
                    <a:pt x="1243" y="1172"/>
                  </a:lnTo>
                  <a:lnTo>
                    <a:pt x="1249" y="1153"/>
                  </a:lnTo>
                  <a:lnTo>
                    <a:pt x="1254" y="1134"/>
                  </a:lnTo>
                  <a:lnTo>
                    <a:pt x="1258" y="1119"/>
                  </a:lnTo>
                  <a:lnTo>
                    <a:pt x="1260" y="1105"/>
                  </a:lnTo>
                  <a:lnTo>
                    <a:pt x="1270" y="1104"/>
                  </a:lnTo>
                  <a:lnTo>
                    <a:pt x="1290" y="1104"/>
                  </a:lnTo>
                  <a:lnTo>
                    <a:pt x="1320" y="1104"/>
                  </a:lnTo>
                  <a:lnTo>
                    <a:pt x="1355" y="1104"/>
                  </a:lnTo>
                  <a:lnTo>
                    <a:pt x="1391" y="1104"/>
                  </a:lnTo>
                  <a:lnTo>
                    <a:pt x="1425" y="1104"/>
                  </a:lnTo>
                  <a:lnTo>
                    <a:pt x="1454" y="1104"/>
                  </a:lnTo>
                  <a:lnTo>
                    <a:pt x="1472" y="1105"/>
                  </a:lnTo>
                  <a:lnTo>
                    <a:pt x="1487" y="1104"/>
                  </a:lnTo>
                  <a:lnTo>
                    <a:pt x="1502" y="1105"/>
                  </a:lnTo>
                  <a:lnTo>
                    <a:pt x="1502" y="1113"/>
                  </a:lnTo>
                  <a:lnTo>
                    <a:pt x="1500" y="1121"/>
                  </a:lnTo>
                  <a:lnTo>
                    <a:pt x="1497" y="1132"/>
                  </a:lnTo>
                  <a:lnTo>
                    <a:pt x="1493" y="1143"/>
                  </a:lnTo>
                  <a:lnTo>
                    <a:pt x="1487" y="1154"/>
                  </a:lnTo>
                  <a:lnTo>
                    <a:pt x="1482" y="1164"/>
                  </a:lnTo>
                  <a:lnTo>
                    <a:pt x="1475" y="1172"/>
                  </a:lnTo>
                  <a:lnTo>
                    <a:pt x="1470" y="1178"/>
                  </a:lnTo>
                  <a:lnTo>
                    <a:pt x="1465" y="1181"/>
                  </a:lnTo>
                  <a:lnTo>
                    <a:pt x="1459" y="1183"/>
                  </a:lnTo>
                  <a:lnTo>
                    <a:pt x="1459" y="1257"/>
                  </a:lnTo>
                  <a:lnTo>
                    <a:pt x="1467" y="1258"/>
                  </a:lnTo>
                  <a:lnTo>
                    <a:pt x="1475" y="1257"/>
                  </a:lnTo>
                  <a:lnTo>
                    <a:pt x="1483" y="1255"/>
                  </a:lnTo>
                  <a:lnTo>
                    <a:pt x="1489" y="1253"/>
                  </a:lnTo>
                  <a:lnTo>
                    <a:pt x="1497" y="1250"/>
                  </a:lnTo>
                  <a:lnTo>
                    <a:pt x="1503" y="1246"/>
                  </a:lnTo>
                  <a:lnTo>
                    <a:pt x="1511" y="1242"/>
                  </a:lnTo>
                  <a:lnTo>
                    <a:pt x="1516" y="1238"/>
                  </a:lnTo>
                  <a:lnTo>
                    <a:pt x="1528" y="1228"/>
                  </a:lnTo>
                  <a:lnTo>
                    <a:pt x="1539" y="1216"/>
                  </a:lnTo>
                  <a:lnTo>
                    <a:pt x="1548" y="1203"/>
                  </a:lnTo>
                  <a:lnTo>
                    <a:pt x="1555" y="1189"/>
                  </a:lnTo>
                  <a:lnTo>
                    <a:pt x="1562" y="1175"/>
                  </a:lnTo>
                  <a:lnTo>
                    <a:pt x="1568" y="1160"/>
                  </a:lnTo>
                  <a:lnTo>
                    <a:pt x="1572" y="1147"/>
                  </a:lnTo>
                  <a:lnTo>
                    <a:pt x="1576" y="1134"/>
                  </a:lnTo>
                  <a:lnTo>
                    <a:pt x="1581" y="1105"/>
                  </a:lnTo>
                  <a:lnTo>
                    <a:pt x="1590" y="1105"/>
                  </a:lnTo>
                  <a:lnTo>
                    <a:pt x="1610" y="1104"/>
                  </a:lnTo>
                  <a:lnTo>
                    <a:pt x="1640" y="1104"/>
                  </a:lnTo>
                  <a:lnTo>
                    <a:pt x="1676" y="1104"/>
                  </a:lnTo>
                  <a:lnTo>
                    <a:pt x="1712" y="1104"/>
                  </a:lnTo>
                  <a:lnTo>
                    <a:pt x="1747" y="1104"/>
                  </a:lnTo>
                  <a:lnTo>
                    <a:pt x="1775" y="1104"/>
                  </a:lnTo>
                  <a:lnTo>
                    <a:pt x="1793" y="1104"/>
                  </a:lnTo>
                  <a:lnTo>
                    <a:pt x="1801" y="1104"/>
                  </a:lnTo>
                  <a:lnTo>
                    <a:pt x="1808" y="1104"/>
                  </a:lnTo>
                  <a:lnTo>
                    <a:pt x="1816" y="1104"/>
                  </a:lnTo>
                  <a:lnTo>
                    <a:pt x="1820" y="1104"/>
                  </a:lnTo>
                  <a:lnTo>
                    <a:pt x="1821" y="1105"/>
                  </a:lnTo>
                  <a:lnTo>
                    <a:pt x="1822" y="1105"/>
                  </a:lnTo>
                  <a:lnTo>
                    <a:pt x="1822" y="1106"/>
                  </a:lnTo>
                  <a:lnTo>
                    <a:pt x="1822" y="1108"/>
                  </a:lnTo>
                  <a:lnTo>
                    <a:pt x="1821" y="1116"/>
                  </a:lnTo>
                  <a:lnTo>
                    <a:pt x="1819" y="1124"/>
                  </a:lnTo>
                  <a:lnTo>
                    <a:pt x="1817" y="1133"/>
                  </a:lnTo>
                  <a:lnTo>
                    <a:pt x="1814" y="1142"/>
                  </a:lnTo>
                  <a:lnTo>
                    <a:pt x="1811" y="1149"/>
                  </a:lnTo>
                  <a:lnTo>
                    <a:pt x="1806" y="1158"/>
                  </a:lnTo>
                  <a:lnTo>
                    <a:pt x="1802" y="1164"/>
                  </a:lnTo>
                  <a:lnTo>
                    <a:pt x="1798" y="1171"/>
                  </a:lnTo>
                  <a:lnTo>
                    <a:pt x="1792" y="1176"/>
                  </a:lnTo>
                  <a:lnTo>
                    <a:pt x="1788" y="1180"/>
                  </a:lnTo>
                  <a:lnTo>
                    <a:pt x="1784" y="1182"/>
                  </a:lnTo>
                  <a:lnTo>
                    <a:pt x="1780" y="1183"/>
                  </a:lnTo>
                  <a:lnTo>
                    <a:pt x="1780" y="1258"/>
                  </a:lnTo>
                  <a:lnTo>
                    <a:pt x="1786" y="1258"/>
                  </a:lnTo>
                  <a:lnTo>
                    <a:pt x="1793" y="1257"/>
                  </a:lnTo>
                  <a:lnTo>
                    <a:pt x="1800" y="1256"/>
                  </a:lnTo>
                  <a:lnTo>
                    <a:pt x="1807" y="1254"/>
                  </a:lnTo>
                  <a:lnTo>
                    <a:pt x="1821" y="1248"/>
                  </a:lnTo>
                  <a:lnTo>
                    <a:pt x="1832" y="1242"/>
                  </a:lnTo>
                  <a:lnTo>
                    <a:pt x="1842" y="1235"/>
                  </a:lnTo>
                  <a:lnTo>
                    <a:pt x="1850" y="1226"/>
                  </a:lnTo>
                  <a:lnTo>
                    <a:pt x="1858" y="1216"/>
                  </a:lnTo>
                  <a:lnTo>
                    <a:pt x="1866" y="1207"/>
                  </a:lnTo>
                  <a:lnTo>
                    <a:pt x="1872" y="1197"/>
                  </a:lnTo>
                  <a:lnTo>
                    <a:pt x="1877" y="1185"/>
                  </a:lnTo>
                  <a:lnTo>
                    <a:pt x="1884" y="1173"/>
                  </a:lnTo>
                  <a:lnTo>
                    <a:pt x="1888" y="1160"/>
                  </a:lnTo>
                  <a:lnTo>
                    <a:pt x="1891" y="1151"/>
                  </a:lnTo>
                  <a:lnTo>
                    <a:pt x="1895" y="1141"/>
                  </a:lnTo>
                  <a:lnTo>
                    <a:pt x="1897" y="1130"/>
                  </a:lnTo>
                  <a:lnTo>
                    <a:pt x="1899" y="1120"/>
                  </a:lnTo>
                  <a:lnTo>
                    <a:pt x="1900" y="1113"/>
                  </a:lnTo>
                  <a:lnTo>
                    <a:pt x="1901" y="1105"/>
                  </a:lnTo>
                  <a:lnTo>
                    <a:pt x="1911" y="1104"/>
                  </a:lnTo>
                  <a:lnTo>
                    <a:pt x="1929" y="1104"/>
                  </a:lnTo>
                  <a:lnTo>
                    <a:pt x="1949" y="1104"/>
                  </a:lnTo>
                  <a:lnTo>
                    <a:pt x="1961" y="1104"/>
                  </a:lnTo>
                  <a:lnTo>
                    <a:pt x="2112" y="1104"/>
                  </a:lnTo>
                  <a:lnTo>
                    <a:pt x="2128" y="1104"/>
                  </a:lnTo>
                  <a:lnTo>
                    <a:pt x="2144" y="1105"/>
                  </a:lnTo>
                  <a:lnTo>
                    <a:pt x="2141" y="1116"/>
                  </a:lnTo>
                  <a:lnTo>
                    <a:pt x="2138" y="1129"/>
                  </a:lnTo>
                  <a:lnTo>
                    <a:pt x="2134" y="1143"/>
                  </a:lnTo>
                  <a:lnTo>
                    <a:pt x="2130" y="1151"/>
                  </a:lnTo>
                  <a:lnTo>
                    <a:pt x="2125" y="1160"/>
                  </a:lnTo>
                  <a:lnTo>
                    <a:pt x="2120" y="1169"/>
                  </a:lnTo>
                  <a:lnTo>
                    <a:pt x="2117" y="1173"/>
                  </a:lnTo>
                  <a:lnTo>
                    <a:pt x="2113" y="1176"/>
                  </a:lnTo>
                  <a:lnTo>
                    <a:pt x="2110" y="1178"/>
                  </a:lnTo>
                  <a:lnTo>
                    <a:pt x="2106" y="1181"/>
                  </a:lnTo>
                  <a:lnTo>
                    <a:pt x="2103" y="1182"/>
                  </a:lnTo>
                  <a:lnTo>
                    <a:pt x="2100" y="1183"/>
                  </a:lnTo>
                  <a:lnTo>
                    <a:pt x="2100" y="1258"/>
                  </a:lnTo>
                  <a:lnTo>
                    <a:pt x="2107" y="1258"/>
                  </a:lnTo>
                  <a:lnTo>
                    <a:pt x="2116" y="1257"/>
                  </a:lnTo>
                  <a:lnTo>
                    <a:pt x="2124" y="1255"/>
                  </a:lnTo>
                  <a:lnTo>
                    <a:pt x="2130" y="1253"/>
                  </a:lnTo>
                  <a:lnTo>
                    <a:pt x="2139" y="1250"/>
                  </a:lnTo>
                  <a:lnTo>
                    <a:pt x="2147" y="1245"/>
                  </a:lnTo>
                  <a:lnTo>
                    <a:pt x="2155" y="1240"/>
                  </a:lnTo>
                  <a:lnTo>
                    <a:pt x="2163" y="1234"/>
                  </a:lnTo>
                  <a:lnTo>
                    <a:pt x="2169" y="1227"/>
                  </a:lnTo>
                  <a:lnTo>
                    <a:pt x="2176" y="1221"/>
                  </a:lnTo>
                  <a:lnTo>
                    <a:pt x="2181" y="1213"/>
                  </a:lnTo>
                  <a:lnTo>
                    <a:pt x="2187" y="1205"/>
                  </a:lnTo>
                  <a:lnTo>
                    <a:pt x="2196" y="1188"/>
                  </a:lnTo>
                  <a:lnTo>
                    <a:pt x="2205" y="1170"/>
                  </a:lnTo>
                  <a:lnTo>
                    <a:pt x="2211" y="1151"/>
                  </a:lnTo>
                  <a:lnTo>
                    <a:pt x="2216" y="1133"/>
                  </a:lnTo>
                  <a:lnTo>
                    <a:pt x="2218" y="1127"/>
                  </a:lnTo>
                  <a:lnTo>
                    <a:pt x="2219" y="1119"/>
                  </a:lnTo>
                  <a:lnTo>
                    <a:pt x="2220" y="1116"/>
                  </a:lnTo>
                  <a:lnTo>
                    <a:pt x="2220" y="1113"/>
                  </a:lnTo>
                  <a:lnTo>
                    <a:pt x="2221" y="1106"/>
                  </a:lnTo>
                  <a:lnTo>
                    <a:pt x="2221" y="1105"/>
                  </a:lnTo>
                  <a:lnTo>
                    <a:pt x="2222" y="1105"/>
                  </a:lnTo>
                  <a:lnTo>
                    <a:pt x="2234" y="1104"/>
                  </a:lnTo>
                  <a:lnTo>
                    <a:pt x="2259" y="1104"/>
                  </a:lnTo>
                  <a:lnTo>
                    <a:pt x="2286" y="1104"/>
                  </a:lnTo>
                  <a:lnTo>
                    <a:pt x="2303" y="1104"/>
                  </a:lnTo>
                  <a:lnTo>
                    <a:pt x="2307" y="1104"/>
                  </a:lnTo>
                  <a:lnTo>
                    <a:pt x="2313" y="1105"/>
                  </a:lnTo>
                  <a:lnTo>
                    <a:pt x="2314" y="1105"/>
                  </a:lnTo>
                  <a:lnTo>
                    <a:pt x="2314" y="1105"/>
                  </a:lnTo>
                  <a:lnTo>
                    <a:pt x="2315" y="1126"/>
                  </a:lnTo>
                  <a:lnTo>
                    <a:pt x="2317" y="1170"/>
                  </a:lnTo>
                  <a:lnTo>
                    <a:pt x="2320" y="1217"/>
                  </a:lnTo>
                  <a:lnTo>
                    <a:pt x="2321" y="1245"/>
                  </a:lnTo>
                  <a:lnTo>
                    <a:pt x="2322" y="1262"/>
                  </a:lnTo>
                  <a:lnTo>
                    <a:pt x="2324" y="1279"/>
                  </a:lnTo>
                  <a:lnTo>
                    <a:pt x="2325" y="1296"/>
                  </a:lnTo>
                  <a:lnTo>
                    <a:pt x="2326" y="1313"/>
                  </a:lnTo>
                  <a:lnTo>
                    <a:pt x="2327" y="1322"/>
                  </a:lnTo>
                  <a:lnTo>
                    <a:pt x="2328" y="1331"/>
                  </a:lnTo>
                  <a:lnTo>
                    <a:pt x="2329" y="1339"/>
                  </a:lnTo>
                  <a:lnTo>
                    <a:pt x="2329" y="1347"/>
                  </a:lnTo>
                  <a:lnTo>
                    <a:pt x="2330" y="1356"/>
                  </a:lnTo>
                  <a:lnTo>
                    <a:pt x="2331" y="1364"/>
                  </a:lnTo>
                  <a:lnTo>
                    <a:pt x="2331" y="1373"/>
                  </a:lnTo>
                  <a:lnTo>
                    <a:pt x="2331" y="1381"/>
                  </a:lnTo>
                  <a:lnTo>
                    <a:pt x="2339" y="1466"/>
                  </a:lnTo>
                  <a:lnTo>
                    <a:pt x="2340" y="1474"/>
                  </a:lnTo>
                  <a:lnTo>
                    <a:pt x="2341" y="1483"/>
                  </a:lnTo>
                  <a:lnTo>
                    <a:pt x="2342" y="1491"/>
                  </a:lnTo>
                  <a:lnTo>
                    <a:pt x="2343" y="1499"/>
                  </a:lnTo>
                  <a:lnTo>
                    <a:pt x="2344" y="1513"/>
                  </a:lnTo>
                  <a:lnTo>
                    <a:pt x="2345" y="1533"/>
                  </a:lnTo>
                  <a:lnTo>
                    <a:pt x="2347" y="1552"/>
                  </a:lnTo>
                  <a:lnTo>
                    <a:pt x="2349" y="1565"/>
                  </a:lnTo>
                  <a:lnTo>
                    <a:pt x="2350" y="1574"/>
                  </a:lnTo>
                  <a:lnTo>
                    <a:pt x="2350" y="1582"/>
                  </a:lnTo>
                  <a:lnTo>
                    <a:pt x="2353" y="1591"/>
                  </a:lnTo>
                  <a:lnTo>
                    <a:pt x="2353" y="1599"/>
                  </a:lnTo>
                  <a:lnTo>
                    <a:pt x="2354" y="1607"/>
                  </a:lnTo>
                  <a:lnTo>
                    <a:pt x="2355" y="1615"/>
                  </a:lnTo>
                  <a:lnTo>
                    <a:pt x="2356" y="1626"/>
                  </a:lnTo>
                  <a:lnTo>
                    <a:pt x="2357" y="1636"/>
                  </a:lnTo>
                  <a:lnTo>
                    <a:pt x="2358" y="1647"/>
                  </a:lnTo>
                  <a:lnTo>
                    <a:pt x="2360" y="1657"/>
                  </a:lnTo>
                  <a:lnTo>
                    <a:pt x="2363" y="1681"/>
                  </a:lnTo>
                  <a:lnTo>
                    <a:pt x="2366" y="1702"/>
                  </a:lnTo>
                  <a:lnTo>
                    <a:pt x="2369" y="1725"/>
                  </a:lnTo>
                  <a:lnTo>
                    <a:pt x="2372" y="1747"/>
                  </a:lnTo>
                  <a:lnTo>
                    <a:pt x="2375" y="1769"/>
                  </a:lnTo>
                  <a:lnTo>
                    <a:pt x="2379" y="1791"/>
                  </a:lnTo>
                  <a:lnTo>
                    <a:pt x="2382" y="1812"/>
                  </a:lnTo>
                  <a:lnTo>
                    <a:pt x="2385" y="1835"/>
                  </a:lnTo>
                  <a:lnTo>
                    <a:pt x="2389" y="1857"/>
                  </a:lnTo>
                  <a:lnTo>
                    <a:pt x="2398" y="1903"/>
                  </a:lnTo>
                  <a:lnTo>
                    <a:pt x="2399" y="1911"/>
                  </a:lnTo>
                  <a:lnTo>
                    <a:pt x="2400" y="1918"/>
                  </a:lnTo>
                  <a:lnTo>
                    <a:pt x="2402" y="1926"/>
                  </a:lnTo>
                  <a:lnTo>
                    <a:pt x="2403" y="1933"/>
                  </a:lnTo>
                  <a:lnTo>
                    <a:pt x="2407" y="1950"/>
                  </a:lnTo>
                  <a:lnTo>
                    <a:pt x="2410" y="1965"/>
                  </a:lnTo>
                  <a:lnTo>
                    <a:pt x="2411" y="1972"/>
                  </a:lnTo>
                  <a:lnTo>
                    <a:pt x="2413" y="1979"/>
                  </a:lnTo>
                  <a:lnTo>
                    <a:pt x="2416" y="1994"/>
                  </a:lnTo>
                  <a:lnTo>
                    <a:pt x="2419" y="2009"/>
                  </a:lnTo>
                  <a:lnTo>
                    <a:pt x="2423" y="2025"/>
                  </a:lnTo>
                  <a:lnTo>
                    <a:pt x="2427" y="2039"/>
                  </a:lnTo>
                  <a:lnTo>
                    <a:pt x="2429" y="2050"/>
                  </a:lnTo>
                  <a:lnTo>
                    <a:pt x="2431" y="2061"/>
                  </a:lnTo>
                  <a:lnTo>
                    <a:pt x="2435" y="2073"/>
                  </a:lnTo>
                  <a:lnTo>
                    <a:pt x="2438" y="2082"/>
                  </a:lnTo>
                  <a:lnTo>
                    <a:pt x="2442" y="2098"/>
                  </a:lnTo>
                  <a:lnTo>
                    <a:pt x="2446" y="2112"/>
                  </a:lnTo>
                  <a:lnTo>
                    <a:pt x="2454" y="2135"/>
                  </a:lnTo>
                  <a:lnTo>
                    <a:pt x="2454" y="2137"/>
                  </a:lnTo>
                  <a:lnTo>
                    <a:pt x="2453" y="2140"/>
                  </a:lnTo>
                  <a:lnTo>
                    <a:pt x="2439" y="2140"/>
                  </a:lnTo>
                  <a:lnTo>
                    <a:pt x="2403" y="2140"/>
                  </a:lnTo>
                  <a:lnTo>
                    <a:pt x="2353" y="2140"/>
                  </a:lnTo>
                  <a:lnTo>
                    <a:pt x="2294" y="2140"/>
                  </a:lnTo>
                  <a:lnTo>
                    <a:pt x="2234" y="2140"/>
                  </a:lnTo>
                  <a:lnTo>
                    <a:pt x="2179" y="2140"/>
                  </a:lnTo>
                  <a:lnTo>
                    <a:pt x="2137" y="2140"/>
                  </a:lnTo>
                  <a:lnTo>
                    <a:pt x="2112" y="2140"/>
                  </a:lnTo>
                  <a:lnTo>
                    <a:pt x="2095" y="2140"/>
                  </a:lnTo>
                  <a:lnTo>
                    <a:pt x="2058" y="2140"/>
                  </a:lnTo>
                  <a:lnTo>
                    <a:pt x="2006" y="2140"/>
                  </a:lnTo>
                  <a:lnTo>
                    <a:pt x="1939" y="2140"/>
                  </a:lnTo>
                  <a:lnTo>
                    <a:pt x="1861" y="2140"/>
                  </a:lnTo>
                  <a:lnTo>
                    <a:pt x="1775" y="2140"/>
                  </a:lnTo>
                  <a:lnTo>
                    <a:pt x="1683" y="2140"/>
                  </a:lnTo>
                  <a:lnTo>
                    <a:pt x="1591" y="2140"/>
                  </a:lnTo>
                  <a:lnTo>
                    <a:pt x="1497" y="2140"/>
                  </a:lnTo>
                  <a:lnTo>
                    <a:pt x="1406" y="2140"/>
                  </a:lnTo>
                  <a:lnTo>
                    <a:pt x="1322" y="2140"/>
                  </a:lnTo>
                  <a:lnTo>
                    <a:pt x="1247" y="2140"/>
                  </a:lnTo>
                  <a:lnTo>
                    <a:pt x="1183" y="2140"/>
                  </a:lnTo>
                  <a:lnTo>
                    <a:pt x="1134" y="2140"/>
                  </a:lnTo>
                  <a:lnTo>
                    <a:pt x="1103" y="2140"/>
                  </a:lnTo>
                  <a:lnTo>
                    <a:pt x="1090" y="2140"/>
                  </a:lnTo>
                  <a:close/>
                  <a:moveTo>
                    <a:pt x="1038" y="958"/>
                  </a:moveTo>
                  <a:lnTo>
                    <a:pt x="1045" y="962"/>
                  </a:lnTo>
                  <a:lnTo>
                    <a:pt x="1062" y="969"/>
                  </a:lnTo>
                  <a:lnTo>
                    <a:pt x="1079" y="976"/>
                  </a:lnTo>
                  <a:lnTo>
                    <a:pt x="1088" y="981"/>
                  </a:lnTo>
                  <a:lnTo>
                    <a:pt x="1098" y="985"/>
                  </a:lnTo>
                  <a:lnTo>
                    <a:pt x="1107" y="988"/>
                  </a:lnTo>
                  <a:lnTo>
                    <a:pt x="1111" y="980"/>
                  </a:lnTo>
                  <a:lnTo>
                    <a:pt x="1115" y="972"/>
                  </a:lnTo>
                  <a:lnTo>
                    <a:pt x="1121" y="966"/>
                  </a:lnTo>
                  <a:lnTo>
                    <a:pt x="1126" y="960"/>
                  </a:lnTo>
                  <a:lnTo>
                    <a:pt x="1131" y="956"/>
                  </a:lnTo>
                  <a:lnTo>
                    <a:pt x="1135" y="954"/>
                  </a:lnTo>
                  <a:lnTo>
                    <a:pt x="1138" y="953"/>
                  </a:lnTo>
                  <a:lnTo>
                    <a:pt x="1141" y="953"/>
                  </a:lnTo>
                  <a:lnTo>
                    <a:pt x="1145" y="954"/>
                  </a:lnTo>
                  <a:lnTo>
                    <a:pt x="1149" y="956"/>
                  </a:lnTo>
                  <a:lnTo>
                    <a:pt x="1152" y="959"/>
                  </a:lnTo>
                  <a:lnTo>
                    <a:pt x="1155" y="962"/>
                  </a:lnTo>
                  <a:lnTo>
                    <a:pt x="1160" y="969"/>
                  </a:lnTo>
                  <a:lnTo>
                    <a:pt x="1165" y="976"/>
                  </a:lnTo>
                  <a:lnTo>
                    <a:pt x="1169" y="985"/>
                  </a:lnTo>
                  <a:lnTo>
                    <a:pt x="1173" y="993"/>
                  </a:lnTo>
                  <a:lnTo>
                    <a:pt x="1176" y="1000"/>
                  </a:lnTo>
                  <a:lnTo>
                    <a:pt x="1179" y="1011"/>
                  </a:lnTo>
                  <a:lnTo>
                    <a:pt x="1181" y="1023"/>
                  </a:lnTo>
                  <a:lnTo>
                    <a:pt x="1182" y="1030"/>
                  </a:lnTo>
                  <a:lnTo>
                    <a:pt x="1155" y="1030"/>
                  </a:lnTo>
                  <a:lnTo>
                    <a:pt x="1105" y="1030"/>
                  </a:lnTo>
                  <a:lnTo>
                    <a:pt x="1054" y="1030"/>
                  </a:lnTo>
                  <a:lnTo>
                    <a:pt x="1025" y="1030"/>
                  </a:lnTo>
                  <a:lnTo>
                    <a:pt x="1000" y="1030"/>
                  </a:lnTo>
                  <a:lnTo>
                    <a:pt x="948" y="1030"/>
                  </a:lnTo>
                  <a:lnTo>
                    <a:pt x="897" y="1030"/>
                  </a:lnTo>
                  <a:lnTo>
                    <a:pt x="871" y="1030"/>
                  </a:lnTo>
                  <a:lnTo>
                    <a:pt x="869" y="1032"/>
                  </a:lnTo>
                  <a:lnTo>
                    <a:pt x="868" y="1035"/>
                  </a:lnTo>
                  <a:lnTo>
                    <a:pt x="868" y="1038"/>
                  </a:lnTo>
                  <a:lnTo>
                    <a:pt x="868" y="1041"/>
                  </a:lnTo>
                  <a:lnTo>
                    <a:pt x="868" y="2401"/>
                  </a:lnTo>
                  <a:lnTo>
                    <a:pt x="868" y="2412"/>
                  </a:lnTo>
                  <a:lnTo>
                    <a:pt x="869" y="2423"/>
                  </a:lnTo>
                  <a:lnTo>
                    <a:pt x="877" y="2423"/>
                  </a:lnTo>
                  <a:lnTo>
                    <a:pt x="899" y="2423"/>
                  </a:lnTo>
                  <a:lnTo>
                    <a:pt x="934" y="2423"/>
                  </a:lnTo>
                  <a:lnTo>
                    <a:pt x="979" y="2423"/>
                  </a:lnTo>
                  <a:lnTo>
                    <a:pt x="1032" y="2423"/>
                  </a:lnTo>
                  <a:lnTo>
                    <a:pt x="1092" y="2424"/>
                  </a:lnTo>
                  <a:lnTo>
                    <a:pt x="1156" y="2424"/>
                  </a:lnTo>
                  <a:lnTo>
                    <a:pt x="1223" y="2424"/>
                  </a:lnTo>
                  <a:lnTo>
                    <a:pt x="1291" y="2423"/>
                  </a:lnTo>
                  <a:lnTo>
                    <a:pt x="1357" y="2423"/>
                  </a:lnTo>
                  <a:lnTo>
                    <a:pt x="1420" y="2423"/>
                  </a:lnTo>
                  <a:lnTo>
                    <a:pt x="1480" y="2423"/>
                  </a:lnTo>
                  <a:lnTo>
                    <a:pt x="1531" y="2423"/>
                  </a:lnTo>
                  <a:lnTo>
                    <a:pt x="1575" y="2423"/>
                  </a:lnTo>
                  <a:lnTo>
                    <a:pt x="1607" y="2423"/>
                  </a:lnTo>
                  <a:lnTo>
                    <a:pt x="1626" y="2423"/>
                  </a:lnTo>
                  <a:lnTo>
                    <a:pt x="1645" y="2423"/>
                  </a:lnTo>
                  <a:lnTo>
                    <a:pt x="1677" y="2423"/>
                  </a:lnTo>
                  <a:lnTo>
                    <a:pt x="1719" y="2423"/>
                  </a:lnTo>
                  <a:lnTo>
                    <a:pt x="1771" y="2423"/>
                  </a:lnTo>
                  <a:lnTo>
                    <a:pt x="1829" y="2423"/>
                  </a:lnTo>
                  <a:lnTo>
                    <a:pt x="1892" y="2423"/>
                  </a:lnTo>
                  <a:lnTo>
                    <a:pt x="1959" y="2423"/>
                  </a:lnTo>
                  <a:lnTo>
                    <a:pt x="2028" y="2423"/>
                  </a:lnTo>
                  <a:lnTo>
                    <a:pt x="2095" y="2423"/>
                  </a:lnTo>
                  <a:lnTo>
                    <a:pt x="2160" y="2423"/>
                  </a:lnTo>
                  <a:lnTo>
                    <a:pt x="2220" y="2423"/>
                  </a:lnTo>
                  <a:lnTo>
                    <a:pt x="2274" y="2423"/>
                  </a:lnTo>
                  <a:lnTo>
                    <a:pt x="2318" y="2423"/>
                  </a:lnTo>
                  <a:lnTo>
                    <a:pt x="2354" y="2423"/>
                  </a:lnTo>
                  <a:lnTo>
                    <a:pt x="2375" y="2423"/>
                  </a:lnTo>
                  <a:lnTo>
                    <a:pt x="2384" y="2423"/>
                  </a:lnTo>
                  <a:lnTo>
                    <a:pt x="2385" y="2414"/>
                  </a:lnTo>
                  <a:lnTo>
                    <a:pt x="2385" y="2395"/>
                  </a:lnTo>
                  <a:lnTo>
                    <a:pt x="2385" y="2366"/>
                  </a:lnTo>
                  <a:lnTo>
                    <a:pt x="2385" y="2333"/>
                  </a:lnTo>
                  <a:lnTo>
                    <a:pt x="2384" y="2298"/>
                  </a:lnTo>
                  <a:lnTo>
                    <a:pt x="2384" y="2266"/>
                  </a:lnTo>
                  <a:lnTo>
                    <a:pt x="2384" y="2238"/>
                  </a:lnTo>
                  <a:lnTo>
                    <a:pt x="2384" y="2220"/>
                  </a:lnTo>
                  <a:lnTo>
                    <a:pt x="2385" y="2216"/>
                  </a:lnTo>
                  <a:lnTo>
                    <a:pt x="2403" y="2215"/>
                  </a:lnTo>
                  <a:lnTo>
                    <a:pt x="2444" y="2215"/>
                  </a:lnTo>
                  <a:lnTo>
                    <a:pt x="2487" y="2215"/>
                  </a:lnTo>
                  <a:lnTo>
                    <a:pt x="2514" y="2215"/>
                  </a:lnTo>
                  <a:lnTo>
                    <a:pt x="2525" y="2215"/>
                  </a:lnTo>
                  <a:lnTo>
                    <a:pt x="2537" y="2216"/>
                  </a:lnTo>
                  <a:lnTo>
                    <a:pt x="2548" y="2216"/>
                  </a:lnTo>
                  <a:lnTo>
                    <a:pt x="2557" y="2215"/>
                  </a:lnTo>
                  <a:lnTo>
                    <a:pt x="2555" y="2207"/>
                  </a:lnTo>
                  <a:lnTo>
                    <a:pt x="2548" y="2187"/>
                  </a:lnTo>
                  <a:lnTo>
                    <a:pt x="2539" y="2168"/>
                  </a:lnTo>
                  <a:lnTo>
                    <a:pt x="2535" y="2155"/>
                  </a:lnTo>
                  <a:lnTo>
                    <a:pt x="2524" y="2127"/>
                  </a:lnTo>
                  <a:lnTo>
                    <a:pt x="2513" y="2091"/>
                  </a:lnTo>
                  <a:lnTo>
                    <a:pt x="2502" y="2053"/>
                  </a:lnTo>
                  <a:lnTo>
                    <a:pt x="2495" y="2024"/>
                  </a:lnTo>
                  <a:lnTo>
                    <a:pt x="2487" y="1991"/>
                  </a:lnTo>
                  <a:lnTo>
                    <a:pt x="2483" y="1972"/>
                  </a:lnTo>
                  <a:lnTo>
                    <a:pt x="2479" y="1955"/>
                  </a:lnTo>
                  <a:lnTo>
                    <a:pt x="2476" y="1938"/>
                  </a:lnTo>
                  <a:lnTo>
                    <a:pt x="2472" y="1919"/>
                  </a:lnTo>
                  <a:lnTo>
                    <a:pt x="2470" y="1911"/>
                  </a:lnTo>
                  <a:lnTo>
                    <a:pt x="2468" y="1902"/>
                  </a:lnTo>
                  <a:lnTo>
                    <a:pt x="2467" y="1893"/>
                  </a:lnTo>
                  <a:lnTo>
                    <a:pt x="2465" y="1884"/>
                  </a:lnTo>
                  <a:lnTo>
                    <a:pt x="2464" y="1875"/>
                  </a:lnTo>
                  <a:lnTo>
                    <a:pt x="2461" y="1866"/>
                  </a:lnTo>
                  <a:lnTo>
                    <a:pt x="2459" y="1853"/>
                  </a:lnTo>
                  <a:lnTo>
                    <a:pt x="2457" y="1839"/>
                  </a:lnTo>
                  <a:lnTo>
                    <a:pt x="2455" y="1825"/>
                  </a:lnTo>
                  <a:lnTo>
                    <a:pt x="2453" y="1811"/>
                  </a:lnTo>
                  <a:lnTo>
                    <a:pt x="2451" y="1803"/>
                  </a:lnTo>
                  <a:lnTo>
                    <a:pt x="2450" y="1794"/>
                  </a:lnTo>
                  <a:lnTo>
                    <a:pt x="2449" y="1784"/>
                  </a:lnTo>
                  <a:lnTo>
                    <a:pt x="2446" y="1776"/>
                  </a:lnTo>
                  <a:lnTo>
                    <a:pt x="2444" y="1762"/>
                  </a:lnTo>
                  <a:lnTo>
                    <a:pt x="2442" y="1748"/>
                  </a:lnTo>
                  <a:lnTo>
                    <a:pt x="2440" y="1734"/>
                  </a:lnTo>
                  <a:lnTo>
                    <a:pt x="2439" y="1720"/>
                  </a:lnTo>
                  <a:lnTo>
                    <a:pt x="2438" y="1711"/>
                  </a:lnTo>
                  <a:lnTo>
                    <a:pt x="2437" y="1701"/>
                  </a:lnTo>
                  <a:lnTo>
                    <a:pt x="2435" y="1689"/>
                  </a:lnTo>
                  <a:lnTo>
                    <a:pt x="2433" y="1677"/>
                  </a:lnTo>
                  <a:lnTo>
                    <a:pt x="2431" y="1666"/>
                  </a:lnTo>
                  <a:lnTo>
                    <a:pt x="2430" y="1655"/>
                  </a:lnTo>
                  <a:lnTo>
                    <a:pt x="2424" y="1606"/>
                  </a:lnTo>
                  <a:lnTo>
                    <a:pt x="2423" y="1596"/>
                  </a:lnTo>
                  <a:lnTo>
                    <a:pt x="2423" y="1587"/>
                  </a:lnTo>
                  <a:lnTo>
                    <a:pt x="2422" y="1578"/>
                  </a:lnTo>
                  <a:lnTo>
                    <a:pt x="2421" y="1568"/>
                  </a:lnTo>
                  <a:lnTo>
                    <a:pt x="2419" y="1559"/>
                  </a:lnTo>
                  <a:lnTo>
                    <a:pt x="2418" y="1549"/>
                  </a:lnTo>
                  <a:lnTo>
                    <a:pt x="2417" y="1539"/>
                  </a:lnTo>
                  <a:lnTo>
                    <a:pt x="2416" y="1529"/>
                  </a:lnTo>
                  <a:lnTo>
                    <a:pt x="2415" y="1521"/>
                  </a:lnTo>
                  <a:lnTo>
                    <a:pt x="2414" y="1511"/>
                  </a:lnTo>
                  <a:lnTo>
                    <a:pt x="2412" y="1492"/>
                  </a:lnTo>
                  <a:lnTo>
                    <a:pt x="2410" y="1471"/>
                  </a:lnTo>
                  <a:lnTo>
                    <a:pt x="2409" y="1452"/>
                  </a:lnTo>
                  <a:lnTo>
                    <a:pt x="2407" y="1433"/>
                  </a:lnTo>
                  <a:lnTo>
                    <a:pt x="2405" y="1424"/>
                  </a:lnTo>
                  <a:lnTo>
                    <a:pt x="2405" y="1413"/>
                  </a:lnTo>
                  <a:lnTo>
                    <a:pt x="2404" y="1403"/>
                  </a:lnTo>
                  <a:lnTo>
                    <a:pt x="2403" y="1393"/>
                  </a:lnTo>
                  <a:lnTo>
                    <a:pt x="2396" y="1295"/>
                  </a:lnTo>
                  <a:lnTo>
                    <a:pt x="2395" y="1285"/>
                  </a:lnTo>
                  <a:lnTo>
                    <a:pt x="2395" y="1275"/>
                  </a:lnTo>
                  <a:lnTo>
                    <a:pt x="2394" y="1265"/>
                  </a:lnTo>
                  <a:lnTo>
                    <a:pt x="2393" y="1255"/>
                  </a:lnTo>
                  <a:lnTo>
                    <a:pt x="2393" y="1245"/>
                  </a:lnTo>
                  <a:lnTo>
                    <a:pt x="2391" y="1236"/>
                  </a:lnTo>
                  <a:lnTo>
                    <a:pt x="2391" y="1226"/>
                  </a:lnTo>
                  <a:lnTo>
                    <a:pt x="2390" y="1215"/>
                  </a:lnTo>
                  <a:lnTo>
                    <a:pt x="2390" y="1205"/>
                  </a:lnTo>
                  <a:lnTo>
                    <a:pt x="2389" y="1196"/>
                  </a:lnTo>
                  <a:lnTo>
                    <a:pt x="2388" y="1186"/>
                  </a:lnTo>
                  <a:lnTo>
                    <a:pt x="2388" y="1176"/>
                  </a:lnTo>
                  <a:lnTo>
                    <a:pt x="2387" y="1165"/>
                  </a:lnTo>
                  <a:lnTo>
                    <a:pt x="2387" y="1156"/>
                  </a:lnTo>
                  <a:lnTo>
                    <a:pt x="2387" y="1145"/>
                  </a:lnTo>
                  <a:lnTo>
                    <a:pt x="2386" y="1135"/>
                  </a:lnTo>
                  <a:lnTo>
                    <a:pt x="2385" y="1126"/>
                  </a:lnTo>
                  <a:lnTo>
                    <a:pt x="2385" y="1115"/>
                  </a:lnTo>
                  <a:lnTo>
                    <a:pt x="2385" y="1105"/>
                  </a:lnTo>
                  <a:lnTo>
                    <a:pt x="2385" y="1094"/>
                  </a:lnTo>
                  <a:lnTo>
                    <a:pt x="2384" y="1084"/>
                  </a:lnTo>
                  <a:lnTo>
                    <a:pt x="2384" y="1074"/>
                  </a:lnTo>
                  <a:lnTo>
                    <a:pt x="2384" y="1064"/>
                  </a:lnTo>
                  <a:lnTo>
                    <a:pt x="2385" y="1051"/>
                  </a:lnTo>
                  <a:lnTo>
                    <a:pt x="2385" y="1039"/>
                  </a:lnTo>
                  <a:lnTo>
                    <a:pt x="2384" y="1030"/>
                  </a:lnTo>
                  <a:lnTo>
                    <a:pt x="2360" y="1030"/>
                  </a:lnTo>
                  <a:lnTo>
                    <a:pt x="2314" y="1030"/>
                  </a:lnTo>
                  <a:lnTo>
                    <a:pt x="2265" y="1030"/>
                  </a:lnTo>
                  <a:lnTo>
                    <a:pt x="2236" y="1030"/>
                  </a:lnTo>
                  <a:lnTo>
                    <a:pt x="2228" y="1030"/>
                  </a:lnTo>
                  <a:lnTo>
                    <a:pt x="2221" y="1030"/>
                  </a:lnTo>
                  <a:lnTo>
                    <a:pt x="2218" y="1030"/>
                  </a:lnTo>
                  <a:lnTo>
                    <a:pt x="2216" y="1029"/>
                  </a:lnTo>
                  <a:lnTo>
                    <a:pt x="2214" y="1022"/>
                  </a:lnTo>
                  <a:lnTo>
                    <a:pt x="2211" y="1006"/>
                  </a:lnTo>
                  <a:lnTo>
                    <a:pt x="2208" y="995"/>
                  </a:lnTo>
                  <a:lnTo>
                    <a:pt x="2206" y="983"/>
                  </a:lnTo>
                  <a:lnTo>
                    <a:pt x="2203" y="973"/>
                  </a:lnTo>
                  <a:lnTo>
                    <a:pt x="2199" y="962"/>
                  </a:lnTo>
                  <a:lnTo>
                    <a:pt x="2194" y="952"/>
                  </a:lnTo>
                  <a:lnTo>
                    <a:pt x="2189" y="942"/>
                  </a:lnTo>
                  <a:lnTo>
                    <a:pt x="2183" y="933"/>
                  </a:lnTo>
                  <a:lnTo>
                    <a:pt x="2178" y="925"/>
                  </a:lnTo>
                  <a:lnTo>
                    <a:pt x="2172" y="916"/>
                  </a:lnTo>
                  <a:lnTo>
                    <a:pt x="2165" y="908"/>
                  </a:lnTo>
                  <a:lnTo>
                    <a:pt x="2158" y="902"/>
                  </a:lnTo>
                  <a:lnTo>
                    <a:pt x="2150" y="895"/>
                  </a:lnTo>
                  <a:lnTo>
                    <a:pt x="2141" y="890"/>
                  </a:lnTo>
                  <a:lnTo>
                    <a:pt x="2132" y="885"/>
                  </a:lnTo>
                  <a:lnTo>
                    <a:pt x="2120" y="880"/>
                  </a:lnTo>
                  <a:lnTo>
                    <a:pt x="2108" y="877"/>
                  </a:lnTo>
                  <a:lnTo>
                    <a:pt x="2096" y="877"/>
                  </a:lnTo>
                  <a:lnTo>
                    <a:pt x="2084" y="877"/>
                  </a:lnTo>
                  <a:lnTo>
                    <a:pt x="2074" y="879"/>
                  </a:lnTo>
                  <a:lnTo>
                    <a:pt x="2063" y="883"/>
                  </a:lnTo>
                  <a:lnTo>
                    <a:pt x="2052" y="888"/>
                  </a:lnTo>
                  <a:lnTo>
                    <a:pt x="2042" y="893"/>
                  </a:lnTo>
                  <a:lnTo>
                    <a:pt x="2034" y="900"/>
                  </a:lnTo>
                  <a:lnTo>
                    <a:pt x="2027" y="906"/>
                  </a:lnTo>
                  <a:lnTo>
                    <a:pt x="2020" y="914"/>
                  </a:lnTo>
                  <a:lnTo>
                    <a:pt x="2013" y="921"/>
                  </a:lnTo>
                  <a:lnTo>
                    <a:pt x="2009" y="928"/>
                  </a:lnTo>
                  <a:lnTo>
                    <a:pt x="2002" y="940"/>
                  </a:lnTo>
                  <a:lnTo>
                    <a:pt x="1996" y="951"/>
                  </a:lnTo>
                  <a:lnTo>
                    <a:pt x="1993" y="958"/>
                  </a:lnTo>
                  <a:lnTo>
                    <a:pt x="2000" y="962"/>
                  </a:lnTo>
                  <a:lnTo>
                    <a:pt x="2010" y="966"/>
                  </a:lnTo>
                  <a:lnTo>
                    <a:pt x="2019" y="970"/>
                  </a:lnTo>
                  <a:lnTo>
                    <a:pt x="2027" y="973"/>
                  </a:lnTo>
                  <a:lnTo>
                    <a:pt x="2034" y="976"/>
                  </a:lnTo>
                  <a:lnTo>
                    <a:pt x="2046" y="982"/>
                  </a:lnTo>
                  <a:lnTo>
                    <a:pt x="2056" y="986"/>
                  </a:lnTo>
                  <a:lnTo>
                    <a:pt x="2062" y="988"/>
                  </a:lnTo>
                  <a:lnTo>
                    <a:pt x="2067" y="981"/>
                  </a:lnTo>
                  <a:lnTo>
                    <a:pt x="2070" y="973"/>
                  </a:lnTo>
                  <a:lnTo>
                    <a:pt x="2076" y="966"/>
                  </a:lnTo>
                  <a:lnTo>
                    <a:pt x="2081" y="960"/>
                  </a:lnTo>
                  <a:lnTo>
                    <a:pt x="2085" y="956"/>
                  </a:lnTo>
                  <a:lnTo>
                    <a:pt x="2090" y="954"/>
                  </a:lnTo>
                  <a:lnTo>
                    <a:pt x="2093" y="953"/>
                  </a:lnTo>
                  <a:lnTo>
                    <a:pt x="2096" y="953"/>
                  </a:lnTo>
                  <a:lnTo>
                    <a:pt x="2099" y="954"/>
                  </a:lnTo>
                  <a:lnTo>
                    <a:pt x="2104" y="956"/>
                  </a:lnTo>
                  <a:lnTo>
                    <a:pt x="2107" y="959"/>
                  </a:lnTo>
                  <a:lnTo>
                    <a:pt x="2111" y="962"/>
                  </a:lnTo>
                  <a:lnTo>
                    <a:pt x="2116" y="969"/>
                  </a:lnTo>
                  <a:lnTo>
                    <a:pt x="2120" y="976"/>
                  </a:lnTo>
                  <a:lnTo>
                    <a:pt x="2124" y="985"/>
                  </a:lnTo>
                  <a:lnTo>
                    <a:pt x="2128" y="993"/>
                  </a:lnTo>
                  <a:lnTo>
                    <a:pt x="2131" y="1000"/>
                  </a:lnTo>
                  <a:lnTo>
                    <a:pt x="2134" y="1011"/>
                  </a:lnTo>
                  <a:lnTo>
                    <a:pt x="2137" y="1022"/>
                  </a:lnTo>
                  <a:lnTo>
                    <a:pt x="2137" y="1030"/>
                  </a:lnTo>
                  <a:lnTo>
                    <a:pt x="2123" y="1030"/>
                  </a:lnTo>
                  <a:lnTo>
                    <a:pt x="2108" y="1030"/>
                  </a:lnTo>
                  <a:lnTo>
                    <a:pt x="1957" y="1030"/>
                  </a:lnTo>
                  <a:lnTo>
                    <a:pt x="1944" y="1030"/>
                  </a:lnTo>
                  <a:lnTo>
                    <a:pt x="1926" y="1030"/>
                  </a:lnTo>
                  <a:lnTo>
                    <a:pt x="1908" y="1030"/>
                  </a:lnTo>
                  <a:lnTo>
                    <a:pt x="1897" y="1030"/>
                  </a:lnTo>
                  <a:lnTo>
                    <a:pt x="1895" y="1019"/>
                  </a:lnTo>
                  <a:lnTo>
                    <a:pt x="1892" y="1006"/>
                  </a:lnTo>
                  <a:lnTo>
                    <a:pt x="1888" y="987"/>
                  </a:lnTo>
                  <a:lnTo>
                    <a:pt x="1883" y="970"/>
                  </a:lnTo>
                  <a:lnTo>
                    <a:pt x="1875" y="953"/>
                  </a:lnTo>
                  <a:lnTo>
                    <a:pt x="1867" y="935"/>
                  </a:lnTo>
                  <a:lnTo>
                    <a:pt x="1862" y="928"/>
                  </a:lnTo>
                  <a:lnTo>
                    <a:pt x="1857" y="920"/>
                  </a:lnTo>
                  <a:lnTo>
                    <a:pt x="1850" y="913"/>
                  </a:lnTo>
                  <a:lnTo>
                    <a:pt x="1844" y="906"/>
                  </a:lnTo>
                  <a:lnTo>
                    <a:pt x="1838" y="901"/>
                  </a:lnTo>
                  <a:lnTo>
                    <a:pt x="1830" y="894"/>
                  </a:lnTo>
                  <a:lnTo>
                    <a:pt x="1822" y="889"/>
                  </a:lnTo>
                  <a:lnTo>
                    <a:pt x="1814" y="885"/>
                  </a:lnTo>
                  <a:lnTo>
                    <a:pt x="1802" y="880"/>
                  </a:lnTo>
                  <a:lnTo>
                    <a:pt x="1790" y="878"/>
                  </a:lnTo>
                  <a:lnTo>
                    <a:pt x="1779" y="877"/>
                  </a:lnTo>
                  <a:lnTo>
                    <a:pt x="1767" y="877"/>
                  </a:lnTo>
                  <a:lnTo>
                    <a:pt x="1757" y="879"/>
                  </a:lnTo>
                  <a:lnTo>
                    <a:pt x="1745" y="883"/>
                  </a:lnTo>
                  <a:lnTo>
                    <a:pt x="1734" y="888"/>
                  </a:lnTo>
                  <a:lnTo>
                    <a:pt x="1724" y="893"/>
                  </a:lnTo>
                  <a:lnTo>
                    <a:pt x="1716" y="900"/>
                  </a:lnTo>
                  <a:lnTo>
                    <a:pt x="1708" y="906"/>
                  </a:lnTo>
                  <a:lnTo>
                    <a:pt x="1702" y="914"/>
                  </a:lnTo>
                  <a:lnTo>
                    <a:pt x="1695" y="921"/>
                  </a:lnTo>
                  <a:lnTo>
                    <a:pt x="1691" y="928"/>
                  </a:lnTo>
                  <a:lnTo>
                    <a:pt x="1683" y="940"/>
                  </a:lnTo>
                  <a:lnTo>
                    <a:pt x="1677" y="951"/>
                  </a:lnTo>
                  <a:lnTo>
                    <a:pt x="1675" y="958"/>
                  </a:lnTo>
                  <a:lnTo>
                    <a:pt x="1682" y="962"/>
                  </a:lnTo>
                  <a:lnTo>
                    <a:pt x="1691" y="966"/>
                  </a:lnTo>
                  <a:lnTo>
                    <a:pt x="1703" y="971"/>
                  </a:lnTo>
                  <a:lnTo>
                    <a:pt x="1719" y="979"/>
                  </a:lnTo>
                  <a:lnTo>
                    <a:pt x="1735" y="985"/>
                  </a:lnTo>
                  <a:lnTo>
                    <a:pt x="1744" y="988"/>
                  </a:lnTo>
                  <a:lnTo>
                    <a:pt x="1748" y="981"/>
                  </a:lnTo>
                  <a:lnTo>
                    <a:pt x="1752" y="972"/>
                  </a:lnTo>
                  <a:lnTo>
                    <a:pt x="1758" y="966"/>
                  </a:lnTo>
                  <a:lnTo>
                    <a:pt x="1763" y="960"/>
                  </a:lnTo>
                  <a:lnTo>
                    <a:pt x="1767" y="956"/>
                  </a:lnTo>
                  <a:lnTo>
                    <a:pt x="1772" y="954"/>
                  </a:lnTo>
                  <a:lnTo>
                    <a:pt x="1775" y="953"/>
                  </a:lnTo>
                  <a:lnTo>
                    <a:pt x="1778" y="953"/>
                  </a:lnTo>
                  <a:lnTo>
                    <a:pt x="1783" y="954"/>
                  </a:lnTo>
                  <a:lnTo>
                    <a:pt x="1786" y="956"/>
                  </a:lnTo>
                  <a:lnTo>
                    <a:pt x="1789" y="959"/>
                  </a:lnTo>
                  <a:lnTo>
                    <a:pt x="1792" y="964"/>
                  </a:lnTo>
                  <a:lnTo>
                    <a:pt x="1800" y="973"/>
                  </a:lnTo>
                  <a:lnTo>
                    <a:pt x="1806" y="985"/>
                  </a:lnTo>
                  <a:lnTo>
                    <a:pt x="1812" y="998"/>
                  </a:lnTo>
                  <a:lnTo>
                    <a:pt x="1815" y="1011"/>
                  </a:lnTo>
                  <a:lnTo>
                    <a:pt x="1818" y="1021"/>
                  </a:lnTo>
                  <a:lnTo>
                    <a:pt x="1819" y="1030"/>
                  </a:lnTo>
                  <a:lnTo>
                    <a:pt x="1809" y="1030"/>
                  </a:lnTo>
                  <a:lnTo>
                    <a:pt x="1786" y="1030"/>
                  </a:lnTo>
                  <a:lnTo>
                    <a:pt x="1752" y="1030"/>
                  </a:lnTo>
                  <a:lnTo>
                    <a:pt x="1715" y="1030"/>
                  </a:lnTo>
                  <a:lnTo>
                    <a:pt x="1675" y="1030"/>
                  </a:lnTo>
                  <a:lnTo>
                    <a:pt x="1639" y="1030"/>
                  </a:lnTo>
                  <a:lnTo>
                    <a:pt x="1610" y="1030"/>
                  </a:lnTo>
                  <a:lnTo>
                    <a:pt x="1593" y="1030"/>
                  </a:lnTo>
                  <a:lnTo>
                    <a:pt x="1584" y="1030"/>
                  </a:lnTo>
                  <a:lnTo>
                    <a:pt x="1580" y="1029"/>
                  </a:lnTo>
                  <a:lnTo>
                    <a:pt x="1578" y="1026"/>
                  </a:lnTo>
                  <a:lnTo>
                    <a:pt x="1577" y="1019"/>
                  </a:lnTo>
                  <a:lnTo>
                    <a:pt x="1572" y="998"/>
                  </a:lnTo>
                  <a:lnTo>
                    <a:pt x="1568" y="979"/>
                  </a:lnTo>
                  <a:lnTo>
                    <a:pt x="1561" y="960"/>
                  </a:lnTo>
                  <a:lnTo>
                    <a:pt x="1552" y="942"/>
                  </a:lnTo>
                  <a:lnTo>
                    <a:pt x="1547" y="933"/>
                  </a:lnTo>
                  <a:lnTo>
                    <a:pt x="1541" y="925"/>
                  </a:lnTo>
                  <a:lnTo>
                    <a:pt x="1535" y="916"/>
                  </a:lnTo>
                  <a:lnTo>
                    <a:pt x="1528" y="908"/>
                  </a:lnTo>
                  <a:lnTo>
                    <a:pt x="1521" y="902"/>
                  </a:lnTo>
                  <a:lnTo>
                    <a:pt x="1513" y="895"/>
                  </a:lnTo>
                  <a:lnTo>
                    <a:pt x="1504" y="890"/>
                  </a:lnTo>
                  <a:lnTo>
                    <a:pt x="1495" y="885"/>
                  </a:lnTo>
                  <a:lnTo>
                    <a:pt x="1487" y="881"/>
                  </a:lnTo>
                  <a:lnTo>
                    <a:pt x="1481" y="879"/>
                  </a:lnTo>
                  <a:lnTo>
                    <a:pt x="1473" y="878"/>
                  </a:lnTo>
                  <a:lnTo>
                    <a:pt x="1466" y="877"/>
                  </a:lnTo>
                  <a:lnTo>
                    <a:pt x="1459" y="877"/>
                  </a:lnTo>
                  <a:lnTo>
                    <a:pt x="1452" y="877"/>
                  </a:lnTo>
                  <a:lnTo>
                    <a:pt x="1445" y="878"/>
                  </a:lnTo>
                  <a:lnTo>
                    <a:pt x="1438" y="879"/>
                  </a:lnTo>
                  <a:lnTo>
                    <a:pt x="1425" y="884"/>
                  </a:lnTo>
                  <a:lnTo>
                    <a:pt x="1412" y="889"/>
                  </a:lnTo>
                  <a:lnTo>
                    <a:pt x="1400" y="898"/>
                  </a:lnTo>
                  <a:lnTo>
                    <a:pt x="1390" y="906"/>
                  </a:lnTo>
                  <a:lnTo>
                    <a:pt x="1376" y="921"/>
                  </a:lnTo>
                  <a:lnTo>
                    <a:pt x="1372" y="928"/>
                  </a:lnTo>
                  <a:lnTo>
                    <a:pt x="1365" y="940"/>
                  </a:lnTo>
                  <a:lnTo>
                    <a:pt x="1359" y="951"/>
                  </a:lnTo>
                  <a:lnTo>
                    <a:pt x="1356" y="958"/>
                  </a:lnTo>
                  <a:lnTo>
                    <a:pt x="1363" y="962"/>
                  </a:lnTo>
                  <a:lnTo>
                    <a:pt x="1373" y="966"/>
                  </a:lnTo>
                  <a:lnTo>
                    <a:pt x="1385" y="971"/>
                  </a:lnTo>
                  <a:lnTo>
                    <a:pt x="1401" y="979"/>
                  </a:lnTo>
                  <a:lnTo>
                    <a:pt x="1416" y="985"/>
                  </a:lnTo>
                  <a:lnTo>
                    <a:pt x="1426" y="988"/>
                  </a:lnTo>
                  <a:lnTo>
                    <a:pt x="1429" y="980"/>
                  </a:lnTo>
                  <a:lnTo>
                    <a:pt x="1434" y="972"/>
                  </a:lnTo>
                  <a:lnTo>
                    <a:pt x="1440" y="966"/>
                  </a:lnTo>
                  <a:lnTo>
                    <a:pt x="1444" y="960"/>
                  </a:lnTo>
                  <a:lnTo>
                    <a:pt x="1448" y="956"/>
                  </a:lnTo>
                  <a:lnTo>
                    <a:pt x="1453" y="954"/>
                  </a:lnTo>
                  <a:lnTo>
                    <a:pt x="1457" y="953"/>
                  </a:lnTo>
                  <a:lnTo>
                    <a:pt x="1460" y="953"/>
                  </a:lnTo>
                  <a:lnTo>
                    <a:pt x="1464" y="955"/>
                  </a:lnTo>
                  <a:lnTo>
                    <a:pt x="1467" y="957"/>
                  </a:lnTo>
                  <a:lnTo>
                    <a:pt x="1471" y="959"/>
                  </a:lnTo>
                  <a:lnTo>
                    <a:pt x="1474" y="964"/>
                  </a:lnTo>
                  <a:lnTo>
                    <a:pt x="1479" y="969"/>
                  </a:lnTo>
                  <a:lnTo>
                    <a:pt x="1484" y="976"/>
                  </a:lnTo>
                  <a:lnTo>
                    <a:pt x="1488" y="985"/>
                  </a:lnTo>
                  <a:lnTo>
                    <a:pt x="1492" y="993"/>
                  </a:lnTo>
                  <a:lnTo>
                    <a:pt x="1494" y="1001"/>
                  </a:lnTo>
                  <a:lnTo>
                    <a:pt x="1497" y="1012"/>
                  </a:lnTo>
                  <a:lnTo>
                    <a:pt x="1500" y="1023"/>
                  </a:lnTo>
                  <a:lnTo>
                    <a:pt x="1500" y="1030"/>
                  </a:lnTo>
                  <a:lnTo>
                    <a:pt x="1493" y="1030"/>
                  </a:lnTo>
                  <a:lnTo>
                    <a:pt x="1480" y="1030"/>
                  </a:lnTo>
                  <a:lnTo>
                    <a:pt x="1467" y="1030"/>
                  </a:lnTo>
                  <a:lnTo>
                    <a:pt x="1457" y="1030"/>
                  </a:lnTo>
                  <a:lnTo>
                    <a:pt x="1284" y="1030"/>
                  </a:lnTo>
                  <a:lnTo>
                    <a:pt x="1270" y="1030"/>
                  </a:lnTo>
                  <a:lnTo>
                    <a:pt x="1262" y="1030"/>
                  </a:lnTo>
                  <a:lnTo>
                    <a:pt x="1261" y="1030"/>
                  </a:lnTo>
                  <a:lnTo>
                    <a:pt x="1260" y="1028"/>
                  </a:lnTo>
                  <a:lnTo>
                    <a:pt x="1260" y="1026"/>
                  </a:lnTo>
                  <a:lnTo>
                    <a:pt x="1259" y="1022"/>
                  </a:lnTo>
                  <a:lnTo>
                    <a:pt x="1257" y="1011"/>
                  </a:lnTo>
                  <a:lnTo>
                    <a:pt x="1254" y="999"/>
                  </a:lnTo>
                  <a:lnTo>
                    <a:pt x="1252" y="988"/>
                  </a:lnTo>
                  <a:lnTo>
                    <a:pt x="1249" y="978"/>
                  </a:lnTo>
                  <a:lnTo>
                    <a:pt x="1244" y="962"/>
                  </a:lnTo>
                  <a:lnTo>
                    <a:pt x="1236" y="947"/>
                  </a:lnTo>
                  <a:lnTo>
                    <a:pt x="1229" y="933"/>
                  </a:lnTo>
                  <a:lnTo>
                    <a:pt x="1219" y="919"/>
                  </a:lnTo>
                  <a:lnTo>
                    <a:pt x="1209" y="908"/>
                  </a:lnTo>
                  <a:lnTo>
                    <a:pt x="1197" y="898"/>
                  </a:lnTo>
                  <a:lnTo>
                    <a:pt x="1191" y="893"/>
                  </a:lnTo>
                  <a:lnTo>
                    <a:pt x="1184" y="889"/>
                  </a:lnTo>
                  <a:lnTo>
                    <a:pt x="1177" y="885"/>
                  </a:lnTo>
                  <a:lnTo>
                    <a:pt x="1168" y="881"/>
                  </a:lnTo>
                  <a:lnTo>
                    <a:pt x="1159" y="879"/>
                  </a:lnTo>
                  <a:lnTo>
                    <a:pt x="1150" y="877"/>
                  </a:lnTo>
                  <a:lnTo>
                    <a:pt x="1140" y="876"/>
                  </a:lnTo>
                  <a:lnTo>
                    <a:pt x="1132" y="877"/>
                  </a:lnTo>
                  <a:lnTo>
                    <a:pt x="1118" y="879"/>
                  </a:lnTo>
                  <a:lnTo>
                    <a:pt x="1106" y="884"/>
                  </a:lnTo>
                  <a:lnTo>
                    <a:pt x="1095" y="889"/>
                  </a:lnTo>
                  <a:lnTo>
                    <a:pt x="1085" y="894"/>
                  </a:lnTo>
                  <a:lnTo>
                    <a:pt x="1076" y="902"/>
                  </a:lnTo>
                  <a:lnTo>
                    <a:pt x="1068" y="911"/>
                  </a:lnTo>
                  <a:lnTo>
                    <a:pt x="1060" y="919"/>
                  </a:lnTo>
                  <a:lnTo>
                    <a:pt x="1053" y="929"/>
                  </a:lnTo>
                  <a:lnTo>
                    <a:pt x="1049" y="935"/>
                  </a:lnTo>
                  <a:lnTo>
                    <a:pt x="1044" y="944"/>
                  </a:lnTo>
                  <a:lnTo>
                    <a:pt x="1039" y="953"/>
                  </a:lnTo>
                  <a:lnTo>
                    <a:pt x="1038" y="958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dirty="0">
                <a:solidFill>
                  <a:srgbClr val="222222"/>
                </a:solidFill>
                <a:latin typeface="Golos UI"/>
              </a:endParaRPr>
            </a:p>
          </p:txBody>
        </p:sp>
      </p:grpSp>
      <p:grpSp>
        <p:nvGrpSpPr>
          <p:cNvPr id="174" name="Группа 173">
            <a:extLst>
              <a:ext uri="{FF2B5EF4-FFF2-40B4-BE49-F238E27FC236}">
                <a16:creationId xmlns="" xmlns:a16="http://schemas.microsoft.com/office/drawing/2014/main" id="{FEF8ED11-8B7A-4CDD-B8DF-E07BDCDCA3DD}"/>
              </a:ext>
            </a:extLst>
          </p:cNvPr>
          <p:cNvGrpSpPr/>
          <p:nvPr/>
        </p:nvGrpSpPr>
        <p:grpSpPr>
          <a:xfrm>
            <a:off x="554172" y="4250191"/>
            <a:ext cx="306058" cy="660825"/>
            <a:chOff x="-522525" y="1635471"/>
            <a:chExt cx="306058" cy="660825"/>
          </a:xfrm>
        </p:grpSpPr>
        <p:sp>
          <p:nvSpPr>
            <p:cNvPr id="175" name="Овал 174">
              <a:extLst>
                <a:ext uri="{FF2B5EF4-FFF2-40B4-BE49-F238E27FC236}">
                  <a16:creationId xmlns="" xmlns:a16="http://schemas.microsoft.com/office/drawing/2014/main" id="{5469F26B-9A3E-4453-8BC1-B947990EDE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522525" y="1989509"/>
              <a:ext cx="306000" cy="306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0F0F0"/>
                </a:solidFill>
              </a:endParaRPr>
            </a:p>
          </p:txBody>
        </p:sp>
        <p:sp>
          <p:nvSpPr>
            <p:cNvPr id="176" name="Овал 175">
              <a:extLst>
                <a:ext uri="{FF2B5EF4-FFF2-40B4-BE49-F238E27FC236}">
                  <a16:creationId xmlns="" xmlns:a16="http://schemas.microsoft.com/office/drawing/2014/main" id="{58D69F40-3802-435E-9030-583EA444B1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522525" y="1635471"/>
              <a:ext cx="306000" cy="306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0F0F0"/>
                </a:solidFill>
              </a:endParaRPr>
            </a:p>
          </p:txBody>
        </p:sp>
        <p:cxnSp>
          <p:nvCxnSpPr>
            <p:cNvPr id="177" name="Прямая соединительная линия 176">
              <a:extLst>
                <a:ext uri="{FF2B5EF4-FFF2-40B4-BE49-F238E27FC236}">
                  <a16:creationId xmlns="" xmlns:a16="http://schemas.microsoft.com/office/drawing/2014/main" id="{6A5B356C-4087-488B-9357-A4E9B063E253}"/>
                </a:ext>
              </a:extLst>
            </p:cNvPr>
            <p:cNvCxnSpPr>
              <a:cxnSpLocks/>
            </p:cNvCxnSpPr>
            <p:nvPr/>
          </p:nvCxnSpPr>
          <p:spPr>
            <a:xfrm>
              <a:off x="-370764" y="1939739"/>
              <a:ext cx="0" cy="48896"/>
            </a:xfrm>
            <a:prstGeom prst="line">
              <a:avLst/>
            </a:prstGeom>
            <a:solidFill>
              <a:srgbClr val="443D81"/>
            </a:solidFill>
            <a:ln w="6350">
              <a:solidFill>
                <a:srgbClr val="443D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Freeform 12">
              <a:extLst>
                <a:ext uri="{FF2B5EF4-FFF2-40B4-BE49-F238E27FC236}">
                  <a16:creationId xmlns="" xmlns:a16="http://schemas.microsoft.com/office/drawing/2014/main" id="{76FF684B-4E70-459B-9D8A-40FF2C98A9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22525" y="1635471"/>
              <a:ext cx="306058" cy="306787"/>
            </a:xfrm>
            <a:custGeom>
              <a:avLst/>
              <a:gdLst>
                <a:gd name="T0" fmla="*/ 1006 w 3356"/>
                <a:gd name="T1" fmla="*/ 2249 h 3363"/>
                <a:gd name="T2" fmla="*/ 2438 w 3356"/>
                <a:gd name="T3" fmla="*/ 1749 h 3363"/>
                <a:gd name="T4" fmla="*/ 2261 w 3356"/>
                <a:gd name="T5" fmla="*/ 1822 h 3363"/>
                <a:gd name="T6" fmla="*/ 1233 w 3356"/>
                <a:gd name="T7" fmla="*/ 1824 h 3363"/>
                <a:gd name="T8" fmla="*/ 995 w 3356"/>
                <a:gd name="T9" fmla="*/ 1781 h 3363"/>
                <a:gd name="T10" fmla="*/ 2292 w 3356"/>
                <a:gd name="T11" fmla="*/ 1742 h 3363"/>
                <a:gd name="T12" fmla="*/ 2422 w 3356"/>
                <a:gd name="T13" fmla="*/ 1663 h 3363"/>
                <a:gd name="T14" fmla="*/ 2470 w 3356"/>
                <a:gd name="T15" fmla="*/ 1527 h 3363"/>
                <a:gd name="T16" fmla="*/ 934 w 3356"/>
                <a:gd name="T17" fmla="*/ 1617 h 3363"/>
                <a:gd name="T18" fmla="*/ 1035 w 3356"/>
                <a:gd name="T19" fmla="*/ 1720 h 3363"/>
                <a:gd name="T20" fmla="*/ 1233 w 3356"/>
                <a:gd name="T21" fmla="*/ 1655 h 3363"/>
                <a:gd name="T22" fmla="*/ 1924 w 3356"/>
                <a:gd name="T23" fmla="*/ 1099 h 3363"/>
                <a:gd name="T24" fmla="*/ 2474 w 3356"/>
                <a:gd name="T25" fmla="*/ 2379 h 3363"/>
                <a:gd name="T26" fmla="*/ 1428 w 3356"/>
                <a:gd name="T27" fmla="*/ 1067 h 3363"/>
                <a:gd name="T28" fmla="*/ 1511 w 3356"/>
                <a:gd name="T29" fmla="*/ 913 h 3363"/>
                <a:gd name="T30" fmla="*/ 1900 w 3356"/>
                <a:gd name="T31" fmla="*/ 969 h 3363"/>
                <a:gd name="T32" fmla="*/ 1847 w 3356"/>
                <a:gd name="T33" fmla="*/ 1028 h 3363"/>
                <a:gd name="T34" fmla="*/ 1541 w 3356"/>
                <a:gd name="T35" fmla="*/ 978 h 3363"/>
                <a:gd name="T36" fmla="*/ 1501 w 3356"/>
                <a:gd name="T37" fmla="*/ 1099 h 3363"/>
                <a:gd name="T38" fmla="*/ 2647 w 3356"/>
                <a:gd name="T39" fmla="*/ 1150 h 3363"/>
                <a:gd name="T40" fmla="*/ 2340 w 3356"/>
                <a:gd name="T41" fmla="*/ 973 h 3363"/>
                <a:gd name="T42" fmla="*/ 3342 w 3356"/>
                <a:gd name="T43" fmla="*/ 1895 h 3363"/>
                <a:gd name="T44" fmla="*/ 3190 w 3356"/>
                <a:gd name="T45" fmla="*/ 2411 h 3363"/>
                <a:gd name="T46" fmla="*/ 2893 w 3356"/>
                <a:gd name="T47" fmla="*/ 2841 h 3363"/>
                <a:gd name="T48" fmla="*/ 2478 w 3356"/>
                <a:gd name="T49" fmla="*/ 3160 h 3363"/>
                <a:gd name="T50" fmla="*/ 1975 w 3356"/>
                <a:gd name="T51" fmla="*/ 3336 h 3363"/>
                <a:gd name="T52" fmla="*/ 1423 w 3356"/>
                <a:gd name="T53" fmla="*/ 3344 h 3363"/>
                <a:gd name="T54" fmla="*/ 914 w 3356"/>
                <a:gd name="T55" fmla="*/ 3178 h 3363"/>
                <a:gd name="T56" fmla="*/ 491 w 3356"/>
                <a:gd name="T57" fmla="*/ 2871 h 3363"/>
                <a:gd name="T58" fmla="*/ 183 w 3356"/>
                <a:gd name="T59" fmla="*/ 2447 h 3363"/>
                <a:gd name="T60" fmla="*/ 19 w 3356"/>
                <a:gd name="T61" fmla="*/ 1938 h 3363"/>
                <a:gd name="T62" fmla="*/ 26 w 3356"/>
                <a:gd name="T63" fmla="*/ 1383 h 3363"/>
                <a:gd name="T64" fmla="*/ 203 w 3356"/>
                <a:gd name="T65" fmla="*/ 880 h 3363"/>
                <a:gd name="T66" fmla="*/ 521 w 3356"/>
                <a:gd name="T67" fmla="*/ 464 h 3363"/>
                <a:gd name="T68" fmla="*/ 951 w 3356"/>
                <a:gd name="T69" fmla="*/ 166 h 3363"/>
                <a:gd name="T70" fmla="*/ 1465 w 3356"/>
                <a:gd name="T71" fmla="*/ 13 h 3363"/>
                <a:gd name="T72" fmla="*/ 2016 w 3356"/>
                <a:gd name="T73" fmla="*/ 35 h 3363"/>
                <a:gd name="T74" fmla="*/ 2513 w 3356"/>
                <a:gd name="T75" fmla="*/ 222 h 3363"/>
                <a:gd name="T76" fmla="*/ 2921 w 3356"/>
                <a:gd name="T77" fmla="*/ 551 h 3363"/>
                <a:gd name="T78" fmla="*/ 3207 w 3356"/>
                <a:gd name="T79" fmla="*/ 989 h 3363"/>
                <a:gd name="T80" fmla="*/ 3347 w 3356"/>
                <a:gd name="T81" fmla="*/ 1510 h 3363"/>
                <a:gd name="T82" fmla="*/ 3009 w 3356"/>
                <a:gd name="T83" fmla="*/ 2581 h 3363"/>
                <a:gd name="T84" fmla="*/ 3222 w 3356"/>
                <a:gd name="T85" fmla="*/ 2122 h 3363"/>
                <a:gd name="T86" fmla="*/ 3282 w 3356"/>
                <a:gd name="T87" fmla="*/ 1598 h 3363"/>
                <a:gd name="T88" fmla="*/ 3172 w 3356"/>
                <a:gd name="T89" fmla="*/ 1092 h 3363"/>
                <a:gd name="T90" fmla="*/ 2917 w 3356"/>
                <a:gd name="T91" fmla="*/ 658 h 3363"/>
                <a:gd name="T92" fmla="*/ 2543 w 3356"/>
                <a:gd name="T93" fmla="*/ 326 h 3363"/>
                <a:gd name="T94" fmla="*/ 2079 w 3356"/>
                <a:gd name="T95" fmla="*/ 123 h 3363"/>
                <a:gd name="T96" fmla="*/ 1554 w 3356"/>
                <a:gd name="T97" fmla="*/ 78 h 3363"/>
                <a:gd name="T98" fmla="*/ 1053 w 3356"/>
                <a:gd name="T99" fmla="*/ 199 h 3363"/>
                <a:gd name="T100" fmla="*/ 627 w 3356"/>
                <a:gd name="T101" fmla="*/ 464 h 3363"/>
                <a:gd name="T102" fmla="*/ 305 w 3356"/>
                <a:gd name="T103" fmla="*/ 847 h 3363"/>
                <a:gd name="T104" fmla="*/ 113 w 3356"/>
                <a:gd name="T105" fmla="*/ 1318 h 3363"/>
                <a:gd name="T106" fmla="*/ 81 w 3356"/>
                <a:gd name="T107" fmla="*/ 1846 h 3363"/>
                <a:gd name="T108" fmla="*/ 214 w 3356"/>
                <a:gd name="T109" fmla="*/ 2344 h 3363"/>
                <a:gd name="T110" fmla="*/ 489 w 3356"/>
                <a:gd name="T111" fmla="*/ 2763 h 3363"/>
                <a:gd name="T112" fmla="*/ 878 w 3356"/>
                <a:gd name="T113" fmla="*/ 3077 h 3363"/>
                <a:gd name="T114" fmla="*/ 1355 w 3356"/>
                <a:gd name="T115" fmla="*/ 3257 h 3363"/>
                <a:gd name="T116" fmla="*/ 1883 w 3356"/>
                <a:gd name="T117" fmla="*/ 3278 h 3363"/>
                <a:gd name="T118" fmla="*/ 2374 w 3356"/>
                <a:gd name="T119" fmla="*/ 3132 h 3363"/>
                <a:gd name="T120" fmla="*/ 2786 w 3356"/>
                <a:gd name="T121" fmla="*/ 2846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6" h="3363">
                  <a:moveTo>
                    <a:pt x="2307" y="2176"/>
                  </a:moveTo>
                  <a:lnTo>
                    <a:pt x="2307" y="2000"/>
                  </a:lnTo>
                  <a:lnTo>
                    <a:pt x="2112" y="2176"/>
                  </a:lnTo>
                  <a:lnTo>
                    <a:pt x="2307" y="2176"/>
                  </a:lnTo>
                  <a:close/>
                  <a:moveTo>
                    <a:pt x="2380" y="1919"/>
                  </a:moveTo>
                  <a:lnTo>
                    <a:pt x="2380" y="2249"/>
                  </a:lnTo>
                  <a:lnTo>
                    <a:pt x="1924" y="2249"/>
                  </a:lnTo>
                  <a:lnTo>
                    <a:pt x="2380" y="1837"/>
                  </a:lnTo>
                  <a:lnTo>
                    <a:pt x="2380" y="1919"/>
                  </a:lnTo>
                  <a:close/>
                  <a:moveTo>
                    <a:pt x="1006" y="2213"/>
                  </a:moveTo>
                  <a:lnTo>
                    <a:pt x="1006" y="1837"/>
                  </a:lnTo>
                  <a:lnTo>
                    <a:pt x="1461" y="2249"/>
                  </a:lnTo>
                  <a:lnTo>
                    <a:pt x="1006" y="2249"/>
                  </a:lnTo>
                  <a:lnTo>
                    <a:pt x="1006" y="2213"/>
                  </a:lnTo>
                  <a:close/>
                  <a:moveTo>
                    <a:pt x="1078" y="2000"/>
                  </a:moveTo>
                  <a:lnTo>
                    <a:pt x="1078" y="2176"/>
                  </a:lnTo>
                  <a:lnTo>
                    <a:pt x="1273" y="2176"/>
                  </a:lnTo>
                  <a:lnTo>
                    <a:pt x="1078" y="2000"/>
                  </a:lnTo>
                  <a:close/>
                  <a:moveTo>
                    <a:pt x="1957" y="1850"/>
                  </a:moveTo>
                  <a:lnTo>
                    <a:pt x="2048" y="1850"/>
                  </a:lnTo>
                  <a:lnTo>
                    <a:pt x="2048" y="1727"/>
                  </a:lnTo>
                  <a:lnTo>
                    <a:pt x="1957" y="1727"/>
                  </a:lnTo>
                  <a:lnTo>
                    <a:pt x="1957" y="1850"/>
                  </a:lnTo>
                  <a:close/>
                  <a:moveTo>
                    <a:pt x="947" y="2307"/>
                  </a:moveTo>
                  <a:lnTo>
                    <a:pt x="2438" y="2307"/>
                  </a:lnTo>
                  <a:lnTo>
                    <a:pt x="2438" y="1749"/>
                  </a:lnTo>
                  <a:lnTo>
                    <a:pt x="2427" y="1757"/>
                  </a:lnTo>
                  <a:lnTo>
                    <a:pt x="2415" y="1766"/>
                  </a:lnTo>
                  <a:lnTo>
                    <a:pt x="2402" y="1773"/>
                  </a:lnTo>
                  <a:lnTo>
                    <a:pt x="2390" y="1781"/>
                  </a:lnTo>
                  <a:lnTo>
                    <a:pt x="2377" y="1787"/>
                  </a:lnTo>
                  <a:lnTo>
                    <a:pt x="2363" y="1794"/>
                  </a:lnTo>
                  <a:lnTo>
                    <a:pt x="2350" y="1799"/>
                  </a:lnTo>
                  <a:lnTo>
                    <a:pt x="2335" y="1805"/>
                  </a:lnTo>
                  <a:lnTo>
                    <a:pt x="2321" y="1809"/>
                  </a:lnTo>
                  <a:lnTo>
                    <a:pt x="2307" y="1813"/>
                  </a:lnTo>
                  <a:lnTo>
                    <a:pt x="2292" y="1817"/>
                  </a:lnTo>
                  <a:lnTo>
                    <a:pt x="2277" y="1820"/>
                  </a:lnTo>
                  <a:lnTo>
                    <a:pt x="2261" y="1822"/>
                  </a:lnTo>
                  <a:lnTo>
                    <a:pt x="2246" y="1823"/>
                  </a:lnTo>
                  <a:lnTo>
                    <a:pt x="2230" y="1824"/>
                  </a:lnTo>
                  <a:lnTo>
                    <a:pt x="2214" y="1824"/>
                  </a:lnTo>
                  <a:lnTo>
                    <a:pt x="2120" y="1824"/>
                  </a:lnTo>
                  <a:lnTo>
                    <a:pt x="2120" y="1922"/>
                  </a:lnTo>
                  <a:lnTo>
                    <a:pt x="2083" y="1922"/>
                  </a:lnTo>
                  <a:lnTo>
                    <a:pt x="1884" y="1922"/>
                  </a:lnTo>
                  <a:lnTo>
                    <a:pt x="1884" y="1824"/>
                  </a:lnTo>
                  <a:lnTo>
                    <a:pt x="1469" y="1824"/>
                  </a:lnTo>
                  <a:lnTo>
                    <a:pt x="1469" y="1922"/>
                  </a:lnTo>
                  <a:lnTo>
                    <a:pt x="1432" y="1922"/>
                  </a:lnTo>
                  <a:lnTo>
                    <a:pt x="1233" y="1922"/>
                  </a:lnTo>
                  <a:lnTo>
                    <a:pt x="1233" y="1824"/>
                  </a:lnTo>
                  <a:lnTo>
                    <a:pt x="1171" y="1824"/>
                  </a:lnTo>
                  <a:lnTo>
                    <a:pt x="1155" y="1824"/>
                  </a:lnTo>
                  <a:lnTo>
                    <a:pt x="1139" y="1823"/>
                  </a:lnTo>
                  <a:lnTo>
                    <a:pt x="1124" y="1822"/>
                  </a:lnTo>
                  <a:lnTo>
                    <a:pt x="1108" y="1820"/>
                  </a:lnTo>
                  <a:lnTo>
                    <a:pt x="1093" y="1817"/>
                  </a:lnTo>
                  <a:lnTo>
                    <a:pt x="1078" y="1813"/>
                  </a:lnTo>
                  <a:lnTo>
                    <a:pt x="1064" y="1809"/>
                  </a:lnTo>
                  <a:lnTo>
                    <a:pt x="1049" y="1805"/>
                  </a:lnTo>
                  <a:lnTo>
                    <a:pt x="1035" y="1799"/>
                  </a:lnTo>
                  <a:lnTo>
                    <a:pt x="1022" y="1794"/>
                  </a:lnTo>
                  <a:lnTo>
                    <a:pt x="1008" y="1787"/>
                  </a:lnTo>
                  <a:lnTo>
                    <a:pt x="995" y="1781"/>
                  </a:lnTo>
                  <a:lnTo>
                    <a:pt x="983" y="1773"/>
                  </a:lnTo>
                  <a:lnTo>
                    <a:pt x="970" y="1766"/>
                  </a:lnTo>
                  <a:lnTo>
                    <a:pt x="959" y="1757"/>
                  </a:lnTo>
                  <a:lnTo>
                    <a:pt x="947" y="1749"/>
                  </a:lnTo>
                  <a:lnTo>
                    <a:pt x="947" y="2307"/>
                  </a:lnTo>
                  <a:close/>
                  <a:moveTo>
                    <a:pt x="2120" y="1752"/>
                  </a:moveTo>
                  <a:lnTo>
                    <a:pt x="2214" y="1752"/>
                  </a:lnTo>
                  <a:lnTo>
                    <a:pt x="2228" y="1752"/>
                  </a:lnTo>
                  <a:lnTo>
                    <a:pt x="2241" y="1751"/>
                  </a:lnTo>
                  <a:lnTo>
                    <a:pt x="2253" y="1750"/>
                  </a:lnTo>
                  <a:lnTo>
                    <a:pt x="2266" y="1747"/>
                  </a:lnTo>
                  <a:lnTo>
                    <a:pt x="2279" y="1745"/>
                  </a:lnTo>
                  <a:lnTo>
                    <a:pt x="2292" y="1742"/>
                  </a:lnTo>
                  <a:lnTo>
                    <a:pt x="2304" y="1739"/>
                  </a:lnTo>
                  <a:lnTo>
                    <a:pt x="2316" y="1734"/>
                  </a:lnTo>
                  <a:lnTo>
                    <a:pt x="2328" y="1730"/>
                  </a:lnTo>
                  <a:lnTo>
                    <a:pt x="2340" y="1726"/>
                  </a:lnTo>
                  <a:lnTo>
                    <a:pt x="2350" y="1720"/>
                  </a:lnTo>
                  <a:lnTo>
                    <a:pt x="2361" y="1714"/>
                  </a:lnTo>
                  <a:lnTo>
                    <a:pt x="2371" y="1707"/>
                  </a:lnTo>
                  <a:lnTo>
                    <a:pt x="2381" y="1701"/>
                  </a:lnTo>
                  <a:lnTo>
                    <a:pt x="2390" y="1693"/>
                  </a:lnTo>
                  <a:lnTo>
                    <a:pt x="2399" y="1686"/>
                  </a:lnTo>
                  <a:lnTo>
                    <a:pt x="2408" y="1678"/>
                  </a:lnTo>
                  <a:lnTo>
                    <a:pt x="2415" y="1671"/>
                  </a:lnTo>
                  <a:lnTo>
                    <a:pt x="2422" y="1663"/>
                  </a:lnTo>
                  <a:lnTo>
                    <a:pt x="2429" y="1655"/>
                  </a:lnTo>
                  <a:lnTo>
                    <a:pt x="2436" y="1645"/>
                  </a:lnTo>
                  <a:lnTo>
                    <a:pt x="2441" y="1636"/>
                  </a:lnTo>
                  <a:lnTo>
                    <a:pt x="2446" y="1626"/>
                  </a:lnTo>
                  <a:lnTo>
                    <a:pt x="2451" y="1617"/>
                  </a:lnTo>
                  <a:lnTo>
                    <a:pt x="2455" y="1606"/>
                  </a:lnTo>
                  <a:lnTo>
                    <a:pt x="2459" y="1596"/>
                  </a:lnTo>
                  <a:lnTo>
                    <a:pt x="2463" y="1585"/>
                  </a:lnTo>
                  <a:lnTo>
                    <a:pt x="2466" y="1574"/>
                  </a:lnTo>
                  <a:lnTo>
                    <a:pt x="2468" y="1563"/>
                  </a:lnTo>
                  <a:lnTo>
                    <a:pt x="2469" y="1551"/>
                  </a:lnTo>
                  <a:lnTo>
                    <a:pt x="2470" y="1539"/>
                  </a:lnTo>
                  <a:lnTo>
                    <a:pt x="2470" y="1527"/>
                  </a:lnTo>
                  <a:lnTo>
                    <a:pt x="2470" y="1172"/>
                  </a:lnTo>
                  <a:lnTo>
                    <a:pt x="1924" y="1172"/>
                  </a:lnTo>
                  <a:lnTo>
                    <a:pt x="1428" y="1172"/>
                  </a:lnTo>
                  <a:lnTo>
                    <a:pt x="915" y="1172"/>
                  </a:lnTo>
                  <a:lnTo>
                    <a:pt x="915" y="1527"/>
                  </a:lnTo>
                  <a:lnTo>
                    <a:pt x="915" y="1539"/>
                  </a:lnTo>
                  <a:lnTo>
                    <a:pt x="916" y="1551"/>
                  </a:lnTo>
                  <a:lnTo>
                    <a:pt x="918" y="1563"/>
                  </a:lnTo>
                  <a:lnTo>
                    <a:pt x="920" y="1575"/>
                  </a:lnTo>
                  <a:lnTo>
                    <a:pt x="923" y="1585"/>
                  </a:lnTo>
                  <a:lnTo>
                    <a:pt x="926" y="1596"/>
                  </a:lnTo>
                  <a:lnTo>
                    <a:pt x="930" y="1606"/>
                  </a:lnTo>
                  <a:lnTo>
                    <a:pt x="934" y="1617"/>
                  </a:lnTo>
                  <a:lnTo>
                    <a:pt x="939" y="1626"/>
                  </a:lnTo>
                  <a:lnTo>
                    <a:pt x="944" y="1636"/>
                  </a:lnTo>
                  <a:lnTo>
                    <a:pt x="949" y="1645"/>
                  </a:lnTo>
                  <a:lnTo>
                    <a:pt x="956" y="1655"/>
                  </a:lnTo>
                  <a:lnTo>
                    <a:pt x="962" y="1663"/>
                  </a:lnTo>
                  <a:lnTo>
                    <a:pt x="970" y="1671"/>
                  </a:lnTo>
                  <a:lnTo>
                    <a:pt x="977" y="1678"/>
                  </a:lnTo>
                  <a:lnTo>
                    <a:pt x="986" y="1686"/>
                  </a:lnTo>
                  <a:lnTo>
                    <a:pt x="995" y="1693"/>
                  </a:lnTo>
                  <a:lnTo>
                    <a:pt x="1004" y="1701"/>
                  </a:lnTo>
                  <a:lnTo>
                    <a:pt x="1014" y="1707"/>
                  </a:lnTo>
                  <a:lnTo>
                    <a:pt x="1024" y="1714"/>
                  </a:lnTo>
                  <a:lnTo>
                    <a:pt x="1035" y="1720"/>
                  </a:lnTo>
                  <a:lnTo>
                    <a:pt x="1045" y="1726"/>
                  </a:lnTo>
                  <a:lnTo>
                    <a:pt x="1057" y="1730"/>
                  </a:lnTo>
                  <a:lnTo>
                    <a:pt x="1069" y="1734"/>
                  </a:lnTo>
                  <a:lnTo>
                    <a:pt x="1081" y="1739"/>
                  </a:lnTo>
                  <a:lnTo>
                    <a:pt x="1093" y="1742"/>
                  </a:lnTo>
                  <a:lnTo>
                    <a:pt x="1106" y="1745"/>
                  </a:lnTo>
                  <a:lnTo>
                    <a:pt x="1118" y="1747"/>
                  </a:lnTo>
                  <a:lnTo>
                    <a:pt x="1131" y="1750"/>
                  </a:lnTo>
                  <a:lnTo>
                    <a:pt x="1145" y="1751"/>
                  </a:lnTo>
                  <a:lnTo>
                    <a:pt x="1157" y="1752"/>
                  </a:lnTo>
                  <a:lnTo>
                    <a:pt x="1171" y="1752"/>
                  </a:lnTo>
                  <a:lnTo>
                    <a:pt x="1233" y="1752"/>
                  </a:lnTo>
                  <a:lnTo>
                    <a:pt x="1233" y="1655"/>
                  </a:lnTo>
                  <a:lnTo>
                    <a:pt x="1469" y="1655"/>
                  </a:lnTo>
                  <a:lnTo>
                    <a:pt x="1469" y="1752"/>
                  </a:lnTo>
                  <a:lnTo>
                    <a:pt x="1884" y="1752"/>
                  </a:lnTo>
                  <a:lnTo>
                    <a:pt x="1884" y="1655"/>
                  </a:lnTo>
                  <a:lnTo>
                    <a:pt x="2120" y="1655"/>
                  </a:lnTo>
                  <a:lnTo>
                    <a:pt x="2120" y="1752"/>
                  </a:lnTo>
                  <a:close/>
                  <a:moveTo>
                    <a:pt x="1306" y="1850"/>
                  </a:moveTo>
                  <a:lnTo>
                    <a:pt x="1396" y="1850"/>
                  </a:lnTo>
                  <a:lnTo>
                    <a:pt x="1396" y="1727"/>
                  </a:lnTo>
                  <a:lnTo>
                    <a:pt x="1306" y="1727"/>
                  </a:lnTo>
                  <a:lnTo>
                    <a:pt x="1306" y="1850"/>
                  </a:lnTo>
                  <a:close/>
                  <a:moveTo>
                    <a:pt x="1924" y="1067"/>
                  </a:moveTo>
                  <a:lnTo>
                    <a:pt x="1924" y="1099"/>
                  </a:lnTo>
                  <a:lnTo>
                    <a:pt x="2542" y="1099"/>
                  </a:lnTo>
                  <a:lnTo>
                    <a:pt x="2542" y="1136"/>
                  </a:lnTo>
                  <a:lnTo>
                    <a:pt x="2542" y="1527"/>
                  </a:lnTo>
                  <a:lnTo>
                    <a:pt x="2542" y="1545"/>
                  </a:lnTo>
                  <a:lnTo>
                    <a:pt x="2540" y="1564"/>
                  </a:lnTo>
                  <a:lnTo>
                    <a:pt x="2538" y="1581"/>
                  </a:lnTo>
                  <a:lnTo>
                    <a:pt x="2534" y="1597"/>
                  </a:lnTo>
                  <a:lnTo>
                    <a:pt x="2529" y="1615"/>
                  </a:lnTo>
                  <a:lnTo>
                    <a:pt x="2524" y="1631"/>
                  </a:lnTo>
                  <a:lnTo>
                    <a:pt x="2518" y="1646"/>
                  </a:lnTo>
                  <a:lnTo>
                    <a:pt x="2510" y="1661"/>
                  </a:lnTo>
                  <a:lnTo>
                    <a:pt x="2510" y="2379"/>
                  </a:lnTo>
                  <a:lnTo>
                    <a:pt x="2474" y="2379"/>
                  </a:lnTo>
                  <a:lnTo>
                    <a:pt x="875" y="2379"/>
                  </a:lnTo>
                  <a:lnTo>
                    <a:pt x="875" y="1661"/>
                  </a:lnTo>
                  <a:lnTo>
                    <a:pt x="868" y="1646"/>
                  </a:lnTo>
                  <a:lnTo>
                    <a:pt x="861" y="1631"/>
                  </a:lnTo>
                  <a:lnTo>
                    <a:pt x="856" y="1615"/>
                  </a:lnTo>
                  <a:lnTo>
                    <a:pt x="851" y="1598"/>
                  </a:lnTo>
                  <a:lnTo>
                    <a:pt x="847" y="1581"/>
                  </a:lnTo>
                  <a:lnTo>
                    <a:pt x="845" y="1564"/>
                  </a:lnTo>
                  <a:lnTo>
                    <a:pt x="843" y="1545"/>
                  </a:lnTo>
                  <a:lnTo>
                    <a:pt x="843" y="1527"/>
                  </a:lnTo>
                  <a:lnTo>
                    <a:pt x="843" y="1099"/>
                  </a:lnTo>
                  <a:lnTo>
                    <a:pt x="1428" y="1099"/>
                  </a:lnTo>
                  <a:lnTo>
                    <a:pt x="1428" y="1067"/>
                  </a:lnTo>
                  <a:lnTo>
                    <a:pt x="1429" y="1052"/>
                  </a:lnTo>
                  <a:lnTo>
                    <a:pt x="1430" y="1037"/>
                  </a:lnTo>
                  <a:lnTo>
                    <a:pt x="1433" y="1022"/>
                  </a:lnTo>
                  <a:lnTo>
                    <a:pt x="1437" y="1008"/>
                  </a:lnTo>
                  <a:lnTo>
                    <a:pt x="1441" y="994"/>
                  </a:lnTo>
                  <a:lnTo>
                    <a:pt x="1446" y="981"/>
                  </a:lnTo>
                  <a:lnTo>
                    <a:pt x="1453" y="969"/>
                  </a:lnTo>
                  <a:lnTo>
                    <a:pt x="1459" y="957"/>
                  </a:lnTo>
                  <a:lnTo>
                    <a:pt x="1468" y="946"/>
                  </a:lnTo>
                  <a:lnTo>
                    <a:pt x="1478" y="935"/>
                  </a:lnTo>
                  <a:lnTo>
                    <a:pt x="1488" y="926"/>
                  </a:lnTo>
                  <a:lnTo>
                    <a:pt x="1499" y="918"/>
                  </a:lnTo>
                  <a:lnTo>
                    <a:pt x="1511" y="913"/>
                  </a:lnTo>
                  <a:lnTo>
                    <a:pt x="1523" y="907"/>
                  </a:lnTo>
                  <a:lnTo>
                    <a:pt x="1536" y="905"/>
                  </a:lnTo>
                  <a:lnTo>
                    <a:pt x="1550" y="904"/>
                  </a:lnTo>
                  <a:lnTo>
                    <a:pt x="1803" y="904"/>
                  </a:lnTo>
                  <a:lnTo>
                    <a:pt x="1817" y="905"/>
                  </a:lnTo>
                  <a:lnTo>
                    <a:pt x="1830" y="907"/>
                  </a:lnTo>
                  <a:lnTo>
                    <a:pt x="1842" y="913"/>
                  </a:lnTo>
                  <a:lnTo>
                    <a:pt x="1854" y="918"/>
                  </a:lnTo>
                  <a:lnTo>
                    <a:pt x="1864" y="926"/>
                  </a:lnTo>
                  <a:lnTo>
                    <a:pt x="1875" y="935"/>
                  </a:lnTo>
                  <a:lnTo>
                    <a:pt x="1885" y="946"/>
                  </a:lnTo>
                  <a:lnTo>
                    <a:pt x="1894" y="957"/>
                  </a:lnTo>
                  <a:lnTo>
                    <a:pt x="1900" y="969"/>
                  </a:lnTo>
                  <a:lnTo>
                    <a:pt x="1906" y="981"/>
                  </a:lnTo>
                  <a:lnTo>
                    <a:pt x="1912" y="994"/>
                  </a:lnTo>
                  <a:lnTo>
                    <a:pt x="1916" y="1008"/>
                  </a:lnTo>
                  <a:lnTo>
                    <a:pt x="1919" y="1022"/>
                  </a:lnTo>
                  <a:lnTo>
                    <a:pt x="1922" y="1037"/>
                  </a:lnTo>
                  <a:lnTo>
                    <a:pt x="1924" y="1052"/>
                  </a:lnTo>
                  <a:lnTo>
                    <a:pt x="1924" y="1067"/>
                  </a:lnTo>
                  <a:close/>
                  <a:moveTo>
                    <a:pt x="1852" y="1099"/>
                  </a:moveTo>
                  <a:lnTo>
                    <a:pt x="1852" y="1067"/>
                  </a:lnTo>
                  <a:lnTo>
                    <a:pt x="1852" y="1057"/>
                  </a:lnTo>
                  <a:lnTo>
                    <a:pt x="1850" y="1048"/>
                  </a:lnTo>
                  <a:lnTo>
                    <a:pt x="1849" y="1038"/>
                  </a:lnTo>
                  <a:lnTo>
                    <a:pt x="1847" y="1028"/>
                  </a:lnTo>
                  <a:lnTo>
                    <a:pt x="1844" y="1020"/>
                  </a:lnTo>
                  <a:lnTo>
                    <a:pt x="1841" y="1012"/>
                  </a:lnTo>
                  <a:lnTo>
                    <a:pt x="1838" y="1004"/>
                  </a:lnTo>
                  <a:lnTo>
                    <a:pt x="1833" y="998"/>
                  </a:lnTo>
                  <a:lnTo>
                    <a:pt x="1827" y="989"/>
                  </a:lnTo>
                  <a:lnTo>
                    <a:pt x="1819" y="982"/>
                  </a:lnTo>
                  <a:lnTo>
                    <a:pt x="1815" y="980"/>
                  </a:lnTo>
                  <a:lnTo>
                    <a:pt x="1811" y="978"/>
                  </a:lnTo>
                  <a:lnTo>
                    <a:pt x="1807" y="977"/>
                  </a:lnTo>
                  <a:lnTo>
                    <a:pt x="1803" y="976"/>
                  </a:lnTo>
                  <a:lnTo>
                    <a:pt x="1550" y="976"/>
                  </a:lnTo>
                  <a:lnTo>
                    <a:pt x="1545" y="977"/>
                  </a:lnTo>
                  <a:lnTo>
                    <a:pt x="1541" y="978"/>
                  </a:lnTo>
                  <a:lnTo>
                    <a:pt x="1538" y="980"/>
                  </a:lnTo>
                  <a:lnTo>
                    <a:pt x="1534" y="982"/>
                  </a:lnTo>
                  <a:lnTo>
                    <a:pt x="1526" y="989"/>
                  </a:lnTo>
                  <a:lnTo>
                    <a:pt x="1520" y="998"/>
                  </a:lnTo>
                  <a:lnTo>
                    <a:pt x="1515" y="1004"/>
                  </a:lnTo>
                  <a:lnTo>
                    <a:pt x="1512" y="1012"/>
                  </a:lnTo>
                  <a:lnTo>
                    <a:pt x="1509" y="1020"/>
                  </a:lnTo>
                  <a:lnTo>
                    <a:pt x="1506" y="1028"/>
                  </a:lnTo>
                  <a:lnTo>
                    <a:pt x="1503" y="1038"/>
                  </a:lnTo>
                  <a:lnTo>
                    <a:pt x="1502" y="1048"/>
                  </a:lnTo>
                  <a:lnTo>
                    <a:pt x="1501" y="1057"/>
                  </a:lnTo>
                  <a:lnTo>
                    <a:pt x="1501" y="1067"/>
                  </a:lnTo>
                  <a:lnTo>
                    <a:pt x="1501" y="1099"/>
                  </a:lnTo>
                  <a:lnTo>
                    <a:pt x="1852" y="1099"/>
                  </a:lnTo>
                  <a:close/>
                  <a:moveTo>
                    <a:pt x="2669" y="1230"/>
                  </a:moveTo>
                  <a:lnTo>
                    <a:pt x="2766" y="1230"/>
                  </a:lnTo>
                  <a:lnTo>
                    <a:pt x="2766" y="1302"/>
                  </a:lnTo>
                  <a:lnTo>
                    <a:pt x="2669" y="1302"/>
                  </a:lnTo>
                  <a:lnTo>
                    <a:pt x="2669" y="1230"/>
                  </a:lnTo>
                  <a:close/>
                  <a:moveTo>
                    <a:pt x="2669" y="1267"/>
                  </a:moveTo>
                  <a:lnTo>
                    <a:pt x="2766" y="1267"/>
                  </a:lnTo>
                  <a:lnTo>
                    <a:pt x="2669" y="1267"/>
                  </a:lnTo>
                  <a:close/>
                  <a:moveTo>
                    <a:pt x="2611" y="1088"/>
                  </a:moveTo>
                  <a:lnTo>
                    <a:pt x="2693" y="1039"/>
                  </a:lnTo>
                  <a:lnTo>
                    <a:pt x="2729" y="1102"/>
                  </a:lnTo>
                  <a:lnTo>
                    <a:pt x="2647" y="1150"/>
                  </a:lnTo>
                  <a:lnTo>
                    <a:pt x="2611" y="1088"/>
                  </a:lnTo>
                  <a:close/>
                  <a:moveTo>
                    <a:pt x="2630" y="1119"/>
                  </a:moveTo>
                  <a:lnTo>
                    <a:pt x="2712" y="1070"/>
                  </a:lnTo>
                  <a:lnTo>
                    <a:pt x="2630" y="1119"/>
                  </a:lnTo>
                  <a:close/>
                  <a:moveTo>
                    <a:pt x="2491" y="993"/>
                  </a:moveTo>
                  <a:lnTo>
                    <a:pt x="2538" y="909"/>
                  </a:lnTo>
                  <a:lnTo>
                    <a:pt x="2601" y="945"/>
                  </a:lnTo>
                  <a:lnTo>
                    <a:pt x="2554" y="1028"/>
                  </a:lnTo>
                  <a:lnTo>
                    <a:pt x="2491" y="993"/>
                  </a:lnTo>
                  <a:close/>
                  <a:moveTo>
                    <a:pt x="2522" y="1011"/>
                  </a:moveTo>
                  <a:lnTo>
                    <a:pt x="2569" y="928"/>
                  </a:lnTo>
                  <a:lnTo>
                    <a:pt x="2522" y="1011"/>
                  </a:lnTo>
                  <a:close/>
                  <a:moveTo>
                    <a:pt x="2340" y="973"/>
                  </a:moveTo>
                  <a:lnTo>
                    <a:pt x="2340" y="875"/>
                  </a:lnTo>
                  <a:lnTo>
                    <a:pt x="2412" y="875"/>
                  </a:lnTo>
                  <a:lnTo>
                    <a:pt x="2412" y="973"/>
                  </a:lnTo>
                  <a:lnTo>
                    <a:pt x="2340" y="973"/>
                  </a:lnTo>
                  <a:close/>
                  <a:moveTo>
                    <a:pt x="2376" y="973"/>
                  </a:moveTo>
                  <a:lnTo>
                    <a:pt x="2376" y="875"/>
                  </a:lnTo>
                  <a:lnTo>
                    <a:pt x="2376" y="973"/>
                  </a:lnTo>
                  <a:close/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8"/>
                  </a:lnTo>
                  <a:lnTo>
                    <a:pt x="3330" y="1979"/>
                  </a:lnTo>
                  <a:lnTo>
                    <a:pt x="3322" y="2021"/>
                  </a:lnTo>
                  <a:lnTo>
                    <a:pt x="3313" y="2061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3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28"/>
                  </a:lnTo>
                  <a:lnTo>
                    <a:pt x="2649" y="3052"/>
                  </a:lnTo>
                  <a:lnTo>
                    <a:pt x="2617" y="3076"/>
                  </a:lnTo>
                  <a:lnTo>
                    <a:pt x="2582" y="3097"/>
                  </a:lnTo>
                  <a:lnTo>
                    <a:pt x="2548" y="3119"/>
                  </a:lnTo>
                  <a:lnTo>
                    <a:pt x="2513" y="3140"/>
                  </a:lnTo>
                  <a:lnTo>
                    <a:pt x="2478" y="3160"/>
                  </a:lnTo>
                  <a:lnTo>
                    <a:pt x="2442" y="3178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8"/>
                  </a:lnTo>
                  <a:lnTo>
                    <a:pt x="878" y="3160"/>
                  </a:lnTo>
                  <a:lnTo>
                    <a:pt x="843" y="3140"/>
                  </a:lnTo>
                  <a:lnTo>
                    <a:pt x="808" y="3119"/>
                  </a:lnTo>
                  <a:lnTo>
                    <a:pt x="774" y="3097"/>
                  </a:lnTo>
                  <a:lnTo>
                    <a:pt x="740" y="3076"/>
                  </a:lnTo>
                  <a:lnTo>
                    <a:pt x="707" y="3052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3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1"/>
                  </a:lnTo>
                  <a:lnTo>
                    <a:pt x="34" y="2021"/>
                  </a:lnTo>
                  <a:lnTo>
                    <a:pt x="26" y="1979"/>
                  </a:lnTo>
                  <a:lnTo>
                    <a:pt x="19" y="1938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3"/>
                  </a:lnTo>
                  <a:lnTo>
                    <a:pt x="34" y="1342"/>
                  </a:lnTo>
                  <a:lnTo>
                    <a:pt x="43" y="1301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1"/>
                  </a:lnTo>
                  <a:lnTo>
                    <a:pt x="309" y="708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6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3"/>
                  </a:lnTo>
                  <a:lnTo>
                    <a:pt x="843" y="222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19"/>
                  </a:lnTo>
                  <a:lnTo>
                    <a:pt x="1465" y="13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3"/>
                  </a:lnTo>
                  <a:lnTo>
                    <a:pt x="1933" y="19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2"/>
                  </a:lnTo>
                  <a:lnTo>
                    <a:pt x="2548" y="243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3"/>
                  </a:lnTo>
                  <a:lnTo>
                    <a:pt x="2776" y="410"/>
                  </a:lnTo>
                  <a:lnTo>
                    <a:pt x="2806" y="436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8"/>
                  </a:lnTo>
                  <a:lnTo>
                    <a:pt x="3069" y="741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2"/>
                  </a:lnTo>
                  <a:lnTo>
                    <a:pt x="3281" y="1182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1"/>
                  </a:lnTo>
                  <a:lnTo>
                    <a:pt x="3322" y="1342"/>
                  </a:lnTo>
                  <a:lnTo>
                    <a:pt x="3330" y="1383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3"/>
                  </a:lnTo>
                  <a:lnTo>
                    <a:pt x="2893" y="2735"/>
                  </a:lnTo>
                  <a:lnTo>
                    <a:pt x="2917" y="2704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4"/>
                  </a:lnTo>
                  <a:lnTo>
                    <a:pt x="3251" y="2006"/>
                  </a:lnTo>
                  <a:lnTo>
                    <a:pt x="3259" y="1966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5"/>
                  </a:lnTo>
                  <a:lnTo>
                    <a:pt x="3282" y="1764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39"/>
                  </a:lnTo>
                  <a:lnTo>
                    <a:pt x="3282" y="1598"/>
                  </a:lnTo>
                  <a:lnTo>
                    <a:pt x="3278" y="1557"/>
                  </a:lnTo>
                  <a:lnTo>
                    <a:pt x="3275" y="1516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8"/>
                  </a:lnTo>
                  <a:lnTo>
                    <a:pt x="3243" y="1318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599"/>
                  </a:lnTo>
                  <a:lnTo>
                    <a:pt x="2840" y="571"/>
                  </a:lnTo>
                  <a:lnTo>
                    <a:pt x="2813" y="543"/>
                  </a:lnTo>
                  <a:lnTo>
                    <a:pt x="2786" y="516"/>
                  </a:lnTo>
                  <a:lnTo>
                    <a:pt x="2758" y="490"/>
                  </a:lnTo>
                  <a:lnTo>
                    <a:pt x="2729" y="464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4"/>
                  </a:lnTo>
                  <a:lnTo>
                    <a:pt x="2230" y="171"/>
                  </a:lnTo>
                  <a:lnTo>
                    <a:pt x="2193" y="157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3"/>
                  </a:lnTo>
                  <a:lnTo>
                    <a:pt x="2001" y="105"/>
                  </a:lnTo>
                  <a:lnTo>
                    <a:pt x="1963" y="97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7"/>
                  </a:lnTo>
                  <a:lnTo>
                    <a:pt x="1355" y="105"/>
                  </a:lnTo>
                  <a:lnTo>
                    <a:pt x="1316" y="113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7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4"/>
                  </a:lnTo>
                  <a:lnTo>
                    <a:pt x="598" y="490"/>
                  </a:lnTo>
                  <a:lnTo>
                    <a:pt x="570" y="516"/>
                  </a:lnTo>
                  <a:lnTo>
                    <a:pt x="543" y="543"/>
                  </a:lnTo>
                  <a:lnTo>
                    <a:pt x="516" y="571"/>
                  </a:lnTo>
                  <a:lnTo>
                    <a:pt x="489" y="599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8"/>
                  </a:lnTo>
                  <a:lnTo>
                    <a:pt x="105" y="1358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6"/>
                  </a:lnTo>
                  <a:lnTo>
                    <a:pt x="78" y="1557"/>
                  </a:lnTo>
                  <a:lnTo>
                    <a:pt x="74" y="1598"/>
                  </a:lnTo>
                  <a:lnTo>
                    <a:pt x="73" y="1639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4"/>
                  </a:lnTo>
                  <a:lnTo>
                    <a:pt x="78" y="1805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6"/>
                  </a:lnTo>
                  <a:lnTo>
                    <a:pt x="105" y="2006"/>
                  </a:lnTo>
                  <a:lnTo>
                    <a:pt x="113" y="2044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4"/>
                  </a:lnTo>
                  <a:lnTo>
                    <a:pt x="463" y="2735"/>
                  </a:lnTo>
                  <a:lnTo>
                    <a:pt x="489" y="2763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2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3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5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5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3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2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dirty="0">
                <a:solidFill>
                  <a:srgbClr val="222222"/>
                </a:solidFill>
                <a:latin typeface="Golos UI"/>
              </a:endParaRPr>
            </a:p>
          </p:txBody>
        </p:sp>
        <p:sp>
          <p:nvSpPr>
            <p:cNvPr id="179" name="Freeform 13">
              <a:extLst>
                <a:ext uri="{FF2B5EF4-FFF2-40B4-BE49-F238E27FC236}">
                  <a16:creationId xmlns="" xmlns:a16="http://schemas.microsoft.com/office/drawing/2014/main" id="{621A3BD4-5730-4C16-8BAD-50AAA83A28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22525" y="1989509"/>
              <a:ext cx="306058" cy="306787"/>
            </a:xfrm>
            <a:custGeom>
              <a:avLst/>
              <a:gdLst>
                <a:gd name="T0" fmla="*/ 3134 w 3356"/>
                <a:gd name="T1" fmla="*/ 2519 h 3363"/>
                <a:gd name="T2" fmla="*/ 2513 w 3356"/>
                <a:gd name="T3" fmla="*/ 3141 h 3363"/>
                <a:gd name="T4" fmla="*/ 1635 w 3356"/>
                <a:gd name="T5" fmla="*/ 3362 h 3363"/>
                <a:gd name="T6" fmla="*/ 774 w 3356"/>
                <a:gd name="T7" fmla="*/ 3099 h 3363"/>
                <a:gd name="T8" fmla="*/ 183 w 3356"/>
                <a:gd name="T9" fmla="*/ 2447 h 3363"/>
                <a:gd name="T10" fmla="*/ 5 w 3356"/>
                <a:gd name="T11" fmla="*/ 1552 h 3363"/>
                <a:gd name="T12" fmla="*/ 309 w 3356"/>
                <a:gd name="T13" fmla="*/ 709 h 3363"/>
                <a:gd name="T14" fmla="*/ 987 w 3356"/>
                <a:gd name="T15" fmla="*/ 149 h 3363"/>
                <a:gd name="T16" fmla="*/ 1891 w 3356"/>
                <a:gd name="T17" fmla="*/ 14 h 3363"/>
                <a:gd name="T18" fmla="*/ 2714 w 3356"/>
                <a:gd name="T19" fmla="*/ 359 h 3363"/>
                <a:gd name="T20" fmla="*/ 3240 w 3356"/>
                <a:gd name="T21" fmla="*/ 1065 h 3363"/>
                <a:gd name="T22" fmla="*/ 2965 w 3356"/>
                <a:gd name="T23" fmla="*/ 2644 h 3363"/>
                <a:gd name="T24" fmla="*/ 3275 w 3356"/>
                <a:gd name="T25" fmla="*/ 1846 h 3363"/>
                <a:gd name="T26" fmla="*/ 3125 w 3356"/>
                <a:gd name="T27" fmla="*/ 984 h 3363"/>
                <a:gd name="T28" fmla="*/ 2576 w 3356"/>
                <a:gd name="T29" fmla="*/ 348 h 3363"/>
                <a:gd name="T30" fmla="*/ 1761 w 3356"/>
                <a:gd name="T31" fmla="*/ 75 h 3363"/>
                <a:gd name="T32" fmla="*/ 913 w 3356"/>
                <a:gd name="T33" fmla="*/ 267 h 3363"/>
                <a:gd name="T34" fmla="*/ 305 w 3356"/>
                <a:gd name="T35" fmla="*/ 847 h 3363"/>
                <a:gd name="T36" fmla="*/ 72 w 3356"/>
                <a:gd name="T37" fmla="*/ 1682 h 3363"/>
                <a:gd name="T38" fmla="*/ 305 w 3356"/>
                <a:gd name="T39" fmla="*/ 2515 h 3363"/>
                <a:gd name="T40" fmla="*/ 913 w 3356"/>
                <a:gd name="T41" fmla="*/ 3097 h 3363"/>
                <a:gd name="T42" fmla="*/ 1761 w 3356"/>
                <a:gd name="T43" fmla="*/ 3289 h 3363"/>
                <a:gd name="T44" fmla="*/ 2576 w 3356"/>
                <a:gd name="T45" fmla="*/ 3016 h 3363"/>
                <a:gd name="T46" fmla="*/ 1723 w 3356"/>
                <a:gd name="T47" fmla="*/ 1762 h 3363"/>
                <a:gd name="T48" fmla="*/ 1966 w 3356"/>
                <a:gd name="T49" fmla="*/ 1411 h 3363"/>
                <a:gd name="T50" fmla="*/ 1619 w 3356"/>
                <a:gd name="T51" fmla="*/ 1765 h 3363"/>
                <a:gd name="T52" fmla="*/ 1520 w 3356"/>
                <a:gd name="T53" fmla="*/ 1812 h 3363"/>
                <a:gd name="T54" fmla="*/ 1008 w 3356"/>
                <a:gd name="T55" fmla="*/ 2135 h 3363"/>
                <a:gd name="T56" fmla="*/ 2308 w 3356"/>
                <a:gd name="T57" fmla="*/ 2344 h 3363"/>
                <a:gd name="T58" fmla="*/ 1081 w 3356"/>
                <a:gd name="T59" fmla="*/ 2113 h 3363"/>
                <a:gd name="T60" fmla="*/ 993 w 3356"/>
                <a:gd name="T61" fmla="*/ 1667 h 3363"/>
                <a:gd name="T62" fmla="*/ 958 w 3356"/>
                <a:gd name="T63" fmla="*/ 1313 h 3363"/>
                <a:gd name="T64" fmla="*/ 1163 w 3356"/>
                <a:gd name="T65" fmla="*/ 1255 h 3363"/>
                <a:gd name="T66" fmla="*/ 1454 w 3356"/>
                <a:gd name="T67" fmla="*/ 1104 h 3363"/>
                <a:gd name="T68" fmla="*/ 1516 w 3356"/>
                <a:gd name="T69" fmla="*/ 1238 h 3363"/>
                <a:gd name="T70" fmla="*/ 1821 w 3356"/>
                <a:gd name="T71" fmla="*/ 1105 h 3363"/>
                <a:gd name="T72" fmla="*/ 1832 w 3356"/>
                <a:gd name="T73" fmla="*/ 1242 h 3363"/>
                <a:gd name="T74" fmla="*/ 2141 w 3356"/>
                <a:gd name="T75" fmla="*/ 1116 h 3363"/>
                <a:gd name="T76" fmla="*/ 2176 w 3356"/>
                <a:gd name="T77" fmla="*/ 1221 h 3363"/>
                <a:gd name="T78" fmla="*/ 2315 w 3356"/>
                <a:gd name="T79" fmla="*/ 1126 h 3363"/>
                <a:gd name="T80" fmla="*/ 2345 w 3356"/>
                <a:gd name="T81" fmla="*/ 1533 h 3363"/>
                <a:gd name="T82" fmla="*/ 2398 w 3356"/>
                <a:gd name="T83" fmla="*/ 1903 h 3363"/>
                <a:gd name="T84" fmla="*/ 2439 w 3356"/>
                <a:gd name="T85" fmla="*/ 2140 h 3363"/>
                <a:gd name="T86" fmla="*/ 1103 w 3356"/>
                <a:gd name="T87" fmla="*/ 2140 h 3363"/>
                <a:gd name="T88" fmla="*/ 1165 w 3356"/>
                <a:gd name="T89" fmla="*/ 976 h 3363"/>
                <a:gd name="T90" fmla="*/ 877 w 3356"/>
                <a:gd name="T91" fmla="*/ 2423 h 3363"/>
                <a:gd name="T92" fmla="*/ 1959 w 3356"/>
                <a:gd name="T93" fmla="*/ 2423 h 3363"/>
                <a:gd name="T94" fmla="*/ 2514 w 3356"/>
                <a:gd name="T95" fmla="*/ 2215 h 3363"/>
                <a:gd name="T96" fmla="*/ 2464 w 3356"/>
                <a:gd name="T97" fmla="*/ 1875 h 3363"/>
                <a:gd name="T98" fmla="*/ 2423 w 3356"/>
                <a:gd name="T99" fmla="*/ 1587 h 3363"/>
                <a:gd name="T100" fmla="*/ 2393 w 3356"/>
                <a:gd name="T101" fmla="*/ 1245 h 3363"/>
                <a:gd name="T102" fmla="*/ 2360 w 3356"/>
                <a:gd name="T103" fmla="*/ 1030 h 3363"/>
                <a:gd name="T104" fmla="*/ 2141 w 3356"/>
                <a:gd name="T105" fmla="*/ 890 h 3363"/>
                <a:gd name="T106" fmla="*/ 2034 w 3356"/>
                <a:gd name="T107" fmla="*/ 976 h 3363"/>
                <a:gd name="T108" fmla="*/ 2137 w 3356"/>
                <a:gd name="T109" fmla="*/ 1022 h 3363"/>
                <a:gd name="T110" fmla="*/ 1814 w 3356"/>
                <a:gd name="T111" fmla="*/ 885 h 3363"/>
                <a:gd name="T112" fmla="*/ 1744 w 3356"/>
                <a:gd name="T113" fmla="*/ 988 h 3363"/>
                <a:gd name="T114" fmla="*/ 1715 w 3356"/>
                <a:gd name="T115" fmla="*/ 1030 h 3363"/>
                <a:gd name="T116" fmla="*/ 1481 w 3356"/>
                <a:gd name="T117" fmla="*/ 879 h 3363"/>
                <a:gd name="T118" fmla="*/ 1429 w 3356"/>
                <a:gd name="T119" fmla="*/ 980 h 3363"/>
                <a:gd name="T120" fmla="*/ 1467 w 3356"/>
                <a:gd name="T121" fmla="*/ 1030 h 3363"/>
                <a:gd name="T122" fmla="*/ 1168 w 3356"/>
                <a:gd name="T123" fmla="*/ 881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56" h="3363"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6"/>
                  </a:lnTo>
                  <a:lnTo>
                    <a:pt x="3337" y="1938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1"/>
                  </a:lnTo>
                  <a:lnTo>
                    <a:pt x="3255" y="2260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20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2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30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9"/>
                  </a:lnTo>
                  <a:lnTo>
                    <a:pt x="2548" y="3119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7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300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5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5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300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7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19"/>
                  </a:lnTo>
                  <a:lnTo>
                    <a:pt x="774" y="3099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2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20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60"/>
                  </a:lnTo>
                  <a:lnTo>
                    <a:pt x="88" y="2221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8"/>
                  </a:lnTo>
                  <a:lnTo>
                    <a:pt x="14" y="1896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9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4"/>
                  </a:lnTo>
                  <a:lnTo>
                    <a:pt x="34" y="1343"/>
                  </a:lnTo>
                  <a:lnTo>
                    <a:pt x="43" y="1302"/>
                  </a:lnTo>
                  <a:lnTo>
                    <a:pt x="53" y="1262"/>
                  </a:lnTo>
                  <a:lnTo>
                    <a:pt x="64" y="1222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6"/>
                  </a:lnTo>
                  <a:lnTo>
                    <a:pt x="287" y="742"/>
                  </a:lnTo>
                  <a:lnTo>
                    <a:pt x="309" y="709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3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3"/>
                  </a:lnTo>
                  <a:lnTo>
                    <a:pt x="521" y="465"/>
                  </a:lnTo>
                  <a:lnTo>
                    <a:pt x="550" y="438"/>
                  </a:lnTo>
                  <a:lnTo>
                    <a:pt x="580" y="411"/>
                  </a:lnTo>
                  <a:lnTo>
                    <a:pt x="611" y="385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3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20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6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6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20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3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5"/>
                  </a:lnTo>
                  <a:lnTo>
                    <a:pt x="2776" y="411"/>
                  </a:lnTo>
                  <a:lnTo>
                    <a:pt x="2806" y="438"/>
                  </a:lnTo>
                  <a:lnTo>
                    <a:pt x="2835" y="465"/>
                  </a:lnTo>
                  <a:lnTo>
                    <a:pt x="2865" y="493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3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9"/>
                  </a:lnTo>
                  <a:lnTo>
                    <a:pt x="3069" y="741"/>
                  </a:lnTo>
                  <a:lnTo>
                    <a:pt x="3092" y="776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2"/>
                  </a:lnTo>
                  <a:lnTo>
                    <a:pt x="3292" y="1222"/>
                  </a:lnTo>
                  <a:lnTo>
                    <a:pt x="3303" y="1262"/>
                  </a:lnTo>
                  <a:lnTo>
                    <a:pt x="3313" y="1302"/>
                  </a:lnTo>
                  <a:lnTo>
                    <a:pt x="3322" y="1343"/>
                  </a:lnTo>
                  <a:lnTo>
                    <a:pt x="3330" y="1384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9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5"/>
                  </a:lnTo>
                  <a:lnTo>
                    <a:pt x="2917" y="2706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9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6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40"/>
                  </a:lnTo>
                  <a:lnTo>
                    <a:pt x="3282" y="1599"/>
                  </a:lnTo>
                  <a:lnTo>
                    <a:pt x="3278" y="1558"/>
                  </a:lnTo>
                  <a:lnTo>
                    <a:pt x="3275" y="1518"/>
                  </a:lnTo>
                  <a:lnTo>
                    <a:pt x="3271" y="1477"/>
                  </a:lnTo>
                  <a:lnTo>
                    <a:pt x="3265" y="1437"/>
                  </a:lnTo>
                  <a:lnTo>
                    <a:pt x="3259" y="1397"/>
                  </a:lnTo>
                  <a:lnTo>
                    <a:pt x="3251" y="1358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1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6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70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9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4"/>
                  </a:lnTo>
                  <a:lnTo>
                    <a:pt x="1678" y="73"/>
                  </a:lnTo>
                  <a:lnTo>
                    <a:pt x="1637" y="74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9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70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6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1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8"/>
                  </a:lnTo>
                  <a:lnTo>
                    <a:pt x="97" y="1397"/>
                  </a:lnTo>
                  <a:lnTo>
                    <a:pt x="91" y="1437"/>
                  </a:lnTo>
                  <a:lnTo>
                    <a:pt x="85" y="1477"/>
                  </a:lnTo>
                  <a:lnTo>
                    <a:pt x="81" y="1518"/>
                  </a:lnTo>
                  <a:lnTo>
                    <a:pt x="78" y="1558"/>
                  </a:lnTo>
                  <a:lnTo>
                    <a:pt x="74" y="1599"/>
                  </a:lnTo>
                  <a:lnTo>
                    <a:pt x="73" y="1640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6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9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6"/>
                  </a:lnTo>
                  <a:lnTo>
                    <a:pt x="463" y="2735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6"/>
                  </a:lnTo>
                  <a:lnTo>
                    <a:pt x="813" y="3037"/>
                  </a:lnTo>
                  <a:lnTo>
                    <a:pt x="845" y="3058"/>
                  </a:lnTo>
                  <a:lnTo>
                    <a:pt x="878" y="3077"/>
                  </a:lnTo>
                  <a:lnTo>
                    <a:pt x="913" y="3097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5"/>
                  </a:lnTo>
                  <a:lnTo>
                    <a:pt x="1090" y="3179"/>
                  </a:lnTo>
                  <a:lnTo>
                    <a:pt x="1126" y="3193"/>
                  </a:lnTo>
                  <a:lnTo>
                    <a:pt x="1163" y="3206"/>
                  </a:lnTo>
                  <a:lnTo>
                    <a:pt x="1201" y="3219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6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6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9"/>
                  </a:lnTo>
                  <a:lnTo>
                    <a:pt x="2193" y="3206"/>
                  </a:lnTo>
                  <a:lnTo>
                    <a:pt x="2230" y="3193"/>
                  </a:lnTo>
                  <a:lnTo>
                    <a:pt x="2266" y="3179"/>
                  </a:lnTo>
                  <a:lnTo>
                    <a:pt x="2303" y="3165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7"/>
                  </a:lnTo>
                  <a:lnTo>
                    <a:pt x="2478" y="3077"/>
                  </a:lnTo>
                  <a:lnTo>
                    <a:pt x="2511" y="3058"/>
                  </a:lnTo>
                  <a:lnTo>
                    <a:pt x="2543" y="3037"/>
                  </a:lnTo>
                  <a:lnTo>
                    <a:pt x="2576" y="3016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  <a:moveTo>
                    <a:pt x="1599" y="1892"/>
                  </a:moveTo>
                  <a:lnTo>
                    <a:pt x="1614" y="1878"/>
                  </a:lnTo>
                  <a:lnTo>
                    <a:pt x="1630" y="1861"/>
                  </a:lnTo>
                  <a:lnTo>
                    <a:pt x="1644" y="1846"/>
                  </a:lnTo>
                  <a:lnTo>
                    <a:pt x="1658" y="1831"/>
                  </a:lnTo>
                  <a:lnTo>
                    <a:pt x="1667" y="1821"/>
                  </a:lnTo>
                  <a:lnTo>
                    <a:pt x="1676" y="1811"/>
                  </a:lnTo>
                  <a:lnTo>
                    <a:pt x="1686" y="1802"/>
                  </a:lnTo>
                  <a:lnTo>
                    <a:pt x="1694" y="1792"/>
                  </a:lnTo>
                  <a:lnTo>
                    <a:pt x="1698" y="1789"/>
                  </a:lnTo>
                  <a:lnTo>
                    <a:pt x="1702" y="1785"/>
                  </a:lnTo>
                  <a:lnTo>
                    <a:pt x="1709" y="1778"/>
                  </a:lnTo>
                  <a:lnTo>
                    <a:pt x="1716" y="1769"/>
                  </a:lnTo>
                  <a:lnTo>
                    <a:pt x="1723" y="1762"/>
                  </a:lnTo>
                  <a:lnTo>
                    <a:pt x="1731" y="1754"/>
                  </a:lnTo>
                  <a:lnTo>
                    <a:pt x="1742" y="1743"/>
                  </a:lnTo>
                  <a:lnTo>
                    <a:pt x="1752" y="1731"/>
                  </a:lnTo>
                  <a:lnTo>
                    <a:pt x="1764" y="1720"/>
                  </a:lnTo>
                  <a:lnTo>
                    <a:pt x="1774" y="1709"/>
                  </a:lnTo>
                  <a:lnTo>
                    <a:pt x="1789" y="1694"/>
                  </a:lnTo>
                  <a:lnTo>
                    <a:pt x="1803" y="1677"/>
                  </a:lnTo>
                  <a:lnTo>
                    <a:pt x="1947" y="1524"/>
                  </a:lnTo>
                  <a:lnTo>
                    <a:pt x="1963" y="1509"/>
                  </a:lnTo>
                  <a:lnTo>
                    <a:pt x="1977" y="1494"/>
                  </a:lnTo>
                  <a:lnTo>
                    <a:pt x="1992" y="1479"/>
                  </a:lnTo>
                  <a:lnTo>
                    <a:pt x="2006" y="1462"/>
                  </a:lnTo>
                  <a:lnTo>
                    <a:pt x="2008" y="1461"/>
                  </a:lnTo>
                  <a:lnTo>
                    <a:pt x="2010" y="1459"/>
                  </a:lnTo>
                  <a:lnTo>
                    <a:pt x="2011" y="1458"/>
                  </a:lnTo>
                  <a:lnTo>
                    <a:pt x="2012" y="1457"/>
                  </a:lnTo>
                  <a:lnTo>
                    <a:pt x="2012" y="1456"/>
                  </a:lnTo>
                  <a:lnTo>
                    <a:pt x="2011" y="1454"/>
                  </a:lnTo>
                  <a:lnTo>
                    <a:pt x="1988" y="1432"/>
                  </a:lnTo>
                  <a:lnTo>
                    <a:pt x="1981" y="1425"/>
                  </a:lnTo>
                  <a:lnTo>
                    <a:pt x="1973" y="1418"/>
                  </a:lnTo>
                  <a:lnTo>
                    <a:pt x="1966" y="1411"/>
                  </a:lnTo>
                  <a:lnTo>
                    <a:pt x="1958" y="1403"/>
                  </a:lnTo>
                  <a:lnTo>
                    <a:pt x="1952" y="1410"/>
                  </a:lnTo>
                  <a:lnTo>
                    <a:pt x="1941" y="1420"/>
                  </a:lnTo>
                  <a:lnTo>
                    <a:pt x="1931" y="1431"/>
                  </a:lnTo>
                  <a:lnTo>
                    <a:pt x="1924" y="1439"/>
                  </a:lnTo>
                  <a:lnTo>
                    <a:pt x="1901" y="1462"/>
                  </a:lnTo>
                  <a:lnTo>
                    <a:pt x="1894" y="1472"/>
                  </a:lnTo>
                  <a:lnTo>
                    <a:pt x="1885" y="1481"/>
                  </a:lnTo>
                  <a:lnTo>
                    <a:pt x="1877" y="1488"/>
                  </a:lnTo>
                  <a:lnTo>
                    <a:pt x="1868" y="1498"/>
                  </a:lnTo>
                  <a:lnTo>
                    <a:pt x="1857" y="1510"/>
                  </a:lnTo>
                  <a:lnTo>
                    <a:pt x="1846" y="1522"/>
                  </a:lnTo>
                  <a:lnTo>
                    <a:pt x="1834" y="1535"/>
                  </a:lnTo>
                  <a:lnTo>
                    <a:pt x="1823" y="1546"/>
                  </a:lnTo>
                  <a:lnTo>
                    <a:pt x="1813" y="1559"/>
                  </a:lnTo>
                  <a:lnTo>
                    <a:pt x="1801" y="1569"/>
                  </a:lnTo>
                  <a:lnTo>
                    <a:pt x="1795" y="1576"/>
                  </a:lnTo>
                  <a:lnTo>
                    <a:pt x="1790" y="1582"/>
                  </a:lnTo>
                  <a:lnTo>
                    <a:pt x="1645" y="1737"/>
                  </a:lnTo>
                  <a:lnTo>
                    <a:pt x="1637" y="1744"/>
                  </a:lnTo>
                  <a:lnTo>
                    <a:pt x="1628" y="1755"/>
                  </a:lnTo>
                  <a:lnTo>
                    <a:pt x="1619" y="1765"/>
                  </a:lnTo>
                  <a:lnTo>
                    <a:pt x="1611" y="1772"/>
                  </a:lnTo>
                  <a:lnTo>
                    <a:pt x="1606" y="1779"/>
                  </a:lnTo>
                  <a:lnTo>
                    <a:pt x="1599" y="1784"/>
                  </a:lnTo>
                  <a:lnTo>
                    <a:pt x="1591" y="1777"/>
                  </a:lnTo>
                  <a:lnTo>
                    <a:pt x="1582" y="1768"/>
                  </a:lnTo>
                  <a:lnTo>
                    <a:pt x="1561" y="1745"/>
                  </a:lnTo>
                  <a:lnTo>
                    <a:pt x="1522" y="1707"/>
                  </a:lnTo>
                  <a:lnTo>
                    <a:pt x="1484" y="1669"/>
                  </a:lnTo>
                  <a:lnTo>
                    <a:pt x="1467" y="1653"/>
                  </a:lnTo>
                  <a:lnTo>
                    <a:pt x="1464" y="1655"/>
                  </a:lnTo>
                  <a:lnTo>
                    <a:pt x="1460" y="1659"/>
                  </a:lnTo>
                  <a:lnTo>
                    <a:pt x="1441" y="1678"/>
                  </a:lnTo>
                  <a:lnTo>
                    <a:pt x="1433" y="1685"/>
                  </a:lnTo>
                  <a:lnTo>
                    <a:pt x="1428" y="1691"/>
                  </a:lnTo>
                  <a:lnTo>
                    <a:pt x="1420" y="1698"/>
                  </a:lnTo>
                  <a:lnTo>
                    <a:pt x="1415" y="1704"/>
                  </a:lnTo>
                  <a:lnTo>
                    <a:pt x="1419" y="1711"/>
                  </a:lnTo>
                  <a:lnTo>
                    <a:pt x="1426" y="1716"/>
                  </a:lnTo>
                  <a:lnTo>
                    <a:pt x="1440" y="1730"/>
                  </a:lnTo>
                  <a:lnTo>
                    <a:pt x="1462" y="1753"/>
                  </a:lnTo>
                  <a:lnTo>
                    <a:pt x="1490" y="1782"/>
                  </a:lnTo>
                  <a:lnTo>
                    <a:pt x="1520" y="1812"/>
                  </a:lnTo>
                  <a:lnTo>
                    <a:pt x="1550" y="1842"/>
                  </a:lnTo>
                  <a:lnTo>
                    <a:pt x="1575" y="1867"/>
                  </a:lnTo>
                  <a:lnTo>
                    <a:pt x="1592" y="1885"/>
                  </a:lnTo>
                  <a:lnTo>
                    <a:pt x="1599" y="1892"/>
                  </a:lnTo>
                  <a:close/>
                  <a:moveTo>
                    <a:pt x="944" y="1866"/>
                  </a:moveTo>
                  <a:lnTo>
                    <a:pt x="947" y="1877"/>
                  </a:lnTo>
                  <a:lnTo>
                    <a:pt x="948" y="1888"/>
                  </a:lnTo>
                  <a:lnTo>
                    <a:pt x="952" y="1905"/>
                  </a:lnTo>
                  <a:lnTo>
                    <a:pt x="955" y="1924"/>
                  </a:lnTo>
                  <a:lnTo>
                    <a:pt x="959" y="1942"/>
                  </a:lnTo>
                  <a:lnTo>
                    <a:pt x="962" y="1959"/>
                  </a:lnTo>
                  <a:lnTo>
                    <a:pt x="972" y="2005"/>
                  </a:lnTo>
                  <a:lnTo>
                    <a:pt x="975" y="2015"/>
                  </a:lnTo>
                  <a:lnTo>
                    <a:pt x="977" y="2027"/>
                  </a:lnTo>
                  <a:lnTo>
                    <a:pt x="982" y="2044"/>
                  </a:lnTo>
                  <a:lnTo>
                    <a:pt x="986" y="2060"/>
                  </a:lnTo>
                  <a:lnTo>
                    <a:pt x="990" y="2077"/>
                  </a:lnTo>
                  <a:lnTo>
                    <a:pt x="995" y="2093"/>
                  </a:lnTo>
                  <a:lnTo>
                    <a:pt x="998" y="2103"/>
                  </a:lnTo>
                  <a:lnTo>
                    <a:pt x="1000" y="2113"/>
                  </a:lnTo>
                  <a:lnTo>
                    <a:pt x="1003" y="2125"/>
                  </a:lnTo>
                  <a:lnTo>
                    <a:pt x="1008" y="2135"/>
                  </a:lnTo>
                  <a:lnTo>
                    <a:pt x="1012" y="2150"/>
                  </a:lnTo>
                  <a:lnTo>
                    <a:pt x="1022" y="2177"/>
                  </a:lnTo>
                  <a:lnTo>
                    <a:pt x="1031" y="2203"/>
                  </a:lnTo>
                  <a:lnTo>
                    <a:pt x="1037" y="2217"/>
                  </a:lnTo>
                  <a:lnTo>
                    <a:pt x="1064" y="2217"/>
                  </a:lnTo>
                  <a:lnTo>
                    <a:pt x="1114" y="2217"/>
                  </a:lnTo>
                  <a:lnTo>
                    <a:pt x="1166" y="2217"/>
                  </a:lnTo>
                  <a:lnTo>
                    <a:pt x="1195" y="2217"/>
                  </a:lnTo>
                  <a:lnTo>
                    <a:pt x="2269" y="2217"/>
                  </a:lnTo>
                  <a:lnTo>
                    <a:pt x="2278" y="2217"/>
                  </a:lnTo>
                  <a:lnTo>
                    <a:pt x="2288" y="2217"/>
                  </a:lnTo>
                  <a:lnTo>
                    <a:pt x="2293" y="2217"/>
                  </a:lnTo>
                  <a:lnTo>
                    <a:pt x="2299" y="2217"/>
                  </a:lnTo>
                  <a:lnTo>
                    <a:pt x="2303" y="2217"/>
                  </a:lnTo>
                  <a:lnTo>
                    <a:pt x="2306" y="2217"/>
                  </a:lnTo>
                  <a:lnTo>
                    <a:pt x="2307" y="2218"/>
                  </a:lnTo>
                  <a:lnTo>
                    <a:pt x="2308" y="2220"/>
                  </a:lnTo>
                  <a:lnTo>
                    <a:pt x="2310" y="2229"/>
                  </a:lnTo>
                  <a:lnTo>
                    <a:pt x="2308" y="2250"/>
                  </a:lnTo>
                  <a:lnTo>
                    <a:pt x="2308" y="2343"/>
                  </a:lnTo>
                  <a:lnTo>
                    <a:pt x="2308" y="2343"/>
                  </a:lnTo>
                  <a:lnTo>
                    <a:pt x="2308" y="2344"/>
                  </a:lnTo>
                  <a:lnTo>
                    <a:pt x="2308" y="2345"/>
                  </a:lnTo>
                  <a:lnTo>
                    <a:pt x="2289" y="2345"/>
                  </a:lnTo>
                  <a:lnTo>
                    <a:pt x="2241" y="2345"/>
                  </a:lnTo>
                  <a:lnTo>
                    <a:pt x="2172" y="2345"/>
                  </a:lnTo>
                  <a:lnTo>
                    <a:pt x="2092" y="2345"/>
                  </a:lnTo>
                  <a:lnTo>
                    <a:pt x="2010" y="2345"/>
                  </a:lnTo>
                  <a:lnTo>
                    <a:pt x="1936" y="2345"/>
                  </a:lnTo>
                  <a:lnTo>
                    <a:pt x="1878" y="2345"/>
                  </a:lnTo>
                  <a:lnTo>
                    <a:pt x="1848" y="2345"/>
                  </a:lnTo>
                  <a:lnTo>
                    <a:pt x="948" y="2345"/>
                  </a:lnTo>
                  <a:lnTo>
                    <a:pt x="946" y="2345"/>
                  </a:lnTo>
                  <a:lnTo>
                    <a:pt x="945" y="2345"/>
                  </a:lnTo>
                  <a:lnTo>
                    <a:pt x="944" y="2344"/>
                  </a:lnTo>
                  <a:lnTo>
                    <a:pt x="944" y="2343"/>
                  </a:lnTo>
                  <a:lnTo>
                    <a:pt x="943" y="2338"/>
                  </a:lnTo>
                  <a:lnTo>
                    <a:pt x="944" y="2328"/>
                  </a:lnTo>
                  <a:lnTo>
                    <a:pt x="944" y="1896"/>
                  </a:lnTo>
                  <a:lnTo>
                    <a:pt x="943" y="1880"/>
                  </a:lnTo>
                  <a:lnTo>
                    <a:pt x="944" y="1866"/>
                  </a:lnTo>
                  <a:close/>
                  <a:moveTo>
                    <a:pt x="1090" y="2140"/>
                  </a:moveTo>
                  <a:lnTo>
                    <a:pt x="1085" y="2129"/>
                  </a:lnTo>
                  <a:lnTo>
                    <a:pt x="1081" y="2113"/>
                  </a:lnTo>
                  <a:lnTo>
                    <a:pt x="1076" y="2096"/>
                  </a:lnTo>
                  <a:lnTo>
                    <a:pt x="1072" y="2083"/>
                  </a:lnTo>
                  <a:lnTo>
                    <a:pt x="1068" y="2069"/>
                  </a:lnTo>
                  <a:lnTo>
                    <a:pt x="1064" y="2055"/>
                  </a:lnTo>
                  <a:lnTo>
                    <a:pt x="1060" y="2040"/>
                  </a:lnTo>
                  <a:lnTo>
                    <a:pt x="1056" y="2025"/>
                  </a:lnTo>
                  <a:lnTo>
                    <a:pt x="1036" y="1936"/>
                  </a:lnTo>
                  <a:lnTo>
                    <a:pt x="1034" y="1920"/>
                  </a:lnTo>
                  <a:lnTo>
                    <a:pt x="1030" y="1905"/>
                  </a:lnTo>
                  <a:lnTo>
                    <a:pt x="1024" y="1873"/>
                  </a:lnTo>
                  <a:lnTo>
                    <a:pt x="1022" y="1858"/>
                  </a:lnTo>
                  <a:lnTo>
                    <a:pt x="1018" y="1842"/>
                  </a:lnTo>
                  <a:lnTo>
                    <a:pt x="1008" y="1779"/>
                  </a:lnTo>
                  <a:lnTo>
                    <a:pt x="1006" y="1763"/>
                  </a:lnTo>
                  <a:lnTo>
                    <a:pt x="1003" y="1748"/>
                  </a:lnTo>
                  <a:lnTo>
                    <a:pt x="999" y="1715"/>
                  </a:lnTo>
                  <a:lnTo>
                    <a:pt x="997" y="1702"/>
                  </a:lnTo>
                  <a:lnTo>
                    <a:pt x="996" y="1690"/>
                  </a:lnTo>
                  <a:lnTo>
                    <a:pt x="995" y="1686"/>
                  </a:lnTo>
                  <a:lnTo>
                    <a:pt x="995" y="1683"/>
                  </a:lnTo>
                  <a:lnTo>
                    <a:pt x="994" y="1674"/>
                  </a:lnTo>
                  <a:lnTo>
                    <a:pt x="993" y="1667"/>
                  </a:lnTo>
                  <a:lnTo>
                    <a:pt x="991" y="1658"/>
                  </a:lnTo>
                  <a:lnTo>
                    <a:pt x="990" y="1649"/>
                  </a:lnTo>
                  <a:lnTo>
                    <a:pt x="986" y="1617"/>
                  </a:lnTo>
                  <a:lnTo>
                    <a:pt x="983" y="1583"/>
                  </a:lnTo>
                  <a:lnTo>
                    <a:pt x="979" y="1550"/>
                  </a:lnTo>
                  <a:lnTo>
                    <a:pt x="975" y="1518"/>
                  </a:lnTo>
                  <a:lnTo>
                    <a:pt x="974" y="1509"/>
                  </a:lnTo>
                  <a:lnTo>
                    <a:pt x="974" y="1500"/>
                  </a:lnTo>
                  <a:lnTo>
                    <a:pt x="973" y="1492"/>
                  </a:lnTo>
                  <a:lnTo>
                    <a:pt x="972" y="1483"/>
                  </a:lnTo>
                  <a:lnTo>
                    <a:pt x="971" y="1474"/>
                  </a:lnTo>
                  <a:lnTo>
                    <a:pt x="970" y="1467"/>
                  </a:lnTo>
                  <a:lnTo>
                    <a:pt x="970" y="1458"/>
                  </a:lnTo>
                  <a:lnTo>
                    <a:pt x="969" y="1450"/>
                  </a:lnTo>
                  <a:lnTo>
                    <a:pt x="969" y="1441"/>
                  </a:lnTo>
                  <a:lnTo>
                    <a:pt x="968" y="1433"/>
                  </a:lnTo>
                  <a:lnTo>
                    <a:pt x="967" y="1425"/>
                  </a:lnTo>
                  <a:lnTo>
                    <a:pt x="966" y="1416"/>
                  </a:lnTo>
                  <a:lnTo>
                    <a:pt x="963" y="1390"/>
                  </a:lnTo>
                  <a:lnTo>
                    <a:pt x="961" y="1365"/>
                  </a:lnTo>
                  <a:lnTo>
                    <a:pt x="959" y="1339"/>
                  </a:lnTo>
                  <a:lnTo>
                    <a:pt x="958" y="1313"/>
                  </a:lnTo>
                  <a:lnTo>
                    <a:pt x="957" y="1305"/>
                  </a:lnTo>
                  <a:lnTo>
                    <a:pt x="956" y="1296"/>
                  </a:lnTo>
                  <a:lnTo>
                    <a:pt x="953" y="1245"/>
                  </a:lnTo>
                  <a:lnTo>
                    <a:pt x="951" y="1217"/>
                  </a:lnTo>
                  <a:lnTo>
                    <a:pt x="948" y="1171"/>
                  </a:lnTo>
                  <a:lnTo>
                    <a:pt x="946" y="1128"/>
                  </a:lnTo>
                  <a:lnTo>
                    <a:pt x="946" y="1104"/>
                  </a:lnTo>
                  <a:lnTo>
                    <a:pt x="1182" y="1105"/>
                  </a:lnTo>
                  <a:lnTo>
                    <a:pt x="1181" y="1115"/>
                  </a:lnTo>
                  <a:lnTo>
                    <a:pt x="1178" y="1129"/>
                  </a:lnTo>
                  <a:lnTo>
                    <a:pt x="1173" y="1142"/>
                  </a:lnTo>
                  <a:lnTo>
                    <a:pt x="1168" y="1151"/>
                  </a:lnTo>
                  <a:lnTo>
                    <a:pt x="1163" y="1162"/>
                  </a:lnTo>
                  <a:lnTo>
                    <a:pt x="1157" y="1171"/>
                  </a:lnTo>
                  <a:lnTo>
                    <a:pt x="1153" y="1175"/>
                  </a:lnTo>
                  <a:lnTo>
                    <a:pt x="1149" y="1178"/>
                  </a:lnTo>
                  <a:lnTo>
                    <a:pt x="1145" y="1181"/>
                  </a:lnTo>
                  <a:lnTo>
                    <a:pt x="1139" y="1183"/>
                  </a:lnTo>
                  <a:lnTo>
                    <a:pt x="1139" y="1258"/>
                  </a:lnTo>
                  <a:lnTo>
                    <a:pt x="1147" y="1258"/>
                  </a:lnTo>
                  <a:lnTo>
                    <a:pt x="1154" y="1257"/>
                  </a:lnTo>
                  <a:lnTo>
                    <a:pt x="1163" y="1255"/>
                  </a:lnTo>
                  <a:lnTo>
                    <a:pt x="1168" y="1253"/>
                  </a:lnTo>
                  <a:lnTo>
                    <a:pt x="1178" y="1250"/>
                  </a:lnTo>
                  <a:lnTo>
                    <a:pt x="1185" y="1244"/>
                  </a:lnTo>
                  <a:lnTo>
                    <a:pt x="1193" y="1240"/>
                  </a:lnTo>
                  <a:lnTo>
                    <a:pt x="1201" y="1235"/>
                  </a:lnTo>
                  <a:lnTo>
                    <a:pt x="1212" y="1223"/>
                  </a:lnTo>
                  <a:lnTo>
                    <a:pt x="1224" y="1207"/>
                  </a:lnTo>
                  <a:lnTo>
                    <a:pt x="1230" y="1199"/>
                  </a:lnTo>
                  <a:lnTo>
                    <a:pt x="1235" y="1190"/>
                  </a:lnTo>
                  <a:lnTo>
                    <a:pt x="1239" y="1182"/>
                  </a:lnTo>
                  <a:lnTo>
                    <a:pt x="1243" y="1172"/>
                  </a:lnTo>
                  <a:lnTo>
                    <a:pt x="1249" y="1153"/>
                  </a:lnTo>
                  <a:lnTo>
                    <a:pt x="1254" y="1134"/>
                  </a:lnTo>
                  <a:lnTo>
                    <a:pt x="1258" y="1119"/>
                  </a:lnTo>
                  <a:lnTo>
                    <a:pt x="1260" y="1105"/>
                  </a:lnTo>
                  <a:lnTo>
                    <a:pt x="1270" y="1104"/>
                  </a:lnTo>
                  <a:lnTo>
                    <a:pt x="1290" y="1104"/>
                  </a:lnTo>
                  <a:lnTo>
                    <a:pt x="1320" y="1104"/>
                  </a:lnTo>
                  <a:lnTo>
                    <a:pt x="1355" y="1104"/>
                  </a:lnTo>
                  <a:lnTo>
                    <a:pt x="1391" y="1104"/>
                  </a:lnTo>
                  <a:lnTo>
                    <a:pt x="1425" y="1104"/>
                  </a:lnTo>
                  <a:lnTo>
                    <a:pt x="1454" y="1104"/>
                  </a:lnTo>
                  <a:lnTo>
                    <a:pt x="1472" y="1105"/>
                  </a:lnTo>
                  <a:lnTo>
                    <a:pt x="1487" y="1104"/>
                  </a:lnTo>
                  <a:lnTo>
                    <a:pt x="1502" y="1105"/>
                  </a:lnTo>
                  <a:lnTo>
                    <a:pt x="1502" y="1113"/>
                  </a:lnTo>
                  <a:lnTo>
                    <a:pt x="1500" y="1121"/>
                  </a:lnTo>
                  <a:lnTo>
                    <a:pt x="1497" y="1132"/>
                  </a:lnTo>
                  <a:lnTo>
                    <a:pt x="1493" y="1143"/>
                  </a:lnTo>
                  <a:lnTo>
                    <a:pt x="1487" y="1154"/>
                  </a:lnTo>
                  <a:lnTo>
                    <a:pt x="1482" y="1164"/>
                  </a:lnTo>
                  <a:lnTo>
                    <a:pt x="1475" y="1172"/>
                  </a:lnTo>
                  <a:lnTo>
                    <a:pt x="1470" y="1178"/>
                  </a:lnTo>
                  <a:lnTo>
                    <a:pt x="1465" y="1181"/>
                  </a:lnTo>
                  <a:lnTo>
                    <a:pt x="1459" y="1183"/>
                  </a:lnTo>
                  <a:lnTo>
                    <a:pt x="1459" y="1257"/>
                  </a:lnTo>
                  <a:lnTo>
                    <a:pt x="1467" y="1258"/>
                  </a:lnTo>
                  <a:lnTo>
                    <a:pt x="1475" y="1257"/>
                  </a:lnTo>
                  <a:lnTo>
                    <a:pt x="1483" y="1255"/>
                  </a:lnTo>
                  <a:lnTo>
                    <a:pt x="1489" y="1253"/>
                  </a:lnTo>
                  <a:lnTo>
                    <a:pt x="1497" y="1250"/>
                  </a:lnTo>
                  <a:lnTo>
                    <a:pt x="1503" y="1246"/>
                  </a:lnTo>
                  <a:lnTo>
                    <a:pt x="1511" y="1242"/>
                  </a:lnTo>
                  <a:lnTo>
                    <a:pt x="1516" y="1238"/>
                  </a:lnTo>
                  <a:lnTo>
                    <a:pt x="1528" y="1228"/>
                  </a:lnTo>
                  <a:lnTo>
                    <a:pt x="1539" y="1216"/>
                  </a:lnTo>
                  <a:lnTo>
                    <a:pt x="1548" y="1203"/>
                  </a:lnTo>
                  <a:lnTo>
                    <a:pt x="1555" y="1189"/>
                  </a:lnTo>
                  <a:lnTo>
                    <a:pt x="1562" y="1175"/>
                  </a:lnTo>
                  <a:lnTo>
                    <a:pt x="1568" y="1160"/>
                  </a:lnTo>
                  <a:lnTo>
                    <a:pt x="1572" y="1147"/>
                  </a:lnTo>
                  <a:lnTo>
                    <a:pt x="1576" y="1134"/>
                  </a:lnTo>
                  <a:lnTo>
                    <a:pt x="1581" y="1105"/>
                  </a:lnTo>
                  <a:lnTo>
                    <a:pt x="1590" y="1105"/>
                  </a:lnTo>
                  <a:lnTo>
                    <a:pt x="1610" y="1104"/>
                  </a:lnTo>
                  <a:lnTo>
                    <a:pt x="1640" y="1104"/>
                  </a:lnTo>
                  <a:lnTo>
                    <a:pt x="1676" y="1104"/>
                  </a:lnTo>
                  <a:lnTo>
                    <a:pt x="1712" y="1104"/>
                  </a:lnTo>
                  <a:lnTo>
                    <a:pt x="1747" y="1104"/>
                  </a:lnTo>
                  <a:lnTo>
                    <a:pt x="1775" y="1104"/>
                  </a:lnTo>
                  <a:lnTo>
                    <a:pt x="1793" y="1104"/>
                  </a:lnTo>
                  <a:lnTo>
                    <a:pt x="1801" y="1104"/>
                  </a:lnTo>
                  <a:lnTo>
                    <a:pt x="1808" y="1104"/>
                  </a:lnTo>
                  <a:lnTo>
                    <a:pt x="1816" y="1104"/>
                  </a:lnTo>
                  <a:lnTo>
                    <a:pt x="1820" y="1104"/>
                  </a:lnTo>
                  <a:lnTo>
                    <a:pt x="1821" y="1105"/>
                  </a:lnTo>
                  <a:lnTo>
                    <a:pt x="1822" y="1105"/>
                  </a:lnTo>
                  <a:lnTo>
                    <a:pt x="1822" y="1106"/>
                  </a:lnTo>
                  <a:lnTo>
                    <a:pt x="1822" y="1108"/>
                  </a:lnTo>
                  <a:lnTo>
                    <a:pt x="1821" y="1116"/>
                  </a:lnTo>
                  <a:lnTo>
                    <a:pt x="1819" y="1124"/>
                  </a:lnTo>
                  <a:lnTo>
                    <a:pt x="1817" y="1133"/>
                  </a:lnTo>
                  <a:lnTo>
                    <a:pt x="1814" y="1142"/>
                  </a:lnTo>
                  <a:lnTo>
                    <a:pt x="1811" y="1149"/>
                  </a:lnTo>
                  <a:lnTo>
                    <a:pt x="1806" y="1158"/>
                  </a:lnTo>
                  <a:lnTo>
                    <a:pt x="1802" y="1164"/>
                  </a:lnTo>
                  <a:lnTo>
                    <a:pt x="1798" y="1171"/>
                  </a:lnTo>
                  <a:lnTo>
                    <a:pt x="1792" y="1176"/>
                  </a:lnTo>
                  <a:lnTo>
                    <a:pt x="1788" y="1180"/>
                  </a:lnTo>
                  <a:lnTo>
                    <a:pt x="1784" y="1182"/>
                  </a:lnTo>
                  <a:lnTo>
                    <a:pt x="1780" y="1183"/>
                  </a:lnTo>
                  <a:lnTo>
                    <a:pt x="1780" y="1258"/>
                  </a:lnTo>
                  <a:lnTo>
                    <a:pt x="1786" y="1258"/>
                  </a:lnTo>
                  <a:lnTo>
                    <a:pt x="1793" y="1257"/>
                  </a:lnTo>
                  <a:lnTo>
                    <a:pt x="1800" y="1256"/>
                  </a:lnTo>
                  <a:lnTo>
                    <a:pt x="1807" y="1254"/>
                  </a:lnTo>
                  <a:lnTo>
                    <a:pt x="1821" y="1248"/>
                  </a:lnTo>
                  <a:lnTo>
                    <a:pt x="1832" y="1242"/>
                  </a:lnTo>
                  <a:lnTo>
                    <a:pt x="1842" y="1235"/>
                  </a:lnTo>
                  <a:lnTo>
                    <a:pt x="1850" y="1226"/>
                  </a:lnTo>
                  <a:lnTo>
                    <a:pt x="1858" y="1216"/>
                  </a:lnTo>
                  <a:lnTo>
                    <a:pt x="1866" y="1207"/>
                  </a:lnTo>
                  <a:lnTo>
                    <a:pt x="1872" y="1197"/>
                  </a:lnTo>
                  <a:lnTo>
                    <a:pt x="1877" y="1185"/>
                  </a:lnTo>
                  <a:lnTo>
                    <a:pt x="1884" y="1173"/>
                  </a:lnTo>
                  <a:lnTo>
                    <a:pt x="1888" y="1160"/>
                  </a:lnTo>
                  <a:lnTo>
                    <a:pt x="1891" y="1151"/>
                  </a:lnTo>
                  <a:lnTo>
                    <a:pt x="1895" y="1141"/>
                  </a:lnTo>
                  <a:lnTo>
                    <a:pt x="1897" y="1130"/>
                  </a:lnTo>
                  <a:lnTo>
                    <a:pt x="1899" y="1120"/>
                  </a:lnTo>
                  <a:lnTo>
                    <a:pt x="1900" y="1113"/>
                  </a:lnTo>
                  <a:lnTo>
                    <a:pt x="1901" y="1105"/>
                  </a:lnTo>
                  <a:lnTo>
                    <a:pt x="1911" y="1104"/>
                  </a:lnTo>
                  <a:lnTo>
                    <a:pt x="1929" y="1104"/>
                  </a:lnTo>
                  <a:lnTo>
                    <a:pt x="1949" y="1104"/>
                  </a:lnTo>
                  <a:lnTo>
                    <a:pt x="1961" y="1104"/>
                  </a:lnTo>
                  <a:lnTo>
                    <a:pt x="2112" y="1104"/>
                  </a:lnTo>
                  <a:lnTo>
                    <a:pt x="2128" y="1104"/>
                  </a:lnTo>
                  <a:lnTo>
                    <a:pt x="2144" y="1105"/>
                  </a:lnTo>
                  <a:lnTo>
                    <a:pt x="2141" y="1116"/>
                  </a:lnTo>
                  <a:lnTo>
                    <a:pt x="2138" y="1129"/>
                  </a:lnTo>
                  <a:lnTo>
                    <a:pt x="2134" y="1143"/>
                  </a:lnTo>
                  <a:lnTo>
                    <a:pt x="2130" y="1151"/>
                  </a:lnTo>
                  <a:lnTo>
                    <a:pt x="2125" y="1160"/>
                  </a:lnTo>
                  <a:lnTo>
                    <a:pt x="2120" y="1169"/>
                  </a:lnTo>
                  <a:lnTo>
                    <a:pt x="2117" y="1173"/>
                  </a:lnTo>
                  <a:lnTo>
                    <a:pt x="2113" y="1176"/>
                  </a:lnTo>
                  <a:lnTo>
                    <a:pt x="2110" y="1178"/>
                  </a:lnTo>
                  <a:lnTo>
                    <a:pt x="2106" y="1181"/>
                  </a:lnTo>
                  <a:lnTo>
                    <a:pt x="2103" y="1182"/>
                  </a:lnTo>
                  <a:lnTo>
                    <a:pt x="2100" y="1183"/>
                  </a:lnTo>
                  <a:lnTo>
                    <a:pt x="2100" y="1258"/>
                  </a:lnTo>
                  <a:lnTo>
                    <a:pt x="2107" y="1258"/>
                  </a:lnTo>
                  <a:lnTo>
                    <a:pt x="2116" y="1257"/>
                  </a:lnTo>
                  <a:lnTo>
                    <a:pt x="2124" y="1255"/>
                  </a:lnTo>
                  <a:lnTo>
                    <a:pt x="2130" y="1253"/>
                  </a:lnTo>
                  <a:lnTo>
                    <a:pt x="2139" y="1250"/>
                  </a:lnTo>
                  <a:lnTo>
                    <a:pt x="2147" y="1245"/>
                  </a:lnTo>
                  <a:lnTo>
                    <a:pt x="2155" y="1240"/>
                  </a:lnTo>
                  <a:lnTo>
                    <a:pt x="2163" y="1234"/>
                  </a:lnTo>
                  <a:lnTo>
                    <a:pt x="2169" y="1227"/>
                  </a:lnTo>
                  <a:lnTo>
                    <a:pt x="2176" y="1221"/>
                  </a:lnTo>
                  <a:lnTo>
                    <a:pt x="2181" y="1213"/>
                  </a:lnTo>
                  <a:lnTo>
                    <a:pt x="2187" y="1205"/>
                  </a:lnTo>
                  <a:lnTo>
                    <a:pt x="2196" y="1188"/>
                  </a:lnTo>
                  <a:lnTo>
                    <a:pt x="2205" y="1170"/>
                  </a:lnTo>
                  <a:lnTo>
                    <a:pt x="2211" y="1151"/>
                  </a:lnTo>
                  <a:lnTo>
                    <a:pt x="2216" y="1133"/>
                  </a:lnTo>
                  <a:lnTo>
                    <a:pt x="2218" y="1127"/>
                  </a:lnTo>
                  <a:lnTo>
                    <a:pt x="2219" y="1119"/>
                  </a:lnTo>
                  <a:lnTo>
                    <a:pt x="2220" y="1116"/>
                  </a:lnTo>
                  <a:lnTo>
                    <a:pt x="2220" y="1113"/>
                  </a:lnTo>
                  <a:lnTo>
                    <a:pt x="2221" y="1106"/>
                  </a:lnTo>
                  <a:lnTo>
                    <a:pt x="2221" y="1105"/>
                  </a:lnTo>
                  <a:lnTo>
                    <a:pt x="2222" y="1105"/>
                  </a:lnTo>
                  <a:lnTo>
                    <a:pt x="2234" y="1104"/>
                  </a:lnTo>
                  <a:lnTo>
                    <a:pt x="2259" y="1104"/>
                  </a:lnTo>
                  <a:lnTo>
                    <a:pt x="2286" y="1104"/>
                  </a:lnTo>
                  <a:lnTo>
                    <a:pt x="2303" y="1104"/>
                  </a:lnTo>
                  <a:lnTo>
                    <a:pt x="2307" y="1104"/>
                  </a:lnTo>
                  <a:lnTo>
                    <a:pt x="2313" y="1105"/>
                  </a:lnTo>
                  <a:lnTo>
                    <a:pt x="2314" y="1105"/>
                  </a:lnTo>
                  <a:lnTo>
                    <a:pt x="2314" y="1105"/>
                  </a:lnTo>
                  <a:lnTo>
                    <a:pt x="2315" y="1126"/>
                  </a:lnTo>
                  <a:lnTo>
                    <a:pt x="2317" y="1170"/>
                  </a:lnTo>
                  <a:lnTo>
                    <a:pt x="2320" y="1217"/>
                  </a:lnTo>
                  <a:lnTo>
                    <a:pt x="2321" y="1245"/>
                  </a:lnTo>
                  <a:lnTo>
                    <a:pt x="2322" y="1262"/>
                  </a:lnTo>
                  <a:lnTo>
                    <a:pt x="2324" y="1279"/>
                  </a:lnTo>
                  <a:lnTo>
                    <a:pt x="2325" y="1296"/>
                  </a:lnTo>
                  <a:lnTo>
                    <a:pt x="2326" y="1313"/>
                  </a:lnTo>
                  <a:lnTo>
                    <a:pt x="2327" y="1322"/>
                  </a:lnTo>
                  <a:lnTo>
                    <a:pt x="2328" y="1331"/>
                  </a:lnTo>
                  <a:lnTo>
                    <a:pt x="2329" y="1339"/>
                  </a:lnTo>
                  <a:lnTo>
                    <a:pt x="2329" y="1347"/>
                  </a:lnTo>
                  <a:lnTo>
                    <a:pt x="2330" y="1356"/>
                  </a:lnTo>
                  <a:lnTo>
                    <a:pt x="2331" y="1364"/>
                  </a:lnTo>
                  <a:lnTo>
                    <a:pt x="2331" y="1373"/>
                  </a:lnTo>
                  <a:lnTo>
                    <a:pt x="2331" y="1381"/>
                  </a:lnTo>
                  <a:lnTo>
                    <a:pt x="2339" y="1466"/>
                  </a:lnTo>
                  <a:lnTo>
                    <a:pt x="2340" y="1474"/>
                  </a:lnTo>
                  <a:lnTo>
                    <a:pt x="2341" y="1483"/>
                  </a:lnTo>
                  <a:lnTo>
                    <a:pt x="2342" y="1491"/>
                  </a:lnTo>
                  <a:lnTo>
                    <a:pt x="2343" y="1499"/>
                  </a:lnTo>
                  <a:lnTo>
                    <a:pt x="2344" y="1513"/>
                  </a:lnTo>
                  <a:lnTo>
                    <a:pt x="2345" y="1533"/>
                  </a:lnTo>
                  <a:lnTo>
                    <a:pt x="2347" y="1552"/>
                  </a:lnTo>
                  <a:lnTo>
                    <a:pt x="2349" y="1565"/>
                  </a:lnTo>
                  <a:lnTo>
                    <a:pt x="2350" y="1574"/>
                  </a:lnTo>
                  <a:lnTo>
                    <a:pt x="2350" y="1582"/>
                  </a:lnTo>
                  <a:lnTo>
                    <a:pt x="2353" y="1591"/>
                  </a:lnTo>
                  <a:lnTo>
                    <a:pt x="2353" y="1599"/>
                  </a:lnTo>
                  <a:lnTo>
                    <a:pt x="2354" y="1607"/>
                  </a:lnTo>
                  <a:lnTo>
                    <a:pt x="2355" y="1615"/>
                  </a:lnTo>
                  <a:lnTo>
                    <a:pt x="2356" y="1626"/>
                  </a:lnTo>
                  <a:lnTo>
                    <a:pt x="2357" y="1636"/>
                  </a:lnTo>
                  <a:lnTo>
                    <a:pt x="2358" y="1647"/>
                  </a:lnTo>
                  <a:lnTo>
                    <a:pt x="2360" y="1657"/>
                  </a:lnTo>
                  <a:lnTo>
                    <a:pt x="2363" y="1681"/>
                  </a:lnTo>
                  <a:lnTo>
                    <a:pt x="2366" y="1702"/>
                  </a:lnTo>
                  <a:lnTo>
                    <a:pt x="2369" y="1725"/>
                  </a:lnTo>
                  <a:lnTo>
                    <a:pt x="2372" y="1747"/>
                  </a:lnTo>
                  <a:lnTo>
                    <a:pt x="2375" y="1769"/>
                  </a:lnTo>
                  <a:lnTo>
                    <a:pt x="2379" y="1791"/>
                  </a:lnTo>
                  <a:lnTo>
                    <a:pt x="2382" y="1812"/>
                  </a:lnTo>
                  <a:lnTo>
                    <a:pt x="2385" y="1835"/>
                  </a:lnTo>
                  <a:lnTo>
                    <a:pt x="2389" y="1857"/>
                  </a:lnTo>
                  <a:lnTo>
                    <a:pt x="2398" y="1903"/>
                  </a:lnTo>
                  <a:lnTo>
                    <a:pt x="2399" y="1911"/>
                  </a:lnTo>
                  <a:lnTo>
                    <a:pt x="2400" y="1918"/>
                  </a:lnTo>
                  <a:lnTo>
                    <a:pt x="2402" y="1926"/>
                  </a:lnTo>
                  <a:lnTo>
                    <a:pt x="2403" y="1933"/>
                  </a:lnTo>
                  <a:lnTo>
                    <a:pt x="2407" y="1950"/>
                  </a:lnTo>
                  <a:lnTo>
                    <a:pt x="2410" y="1965"/>
                  </a:lnTo>
                  <a:lnTo>
                    <a:pt x="2411" y="1972"/>
                  </a:lnTo>
                  <a:lnTo>
                    <a:pt x="2413" y="1979"/>
                  </a:lnTo>
                  <a:lnTo>
                    <a:pt x="2416" y="1994"/>
                  </a:lnTo>
                  <a:lnTo>
                    <a:pt x="2419" y="2009"/>
                  </a:lnTo>
                  <a:lnTo>
                    <a:pt x="2423" y="2025"/>
                  </a:lnTo>
                  <a:lnTo>
                    <a:pt x="2427" y="2039"/>
                  </a:lnTo>
                  <a:lnTo>
                    <a:pt x="2429" y="2050"/>
                  </a:lnTo>
                  <a:lnTo>
                    <a:pt x="2431" y="2061"/>
                  </a:lnTo>
                  <a:lnTo>
                    <a:pt x="2435" y="2073"/>
                  </a:lnTo>
                  <a:lnTo>
                    <a:pt x="2438" y="2082"/>
                  </a:lnTo>
                  <a:lnTo>
                    <a:pt x="2442" y="2098"/>
                  </a:lnTo>
                  <a:lnTo>
                    <a:pt x="2446" y="2112"/>
                  </a:lnTo>
                  <a:lnTo>
                    <a:pt x="2454" y="2135"/>
                  </a:lnTo>
                  <a:lnTo>
                    <a:pt x="2454" y="2137"/>
                  </a:lnTo>
                  <a:lnTo>
                    <a:pt x="2453" y="2140"/>
                  </a:lnTo>
                  <a:lnTo>
                    <a:pt x="2439" y="2140"/>
                  </a:lnTo>
                  <a:lnTo>
                    <a:pt x="2403" y="2140"/>
                  </a:lnTo>
                  <a:lnTo>
                    <a:pt x="2353" y="2140"/>
                  </a:lnTo>
                  <a:lnTo>
                    <a:pt x="2294" y="2140"/>
                  </a:lnTo>
                  <a:lnTo>
                    <a:pt x="2234" y="2140"/>
                  </a:lnTo>
                  <a:lnTo>
                    <a:pt x="2179" y="2140"/>
                  </a:lnTo>
                  <a:lnTo>
                    <a:pt x="2137" y="2140"/>
                  </a:lnTo>
                  <a:lnTo>
                    <a:pt x="2112" y="2140"/>
                  </a:lnTo>
                  <a:lnTo>
                    <a:pt x="2095" y="2140"/>
                  </a:lnTo>
                  <a:lnTo>
                    <a:pt x="2058" y="2140"/>
                  </a:lnTo>
                  <a:lnTo>
                    <a:pt x="2006" y="2140"/>
                  </a:lnTo>
                  <a:lnTo>
                    <a:pt x="1939" y="2140"/>
                  </a:lnTo>
                  <a:lnTo>
                    <a:pt x="1861" y="2140"/>
                  </a:lnTo>
                  <a:lnTo>
                    <a:pt x="1775" y="2140"/>
                  </a:lnTo>
                  <a:lnTo>
                    <a:pt x="1683" y="2140"/>
                  </a:lnTo>
                  <a:lnTo>
                    <a:pt x="1591" y="2140"/>
                  </a:lnTo>
                  <a:lnTo>
                    <a:pt x="1497" y="2140"/>
                  </a:lnTo>
                  <a:lnTo>
                    <a:pt x="1406" y="2140"/>
                  </a:lnTo>
                  <a:lnTo>
                    <a:pt x="1322" y="2140"/>
                  </a:lnTo>
                  <a:lnTo>
                    <a:pt x="1247" y="2140"/>
                  </a:lnTo>
                  <a:lnTo>
                    <a:pt x="1183" y="2140"/>
                  </a:lnTo>
                  <a:lnTo>
                    <a:pt x="1134" y="2140"/>
                  </a:lnTo>
                  <a:lnTo>
                    <a:pt x="1103" y="2140"/>
                  </a:lnTo>
                  <a:lnTo>
                    <a:pt x="1090" y="2140"/>
                  </a:lnTo>
                  <a:close/>
                  <a:moveTo>
                    <a:pt x="1038" y="958"/>
                  </a:moveTo>
                  <a:lnTo>
                    <a:pt x="1045" y="962"/>
                  </a:lnTo>
                  <a:lnTo>
                    <a:pt x="1062" y="969"/>
                  </a:lnTo>
                  <a:lnTo>
                    <a:pt x="1079" y="976"/>
                  </a:lnTo>
                  <a:lnTo>
                    <a:pt x="1088" y="981"/>
                  </a:lnTo>
                  <a:lnTo>
                    <a:pt x="1098" y="985"/>
                  </a:lnTo>
                  <a:lnTo>
                    <a:pt x="1107" y="988"/>
                  </a:lnTo>
                  <a:lnTo>
                    <a:pt x="1111" y="980"/>
                  </a:lnTo>
                  <a:lnTo>
                    <a:pt x="1115" y="972"/>
                  </a:lnTo>
                  <a:lnTo>
                    <a:pt x="1121" y="966"/>
                  </a:lnTo>
                  <a:lnTo>
                    <a:pt x="1126" y="960"/>
                  </a:lnTo>
                  <a:lnTo>
                    <a:pt x="1131" y="956"/>
                  </a:lnTo>
                  <a:lnTo>
                    <a:pt x="1135" y="954"/>
                  </a:lnTo>
                  <a:lnTo>
                    <a:pt x="1138" y="953"/>
                  </a:lnTo>
                  <a:lnTo>
                    <a:pt x="1141" y="953"/>
                  </a:lnTo>
                  <a:lnTo>
                    <a:pt x="1145" y="954"/>
                  </a:lnTo>
                  <a:lnTo>
                    <a:pt x="1149" y="956"/>
                  </a:lnTo>
                  <a:lnTo>
                    <a:pt x="1152" y="959"/>
                  </a:lnTo>
                  <a:lnTo>
                    <a:pt x="1155" y="962"/>
                  </a:lnTo>
                  <a:lnTo>
                    <a:pt x="1160" y="969"/>
                  </a:lnTo>
                  <a:lnTo>
                    <a:pt x="1165" y="976"/>
                  </a:lnTo>
                  <a:lnTo>
                    <a:pt x="1169" y="985"/>
                  </a:lnTo>
                  <a:lnTo>
                    <a:pt x="1173" y="993"/>
                  </a:lnTo>
                  <a:lnTo>
                    <a:pt x="1176" y="1000"/>
                  </a:lnTo>
                  <a:lnTo>
                    <a:pt x="1179" y="1011"/>
                  </a:lnTo>
                  <a:lnTo>
                    <a:pt x="1181" y="1023"/>
                  </a:lnTo>
                  <a:lnTo>
                    <a:pt x="1182" y="1030"/>
                  </a:lnTo>
                  <a:lnTo>
                    <a:pt x="1155" y="1030"/>
                  </a:lnTo>
                  <a:lnTo>
                    <a:pt x="1105" y="1030"/>
                  </a:lnTo>
                  <a:lnTo>
                    <a:pt x="1054" y="1030"/>
                  </a:lnTo>
                  <a:lnTo>
                    <a:pt x="1025" y="1030"/>
                  </a:lnTo>
                  <a:lnTo>
                    <a:pt x="1000" y="1030"/>
                  </a:lnTo>
                  <a:lnTo>
                    <a:pt x="948" y="1030"/>
                  </a:lnTo>
                  <a:lnTo>
                    <a:pt x="897" y="1030"/>
                  </a:lnTo>
                  <a:lnTo>
                    <a:pt x="871" y="1030"/>
                  </a:lnTo>
                  <a:lnTo>
                    <a:pt x="869" y="1032"/>
                  </a:lnTo>
                  <a:lnTo>
                    <a:pt x="868" y="1035"/>
                  </a:lnTo>
                  <a:lnTo>
                    <a:pt x="868" y="1038"/>
                  </a:lnTo>
                  <a:lnTo>
                    <a:pt x="868" y="1041"/>
                  </a:lnTo>
                  <a:lnTo>
                    <a:pt x="868" y="2401"/>
                  </a:lnTo>
                  <a:lnTo>
                    <a:pt x="868" y="2412"/>
                  </a:lnTo>
                  <a:lnTo>
                    <a:pt x="869" y="2423"/>
                  </a:lnTo>
                  <a:lnTo>
                    <a:pt x="877" y="2423"/>
                  </a:lnTo>
                  <a:lnTo>
                    <a:pt x="899" y="2423"/>
                  </a:lnTo>
                  <a:lnTo>
                    <a:pt x="934" y="2423"/>
                  </a:lnTo>
                  <a:lnTo>
                    <a:pt x="979" y="2423"/>
                  </a:lnTo>
                  <a:lnTo>
                    <a:pt x="1032" y="2423"/>
                  </a:lnTo>
                  <a:lnTo>
                    <a:pt x="1092" y="2424"/>
                  </a:lnTo>
                  <a:lnTo>
                    <a:pt x="1156" y="2424"/>
                  </a:lnTo>
                  <a:lnTo>
                    <a:pt x="1223" y="2424"/>
                  </a:lnTo>
                  <a:lnTo>
                    <a:pt x="1291" y="2423"/>
                  </a:lnTo>
                  <a:lnTo>
                    <a:pt x="1357" y="2423"/>
                  </a:lnTo>
                  <a:lnTo>
                    <a:pt x="1420" y="2423"/>
                  </a:lnTo>
                  <a:lnTo>
                    <a:pt x="1480" y="2423"/>
                  </a:lnTo>
                  <a:lnTo>
                    <a:pt x="1531" y="2423"/>
                  </a:lnTo>
                  <a:lnTo>
                    <a:pt x="1575" y="2423"/>
                  </a:lnTo>
                  <a:lnTo>
                    <a:pt x="1607" y="2423"/>
                  </a:lnTo>
                  <a:lnTo>
                    <a:pt x="1626" y="2423"/>
                  </a:lnTo>
                  <a:lnTo>
                    <a:pt x="1645" y="2423"/>
                  </a:lnTo>
                  <a:lnTo>
                    <a:pt x="1677" y="2423"/>
                  </a:lnTo>
                  <a:lnTo>
                    <a:pt x="1719" y="2423"/>
                  </a:lnTo>
                  <a:lnTo>
                    <a:pt x="1771" y="2423"/>
                  </a:lnTo>
                  <a:lnTo>
                    <a:pt x="1829" y="2423"/>
                  </a:lnTo>
                  <a:lnTo>
                    <a:pt x="1892" y="2423"/>
                  </a:lnTo>
                  <a:lnTo>
                    <a:pt x="1959" y="2423"/>
                  </a:lnTo>
                  <a:lnTo>
                    <a:pt x="2028" y="2423"/>
                  </a:lnTo>
                  <a:lnTo>
                    <a:pt x="2095" y="2423"/>
                  </a:lnTo>
                  <a:lnTo>
                    <a:pt x="2160" y="2423"/>
                  </a:lnTo>
                  <a:lnTo>
                    <a:pt x="2220" y="2423"/>
                  </a:lnTo>
                  <a:lnTo>
                    <a:pt x="2274" y="2423"/>
                  </a:lnTo>
                  <a:lnTo>
                    <a:pt x="2318" y="2423"/>
                  </a:lnTo>
                  <a:lnTo>
                    <a:pt x="2354" y="2423"/>
                  </a:lnTo>
                  <a:lnTo>
                    <a:pt x="2375" y="2423"/>
                  </a:lnTo>
                  <a:lnTo>
                    <a:pt x="2384" y="2423"/>
                  </a:lnTo>
                  <a:lnTo>
                    <a:pt x="2385" y="2414"/>
                  </a:lnTo>
                  <a:lnTo>
                    <a:pt x="2385" y="2395"/>
                  </a:lnTo>
                  <a:lnTo>
                    <a:pt x="2385" y="2366"/>
                  </a:lnTo>
                  <a:lnTo>
                    <a:pt x="2385" y="2333"/>
                  </a:lnTo>
                  <a:lnTo>
                    <a:pt x="2384" y="2298"/>
                  </a:lnTo>
                  <a:lnTo>
                    <a:pt x="2384" y="2266"/>
                  </a:lnTo>
                  <a:lnTo>
                    <a:pt x="2384" y="2238"/>
                  </a:lnTo>
                  <a:lnTo>
                    <a:pt x="2384" y="2220"/>
                  </a:lnTo>
                  <a:lnTo>
                    <a:pt x="2385" y="2216"/>
                  </a:lnTo>
                  <a:lnTo>
                    <a:pt x="2403" y="2215"/>
                  </a:lnTo>
                  <a:lnTo>
                    <a:pt x="2444" y="2215"/>
                  </a:lnTo>
                  <a:lnTo>
                    <a:pt x="2487" y="2215"/>
                  </a:lnTo>
                  <a:lnTo>
                    <a:pt x="2514" y="2215"/>
                  </a:lnTo>
                  <a:lnTo>
                    <a:pt x="2525" y="2215"/>
                  </a:lnTo>
                  <a:lnTo>
                    <a:pt x="2537" y="2216"/>
                  </a:lnTo>
                  <a:lnTo>
                    <a:pt x="2548" y="2216"/>
                  </a:lnTo>
                  <a:lnTo>
                    <a:pt x="2557" y="2215"/>
                  </a:lnTo>
                  <a:lnTo>
                    <a:pt x="2555" y="2207"/>
                  </a:lnTo>
                  <a:lnTo>
                    <a:pt x="2548" y="2187"/>
                  </a:lnTo>
                  <a:lnTo>
                    <a:pt x="2539" y="2168"/>
                  </a:lnTo>
                  <a:lnTo>
                    <a:pt x="2535" y="2155"/>
                  </a:lnTo>
                  <a:lnTo>
                    <a:pt x="2524" y="2127"/>
                  </a:lnTo>
                  <a:lnTo>
                    <a:pt x="2513" y="2091"/>
                  </a:lnTo>
                  <a:lnTo>
                    <a:pt x="2502" y="2053"/>
                  </a:lnTo>
                  <a:lnTo>
                    <a:pt x="2495" y="2024"/>
                  </a:lnTo>
                  <a:lnTo>
                    <a:pt x="2487" y="1991"/>
                  </a:lnTo>
                  <a:lnTo>
                    <a:pt x="2483" y="1972"/>
                  </a:lnTo>
                  <a:lnTo>
                    <a:pt x="2479" y="1955"/>
                  </a:lnTo>
                  <a:lnTo>
                    <a:pt x="2476" y="1938"/>
                  </a:lnTo>
                  <a:lnTo>
                    <a:pt x="2472" y="1919"/>
                  </a:lnTo>
                  <a:lnTo>
                    <a:pt x="2470" y="1911"/>
                  </a:lnTo>
                  <a:lnTo>
                    <a:pt x="2468" y="1902"/>
                  </a:lnTo>
                  <a:lnTo>
                    <a:pt x="2467" y="1893"/>
                  </a:lnTo>
                  <a:lnTo>
                    <a:pt x="2465" y="1884"/>
                  </a:lnTo>
                  <a:lnTo>
                    <a:pt x="2464" y="1875"/>
                  </a:lnTo>
                  <a:lnTo>
                    <a:pt x="2461" y="1866"/>
                  </a:lnTo>
                  <a:lnTo>
                    <a:pt x="2459" y="1853"/>
                  </a:lnTo>
                  <a:lnTo>
                    <a:pt x="2457" y="1839"/>
                  </a:lnTo>
                  <a:lnTo>
                    <a:pt x="2455" y="1825"/>
                  </a:lnTo>
                  <a:lnTo>
                    <a:pt x="2453" y="1811"/>
                  </a:lnTo>
                  <a:lnTo>
                    <a:pt x="2451" y="1803"/>
                  </a:lnTo>
                  <a:lnTo>
                    <a:pt x="2450" y="1794"/>
                  </a:lnTo>
                  <a:lnTo>
                    <a:pt x="2449" y="1784"/>
                  </a:lnTo>
                  <a:lnTo>
                    <a:pt x="2446" y="1776"/>
                  </a:lnTo>
                  <a:lnTo>
                    <a:pt x="2444" y="1762"/>
                  </a:lnTo>
                  <a:lnTo>
                    <a:pt x="2442" y="1748"/>
                  </a:lnTo>
                  <a:lnTo>
                    <a:pt x="2440" y="1734"/>
                  </a:lnTo>
                  <a:lnTo>
                    <a:pt x="2439" y="1720"/>
                  </a:lnTo>
                  <a:lnTo>
                    <a:pt x="2438" y="1711"/>
                  </a:lnTo>
                  <a:lnTo>
                    <a:pt x="2437" y="1701"/>
                  </a:lnTo>
                  <a:lnTo>
                    <a:pt x="2435" y="1689"/>
                  </a:lnTo>
                  <a:lnTo>
                    <a:pt x="2433" y="1677"/>
                  </a:lnTo>
                  <a:lnTo>
                    <a:pt x="2431" y="1666"/>
                  </a:lnTo>
                  <a:lnTo>
                    <a:pt x="2430" y="1655"/>
                  </a:lnTo>
                  <a:lnTo>
                    <a:pt x="2424" y="1606"/>
                  </a:lnTo>
                  <a:lnTo>
                    <a:pt x="2423" y="1596"/>
                  </a:lnTo>
                  <a:lnTo>
                    <a:pt x="2423" y="1587"/>
                  </a:lnTo>
                  <a:lnTo>
                    <a:pt x="2422" y="1578"/>
                  </a:lnTo>
                  <a:lnTo>
                    <a:pt x="2421" y="1568"/>
                  </a:lnTo>
                  <a:lnTo>
                    <a:pt x="2419" y="1559"/>
                  </a:lnTo>
                  <a:lnTo>
                    <a:pt x="2418" y="1549"/>
                  </a:lnTo>
                  <a:lnTo>
                    <a:pt x="2417" y="1539"/>
                  </a:lnTo>
                  <a:lnTo>
                    <a:pt x="2416" y="1529"/>
                  </a:lnTo>
                  <a:lnTo>
                    <a:pt x="2415" y="1521"/>
                  </a:lnTo>
                  <a:lnTo>
                    <a:pt x="2414" y="1511"/>
                  </a:lnTo>
                  <a:lnTo>
                    <a:pt x="2412" y="1492"/>
                  </a:lnTo>
                  <a:lnTo>
                    <a:pt x="2410" y="1471"/>
                  </a:lnTo>
                  <a:lnTo>
                    <a:pt x="2409" y="1452"/>
                  </a:lnTo>
                  <a:lnTo>
                    <a:pt x="2407" y="1433"/>
                  </a:lnTo>
                  <a:lnTo>
                    <a:pt x="2405" y="1424"/>
                  </a:lnTo>
                  <a:lnTo>
                    <a:pt x="2405" y="1413"/>
                  </a:lnTo>
                  <a:lnTo>
                    <a:pt x="2404" y="1403"/>
                  </a:lnTo>
                  <a:lnTo>
                    <a:pt x="2403" y="1393"/>
                  </a:lnTo>
                  <a:lnTo>
                    <a:pt x="2396" y="1295"/>
                  </a:lnTo>
                  <a:lnTo>
                    <a:pt x="2395" y="1285"/>
                  </a:lnTo>
                  <a:lnTo>
                    <a:pt x="2395" y="1275"/>
                  </a:lnTo>
                  <a:lnTo>
                    <a:pt x="2394" y="1265"/>
                  </a:lnTo>
                  <a:lnTo>
                    <a:pt x="2393" y="1255"/>
                  </a:lnTo>
                  <a:lnTo>
                    <a:pt x="2393" y="1245"/>
                  </a:lnTo>
                  <a:lnTo>
                    <a:pt x="2391" y="1236"/>
                  </a:lnTo>
                  <a:lnTo>
                    <a:pt x="2391" y="1226"/>
                  </a:lnTo>
                  <a:lnTo>
                    <a:pt x="2390" y="1215"/>
                  </a:lnTo>
                  <a:lnTo>
                    <a:pt x="2390" y="1205"/>
                  </a:lnTo>
                  <a:lnTo>
                    <a:pt x="2389" y="1196"/>
                  </a:lnTo>
                  <a:lnTo>
                    <a:pt x="2388" y="1186"/>
                  </a:lnTo>
                  <a:lnTo>
                    <a:pt x="2388" y="1176"/>
                  </a:lnTo>
                  <a:lnTo>
                    <a:pt x="2387" y="1165"/>
                  </a:lnTo>
                  <a:lnTo>
                    <a:pt x="2387" y="1156"/>
                  </a:lnTo>
                  <a:lnTo>
                    <a:pt x="2387" y="1145"/>
                  </a:lnTo>
                  <a:lnTo>
                    <a:pt x="2386" y="1135"/>
                  </a:lnTo>
                  <a:lnTo>
                    <a:pt x="2385" y="1126"/>
                  </a:lnTo>
                  <a:lnTo>
                    <a:pt x="2385" y="1115"/>
                  </a:lnTo>
                  <a:lnTo>
                    <a:pt x="2385" y="1105"/>
                  </a:lnTo>
                  <a:lnTo>
                    <a:pt x="2385" y="1094"/>
                  </a:lnTo>
                  <a:lnTo>
                    <a:pt x="2384" y="1084"/>
                  </a:lnTo>
                  <a:lnTo>
                    <a:pt x="2384" y="1074"/>
                  </a:lnTo>
                  <a:lnTo>
                    <a:pt x="2384" y="1064"/>
                  </a:lnTo>
                  <a:lnTo>
                    <a:pt x="2385" y="1051"/>
                  </a:lnTo>
                  <a:lnTo>
                    <a:pt x="2385" y="1039"/>
                  </a:lnTo>
                  <a:lnTo>
                    <a:pt x="2384" y="1030"/>
                  </a:lnTo>
                  <a:lnTo>
                    <a:pt x="2360" y="1030"/>
                  </a:lnTo>
                  <a:lnTo>
                    <a:pt x="2314" y="1030"/>
                  </a:lnTo>
                  <a:lnTo>
                    <a:pt x="2265" y="1030"/>
                  </a:lnTo>
                  <a:lnTo>
                    <a:pt x="2236" y="1030"/>
                  </a:lnTo>
                  <a:lnTo>
                    <a:pt x="2228" y="1030"/>
                  </a:lnTo>
                  <a:lnTo>
                    <a:pt x="2221" y="1030"/>
                  </a:lnTo>
                  <a:lnTo>
                    <a:pt x="2218" y="1030"/>
                  </a:lnTo>
                  <a:lnTo>
                    <a:pt x="2216" y="1029"/>
                  </a:lnTo>
                  <a:lnTo>
                    <a:pt x="2214" y="1022"/>
                  </a:lnTo>
                  <a:lnTo>
                    <a:pt x="2211" y="1006"/>
                  </a:lnTo>
                  <a:lnTo>
                    <a:pt x="2208" y="995"/>
                  </a:lnTo>
                  <a:lnTo>
                    <a:pt x="2206" y="983"/>
                  </a:lnTo>
                  <a:lnTo>
                    <a:pt x="2203" y="973"/>
                  </a:lnTo>
                  <a:lnTo>
                    <a:pt x="2199" y="962"/>
                  </a:lnTo>
                  <a:lnTo>
                    <a:pt x="2194" y="952"/>
                  </a:lnTo>
                  <a:lnTo>
                    <a:pt x="2189" y="942"/>
                  </a:lnTo>
                  <a:lnTo>
                    <a:pt x="2183" y="933"/>
                  </a:lnTo>
                  <a:lnTo>
                    <a:pt x="2178" y="925"/>
                  </a:lnTo>
                  <a:lnTo>
                    <a:pt x="2172" y="916"/>
                  </a:lnTo>
                  <a:lnTo>
                    <a:pt x="2165" y="908"/>
                  </a:lnTo>
                  <a:lnTo>
                    <a:pt x="2158" y="902"/>
                  </a:lnTo>
                  <a:lnTo>
                    <a:pt x="2150" y="895"/>
                  </a:lnTo>
                  <a:lnTo>
                    <a:pt x="2141" y="890"/>
                  </a:lnTo>
                  <a:lnTo>
                    <a:pt x="2132" y="885"/>
                  </a:lnTo>
                  <a:lnTo>
                    <a:pt x="2120" y="880"/>
                  </a:lnTo>
                  <a:lnTo>
                    <a:pt x="2108" y="877"/>
                  </a:lnTo>
                  <a:lnTo>
                    <a:pt x="2096" y="877"/>
                  </a:lnTo>
                  <a:lnTo>
                    <a:pt x="2084" y="877"/>
                  </a:lnTo>
                  <a:lnTo>
                    <a:pt x="2074" y="879"/>
                  </a:lnTo>
                  <a:lnTo>
                    <a:pt x="2063" y="883"/>
                  </a:lnTo>
                  <a:lnTo>
                    <a:pt x="2052" y="888"/>
                  </a:lnTo>
                  <a:lnTo>
                    <a:pt x="2042" y="893"/>
                  </a:lnTo>
                  <a:lnTo>
                    <a:pt x="2034" y="900"/>
                  </a:lnTo>
                  <a:lnTo>
                    <a:pt x="2027" y="906"/>
                  </a:lnTo>
                  <a:lnTo>
                    <a:pt x="2020" y="914"/>
                  </a:lnTo>
                  <a:lnTo>
                    <a:pt x="2013" y="921"/>
                  </a:lnTo>
                  <a:lnTo>
                    <a:pt x="2009" y="928"/>
                  </a:lnTo>
                  <a:lnTo>
                    <a:pt x="2002" y="940"/>
                  </a:lnTo>
                  <a:lnTo>
                    <a:pt x="1996" y="951"/>
                  </a:lnTo>
                  <a:lnTo>
                    <a:pt x="1993" y="958"/>
                  </a:lnTo>
                  <a:lnTo>
                    <a:pt x="2000" y="962"/>
                  </a:lnTo>
                  <a:lnTo>
                    <a:pt x="2010" y="966"/>
                  </a:lnTo>
                  <a:lnTo>
                    <a:pt x="2019" y="970"/>
                  </a:lnTo>
                  <a:lnTo>
                    <a:pt x="2027" y="973"/>
                  </a:lnTo>
                  <a:lnTo>
                    <a:pt x="2034" y="976"/>
                  </a:lnTo>
                  <a:lnTo>
                    <a:pt x="2046" y="982"/>
                  </a:lnTo>
                  <a:lnTo>
                    <a:pt x="2056" y="986"/>
                  </a:lnTo>
                  <a:lnTo>
                    <a:pt x="2062" y="988"/>
                  </a:lnTo>
                  <a:lnTo>
                    <a:pt x="2067" y="981"/>
                  </a:lnTo>
                  <a:lnTo>
                    <a:pt x="2070" y="973"/>
                  </a:lnTo>
                  <a:lnTo>
                    <a:pt x="2076" y="966"/>
                  </a:lnTo>
                  <a:lnTo>
                    <a:pt x="2081" y="960"/>
                  </a:lnTo>
                  <a:lnTo>
                    <a:pt x="2085" y="956"/>
                  </a:lnTo>
                  <a:lnTo>
                    <a:pt x="2090" y="954"/>
                  </a:lnTo>
                  <a:lnTo>
                    <a:pt x="2093" y="953"/>
                  </a:lnTo>
                  <a:lnTo>
                    <a:pt x="2096" y="953"/>
                  </a:lnTo>
                  <a:lnTo>
                    <a:pt x="2099" y="954"/>
                  </a:lnTo>
                  <a:lnTo>
                    <a:pt x="2104" y="956"/>
                  </a:lnTo>
                  <a:lnTo>
                    <a:pt x="2107" y="959"/>
                  </a:lnTo>
                  <a:lnTo>
                    <a:pt x="2111" y="962"/>
                  </a:lnTo>
                  <a:lnTo>
                    <a:pt x="2116" y="969"/>
                  </a:lnTo>
                  <a:lnTo>
                    <a:pt x="2120" y="976"/>
                  </a:lnTo>
                  <a:lnTo>
                    <a:pt x="2124" y="985"/>
                  </a:lnTo>
                  <a:lnTo>
                    <a:pt x="2128" y="993"/>
                  </a:lnTo>
                  <a:lnTo>
                    <a:pt x="2131" y="1000"/>
                  </a:lnTo>
                  <a:lnTo>
                    <a:pt x="2134" y="1011"/>
                  </a:lnTo>
                  <a:lnTo>
                    <a:pt x="2137" y="1022"/>
                  </a:lnTo>
                  <a:lnTo>
                    <a:pt x="2137" y="1030"/>
                  </a:lnTo>
                  <a:lnTo>
                    <a:pt x="2123" y="1030"/>
                  </a:lnTo>
                  <a:lnTo>
                    <a:pt x="2108" y="1030"/>
                  </a:lnTo>
                  <a:lnTo>
                    <a:pt x="1957" y="1030"/>
                  </a:lnTo>
                  <a:lnTo>
                    <a:pt x="1944" y="1030"/>
                  </a:lnTo>
                  <a:lnTo>
                    <a:pt x="1926" y="1030"/>
                  </a:lnTo>
                  <a:lnTo>
                    <a:pt x="1908" y="1030"/>
                  </a:lnTo>
                  <a:lnTo>
                    <a:pt x="1897" y="1030"/>
                  </a:lnTo>
                  <a:lnTo>
                    <a:pt x="1895" y="1019"/>
                  </a:lnTo>
                  <a:lnTo>
                    <a:pt x="1892" y="1006"/>
                  </a:lnTo>
                  <a:lnTo>
                    <a:pt x="1888" y="987"/>
                  </a:lnTo>
                  <a:lnTo>
                    <a:pt x="1883" y="970"/>
                  </a:lnTo>
                  <a:lnTo>
                    <a:pt x="1875" y="953"/>
                  </a:lnTo>
                  <a:lnTo>
                    <a:pt x="1867" y="935"/>
                  </a:lnTo>
                  <a:lnTo>
                    <a:pt x="1862" y="928"/>
                  </a:lnTo>
                  <a:lnTo>
                    <a:pt x="1857" y="920"/>
                  </a:lnTo>
                  <a:lnTo>
                    <a:pt x="1850" y="913"/>
                  </a:lnTo>
                  <a:lnTo>
                    <a:pt x="1844" y="906"/>
                  </a:lnTo>
                  <a:lnTo>
                    <a:pt x="1838" y="901"/>
                  </a:lnTo>
                  <a:lnTo>
                    <a:pt x="1830" y="894"/>
                  </a:lnTo>
                  <a:lnTo>
                    <a:pt x="1822" y="889"/>
                  </a:lnTo>
                  <a:lnTo>
                    <a:pt x="1814" y="885"/>
                  </a:lnTo>
                  <a:lnTo>
                    <a:pt x="1802" y="880"/>
                  </a:lnTo>
                  <a:lnTo>
                    <a:pt x="1790" y="878"/>
                  </a:lnTo>
                  <a:lnTo>
                    <a:pt x="1779" y="877"/>
                  </a:lnTo>
                  <a:lnTo>
                    <a:pt x="1767" y="877"/>
                  </a:lnTo>
                  <a:lnTo>
                    <a:pt x="1757" y="879"/>
                  </a:lnTo>
                  <a:lnTo>
                    <a:pt x="1745" y="883"/>
                  </a:lnTo>
                  <a:lnTo>
                    <a:pt x="1734" y="888"/>
                  </a:lnTo>
                  <a:lnTo>
                    <a:pt x="1724" y="893"/>
                  </a:lnTo>
                  <a:lnTo>
                    <a:pt x="1716" y="900"/>
                  </a:lnTo>
                  <a:lnTo>
                    <a:pt x="1708" y="906"/>
                  </a:lnTo>
                  <a:lnTo>
                    <a:pt x="1702" y="914"/>
                  </a:lnTo>
                  <a:lnTo>
                    <a:pt x="1695" y="921"/>
                  </a:lnTo>
                  <a:lnTo>
                    <a:pt x="1691" y="928"/>
                  </a:lnTo>
                  <a:lnTo>
                    <a:pt x="1683" y="940"/>
                  </a:lnTo>
                  <a:lnTo>
                    <a:pt x="1677" y="951"/>
                  </a:lnTo>
                  <a:lnTo>
                    <a:pt x="1675" y="958"/>
                  </a:lnTo>
                  <a:lnTo>
                    <a:pt x="1682" y="962"/>
                  </a:lnTo>
                  <a:lnTo>
                    <a:pt x="1691" y="966"/>
                  </a:lnTo>
                  <a:lnTo>
                    <a:pt x="1703" y="971"/>
                  </a:lnTo>
                  <a:lnTo>
                    <a:pt x="1719" y="979"/>
                  </a:lnTo>
                  <a:lnTo>
                    <a:pt x="1735" y="985"/>
                  </a:lnTo>
                  <a:lnTo>
                    <a:pt x="1744" y="988"/>
                  </a:lnTo>
                  <a:lnTo>
                    <a:pt x="1748" y="981"/>
                  </a:lnTo>
                  <a:lnTo>
                    <a:pt x="1752" y="972"/>
                  </a:lnTo>
                  <a:lnTo>
                    <a:pt x="1758" y="966"/>
                  </a:lnTo>
                  <a:lnTo>
                    <a:pt x="1763" y="960"/>
                  </a:lnTo>
                  <a:lnTo>
                    <a:pt x="1767" y="956"/>
                  </a:lnTo>
                  <a:lnTo>
                    <a:pt x="1772" y="954"/>
                  </a:lnTo>
                  <a:lnTo>
                    <a:pt x="1775" y="953"/>
                  </a:lnTo>
                  <a:lnTo>
                    <a:pt x="1778" y="953"/>
                  </a:lnTo>
                  <a:lnTo>
                    <a:pt x="1783" y="954"/>
                  </a:lnTo>
                  <a:lnTo>
                    <a:pt x="1786" y="956"/>
                  </a:lnTo>
                  <a:lnTo>
                    <a:pt x="1789" y="959"/>
                  </a:lnTo>
                  <a:lnTo>
                    <a:pt x="1792" y="964"/>
                  </a:lnTo>
                  <a:lnTo>
                    <a:pt x="1800" y="973"/>
                  </a:lnTo>
                  <a:lnTo>
                    <a:pt x="1806" y="985"/>
                  </a:lnTo>
                  <a:lnTo>
                    <a:pt x="1812" y="998"/>
                  </a:lnTo>
                  <a:lnTo>
                    <a:pt x="1815" y="1011"/>
                  </a:lnTo>
                  <a:lnTo>
                    <a:pt x="1818" y="1021"/>
                  </a:lnTo>
                  <a:lnTo>
                    <a:pt x="1819" y="1030"/>
                  </a:lnTo>
                  <a:lnTo>
                    <a:pt x="1809" y="1030"/>
                  </a:lnTo>
                  <a:lnTo>
                    <a:pt x="1786" y="1030"/>
                  </a:lnTo>
                  <a:lnTo>
                    <a:pt x="1752" y="1030"/>
                  </a:lnTo>
                  <a:lnTo>
                    <a:pt x="1715" y="1030"/>
                  </a:lnTo>
                  <a:lnTo>
                    <a:pt x="1675" y="1030"/>
                  </a:lnTo>
                  <a:lnTo>
                    <a:pt x="1639" y="1030"/>
                  </a:lnTo>
                  <a:lnTo>
                    <a:pt x="1610" y="1030"/>
                  </a:lnTo>
                  <a:lnTo>
                    <a:pt x="1593" y="1030"/>
                  </a:lnTo>
                  <a:lnTo>
                    <a:pt x="1584" y="1030"/>
                  </a:lnTo>
                  <a:lnTo>
                    <a:pt x="1580" y="1029"/>
                  </a:lnTo>
                  <a:lnTo>
                    <a:pt x="1578" y="1026"/>
                  </a:lnTo>
                  <a:lnTo>
                    <a:pt x="1577" y="1019"/>
                  </a:lnTo>
                  <a:lnTo>
                    <a:pt x="1572" y="998"/>
                  </a:lnTo>
                  <a:lnTo>
                    <a:pt x="1568" y="979"/>
                  </a:lnTo>
                  <a:lnTo>
                    <a:pt x="1561" y="960"/>
                  </a:lnTo>
                  <a:lnTo>
                    <a:pt x="1552" y="942"/>
                  </a:lnTo>
                  <a:lnTo>
                    <a:pt x="1547" y="933"/>
                  </a:lnTo>
                  <a:lnTo>
                    <a:pt x="1541" y="925"/>
                  </a:lnTo>
                  <a:lnTo>
                    <a:pt x="1535" y="916"/>
                  </a:lnTo>
                  <a:lnTo>
                    <a:pt x="1528" y="908"/>
                  </a:lnTo>
                  <a:lnTo>
                    <a:pt x="1521" y="902"/>
                  </a:lnTo>
                  <a:lnTo>
                    <a:pt x="1513" y="895"/>
                  </a:lnTo>
                  <a:lnTo>
                    <a:pt x="1504" y="890"/>
                  </a:lnTo>
                  <a:lnTo>
                    <a:pt x="1495" y="885"/>
                  </a:lnTo>
                  <a:lnTo>
                    <a:pt x="1487" y="881"/>
                  </a:lnTo>
                  <a:lnTo>
                    <a:pt x="1481" y="879"/>
                  </a:lnTo>
                  <a:lnTo>
                    <a:pt x="1473" y="878"/>
                  </a:lnTo>
                  <a:lnTo>
                    <a:pt x="1466" y="877"/>
                  </a:lnTo>
                  <a:lnTo>
                    <a:pt x="1459" y="877"/>
                  </a:lnTo>
                  <a:lnTo>
                    <a:pt x="1452" y="877"/>
                  </a:lnTo>
                  <a:lnTo>
                    <a:pt x="1445" y="878"/>
                  </a:lnTo>
                  <a:lnTo>
                    <a:pt x="1438" y="879"/>
                  </a:lnTo>
                  <a:lnTo>
                    <a:pt x="1425" y="884"/>
                  </a:lnTo>
                  <a:lnTo>
                    <a:pt x="1412" y="889"/>
                  </a:lnTo>
                  <a:lnTo>
                    <a:pt x="1400" y="898"/>
                  </a:lnTo>
                  <a:lnTo>
                    <a:pt x="1390" y="906"/>
                  </a:lnTo>
                  <a:lnTo>
                    <a:pt x="1376" y="921"/>
                  </a:lnTo>
                  <a:lnTo>
                    <a:pt x="1372" y="928"/>
                  </a:lnTo>
                  <a:lnTo>
                    <a:pt x="1365" y="940"/>
                  </a:lnTo>
                  <a:lnTo>
                    <a:pt x="1359" y="951"/>
                  </a:lnTo>
                  <a:lnTo>
                    <a:pt x="1356" y="958"/>
                  </a:lnTo>
                  <a:lnTo>
                    <a:pt x="1363" y="962"/>
                  </a:lnTo>
                  <a:lnTo>
                    <a:pt x="1373" y="966"/>
                  </a:lnTo>
                  <a:lnTo>
                    <a:pt x="1385" y="971"/>
                  </a:lnTo>
                  <a:lnTo>
                    <a:pt x="1401" y="979"/>
                  </a:lnTo>
                  <a:lnTo>
                    <a:pt x="1416" y="985"/>
                  </a:lnTo>
                  <a:lnTo>
                    <a:pt x="1426" y="988"/>
                  </a:lnTo>
                  <a:lnTo>
                    <a:pt x="1429" y="980"/>
                  </a:lnTo>
                  <a:lnTo>
                    <a:pt x="1434" y="972"/>
                  </a:lnTo>
                  <a:lnTo>
                    <a:pt x="1440" y="966"/>
                  </a:lnTo>
                  <a:lnTo>
                    <a:pt x="1444" y="960"/>
                  </a:lnTo>
                  <a:lnTo>
                    <a:pt x="1448" y="956"/>
                  </a:lnTo>
                  <a:lnTo>
                    <a:pt x="1453" y="954"/>
                  </a:lnTo>
                  <a:lnTo>
                    <a:pt x="1457" y="953"/>
                  </a:lnTo>
                  <a:lnTo>
                    <a:pt x="1460" y="953"/>
                  </a:lnTo>
                  <a:lnTo>
                    <a:pt x="1464" y="955"/>
                  </a:lnTo>
                  <a:lnTo>
                    <a:pt x="1467" y="957"/>
                  </a:lnTo>
                  <a:lnTo>
                    <a:pt x="1471" y="959"/>
                  </a:lnTo>
                  <a:lnTo>
                    <a:pt x="1474" y="964"/>
                  </a:lnTo>
                  <a:lnTo>
                    <a:pt x="1479" y="969"/>
                  </a:lnTo>
                  <a:lnTo>
                    <a:pt x="1484" y="976"/>
                  </a:lnTo>
                  <a:lnTo>
                    <a:pt x="1488" y="985"/>
                  </a:lnTo>
                  <a:lnTo>
                    <a:pt x="1492" y="993"/>
                  </a:lnTo>
                  <a:lnTo>
                    <a:pt x="1494" y="1001"/>
                  </a:lnTo>
                  <a:lnTo>
                    <a:pt x="1497" y="1012"/>
                  </a:lnTo>
                  <a:lnTo>
                    <a:pt x="1500" y="1023"/>
                  </a:lnTo>
                  <a:lnTo>
                    <a:pt x="1500" y="1030"/>
                  </a:lnTo>
                  <a:lnTo>
                    <a:pt x="1493" y="1030"/>
                  </a:lnTo>
                  <a:lnTo>
                    <a:pt x="1480" y="1030"/>
                  </a:lnTo>
                  <a:lnTo>
                    <a:pt x="1467" y="1030"/>
                  </a:lnTo>
                  <a:lnTo>
                    <a:pt x="1457" y="1030"/>
                  </a:lnTo>
                  <a:lnTo>
                    <a:pt x="1284" y="1030"/>
                  </a:lnTo>
                  <a:lnTo>
                    <a:pt x="1270" y="1030"/>
                  </a:lnTo>
                  <a:lnTo>
                    <a:pt x="1262" y="1030"/>
                  </a:lnTo>
                  <a:lnTo>
                    <a:pt x="1261" y="1030"/>
                  </a:lnTo>
                  <a:lnTo>
                    <a:pt x="1260" y="1028"/>
                  </a:lnTo>
                  <a:lnTo>
                    <a:pt x="1260" y="1026"/>
                  </a:lnTo>
                  <a:lnTo>
                    <a:pt x="1259" y="1022"/>
                  </a:lnTo>
                  <a:lnTo>
                    <a:pt x="1257" y="1011"/>
                  </a:lnTo>
                  <a:lnTo>
                    <a:pt x="1254" y="999"/>
                  </a:lnTo>
                  <a:lnTo>
                    <a:pt x="1252" y="988"/>
                  </a:lnTo>
                  <a:lnTo>
                    <a:pt x="1249" y="978"/>
                  </a:lnTo>
                  <a:lnTo>
                    <a:pt x="1244" y="962"/>
                  </a:lnTo>
                  <a:lnTo>
                    <a:pt x="1236" y="947"/>
                  </a:lnTo>
                  <a:lnTo>
                    <a:pt x="1229" y="933"/>
                  </a:lnTo>
                  <a:lnTo>
                    <a:pt x="1219" y="919"/>
                  </a:lnTo>
                  <a:lnTo>
                    <a:pt x="1209" y="908"/>
                  </a:lnTo>
                  <a:lnTo>
                    <a:pt x="1197" y="898"/>
                  </a:lnTo>
                  <a:lnTo>
                    <a:pt x="1191" y="893"/>
                  </a:lnTo>
                  <a:lnTo>
                    <a:pt x="1184" y="889"/>
                  </a:lnTo>
                  <a:lnTo>
                    <a:pt x="1177" y="885"/>
                  </a:lnTo>
                  <a:lnTo>
                    <a:pt x="1168" y="881"/>
                  </a:lnTo>
                  <a:lnTo>
                    <a:pt x="1159" y="879"/>
                  </a:lnTo>
                  <a:lnTo>
                    <a:pt x="1150" y="877"/>
                  </a:lnTo>
                  <a:lnTo>
                    <a:pt x="1140" y="876"/>
                  </a:lnTo>
                  <a:lnTo>
                    <a:pt x="1132" y="877"/>
                  </a:lnTo>
                  <a:lnTo>
                    <a:pt x="1118" y="879"/>
                  </a:lnTo>
                  <a:lnTo>
                    <a:pt x="1106" y="884"/>
                  </a:lnTo>
                  <a:lnTo>
                    <a:pt x="1095" y="889"/>
                  </a:lnTo>
                  <a:lnTo>
                    <a:pt x="1085" y="894"/>
                  </a:lnTo>
                  <a:lnTo>
                    <a:pt x="1076" y="902"/>
                  </a:lnTo>
                  <a:lnTo>
                    <a:pt x="1068" y="911"/>
                  </a:lnTo>
                  <a:lnTo>
                    <a:pt x="1060" y="919"/>
                  </a:lnTo>
                  <a:lnTo>
                    <a:pt x="1053" y="929"/>
                  </a:lnTo>
                  <a:lnTo>
                    <a:pt x="1049" y="935"/>
                  </a:lnTo>
                  <a:lnTo>
                    <a:pt x="1044" y="944"/>
                  </a:lnTo>
                  <a:lnTo>
                    <a:pt x="1039" y="953"/>
                  </a:lnTo>
                  <a:lnTo>
                    <a:pt x="1038" y="958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dirty="0">
                <a:solidFill>
                  <a:srgbClr val="222222"/>
                </a:solidFill>
                <a:latin typeface="Golos UI"/>
              </a:endParaRPr>
            </a:p>
          </p:txBody>
        </p:sp>
      </p:grpSp>
      <p:grpSp>
        <p:nvGrpSpPr>
          <p:cNvPr id="194" name="Группа 193">
            <a:extLst>
              <a:ext uri="{FF2B5EF4-FFF2-40B4-BE49-F238E27FC236}">
                <a16:creationId xmlns="" xmlns:a16="http://schemas.microsoft.com/office/drawing/2014/main" id="{FEF8ED11-8B7A-4CDD-B8DF-E07BDCDCA3DD}"/>
              </a:ext>
            </a:extLst>
          </p:cNvPr>
          <p:cNvGrpSpPr/>
          <p:nvPr/>
        </p:nvGrpSpPr>
        <p:grpSpPr>
          <a:xfrm>
            <a:off x="4429033" y="4250191"/>
            <a:ext cx="306058" cy="660825"/>
            <a:chOff x="-522525" y="1635471"/>
            <a:chExt cx="306058" cy="660825"/>
          </a:xfrm>
        </p:grpSpPr>
        <p:sp>
          <p:nvSpPr>
            <p:cNvPr id="196" name="Овал 195">
              <a:extLst>
                <a:ext uri="{FF2B5EF4-FFF2-40B4-BE49-F238E27FC236}">
                  <a16:creationId xmlns="" xmlns:a16="http://schemas.microsoft.com/office/drawing/2014/main" id="{5469F26B-9A3E-4453-8BC1-B947990EDE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522525" y="1989509"/>
              <a:ext cx="306000" cy="306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0F0F0"/>
                </a:solidFill>
              </a:endParaRPr>
            </a:p>
          </p:txBody>
        </p:sp>
        <p:sp>
          <p:nvSpPr>
            <p:cNvPr id="197" name="Овал 196">
              <a:extLst>
                <a:ext uri="{FF2B5EF4-FFF2-40B4-BE49-F238E27FC236}">
                  <a16:creationId xmlns="" xmlns:a16="http://schemas.microsoft.com/office/drawing/2014/main" id="{58D69F40-3802-435E-9030-583EA444B1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522525" y="1635471"/>
              <a:ext cx="306000" cy="306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0F0F0"/>
                </a:solidFill>
              </a:endParaRPr>
            </a:p>
          </p:txBody>
        </p:sp>
        <p:cxnSp>
          <p:nvCxnSpPr>
            <p:cNvPr id="198" name="Прямая соединительная линия 197">
              <a:extLst>
                <a:ext uri="{FF2B5EF4-FFF2-40B4-BE49-F238E27FC236}">
                  <a16:creationId xmlns="" xmlns:a16="http://schemas.microsoft.com/office/drawing/2014/main" id="{6A5B356C-4087-488B-9357-A4E9B063E253}"/>
                </a:ext>
              </a:extLst>
            </p:cNvPr>
            <p:cNvCxnSpPr>
              <a:cxnSpLocks/>
            </p:cNvCxnSpPr>
            <p:nvPr/>
          </p:nvCxnSpPr>
          <p:spPr>
            <a:xfrm>
              <a:off x="-370764" y="1939739"/>
              <a:ext cx="0" cy="48896"/>
            </a:xfrm>
            <a:prstGeom prst="line">
              <a:avLst/>
            </a:prstGeom>
            <a:solidFill>
              <a:srgbClr val="443D81"/>
            </a:solidFill>
            <a:ln w="6350">
              <a:solidFill>
                <a:srgbClr val="443D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Freeform 12">
              <a:extLst>
                <a:ext uri="{FF2B5EF4-FFF2-40B4-BE49-F238E27FC236}">
                  <a16:creationId xmlns="" xmlns:a16="http://schemas.microsoft.com/office/drawing/2014/main" id="{76FF684B-4E70-459B-9D8A-40FF2C98A9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22525" y="1635471"/>
              <a:ext cx="306058" cy="306787"/>
            </a:xfrm>
            <a:custGeom>
              <a:avLst/>
              <a:gdLst>
                <a:gd name="T0" fmla="*/ 1006 w 3356"/>
                <a:gd name="T1" fmla="*/ 2249 h 3363"/>
                <a:gd name="T2" fmla="*/ 2438 w 3356"/>
                <a:gd name="T3" fmla="*/ 1749 h 3363"/>
                <a:gd name="T4" fmla="*/ 2261 w 3356"/>
                <a:gd name="T5" fmla="*/ 1822 h 3363"/>
                <a:gd name="T6" fmla="*/ 1233 w 3356"/>
                <a:gd name="T7" fmla="*/ 1824 h 3363"/>
                <a:gd name="T8" fmla="*/ 995 w 3356"/>
                <a:gd name="T9" fmla="*/ 1781 h 3363"/>
                <a:gd name="T10" fmla="*/ 2292 w 3356"/>
                <a:gd name="T11" fmla="*/ 1742 h 3363"/>
                <a:gd name="T12" fmla="*/ 2422 w 3356"/>
                <a:gd name="T13" fmla="*/ 1663 h 3363"/>
                <a:gd name="T14" fmla="*/ 2470 w 3356"/>
                <a:gd name="T15" fmla="*/ 1527 h 3363"/>
                <a:gd name="T16" fmla="*/ 934 w 3356"/>
                <a:gd name="T17" fmla="*/ 1617 h 3363"/>
                <a:gd name="T18" fmla="*/ 1035 w 3356"/>
                <a:gd name="T19" fmla="*/ 1720 h 3363"/>
                <a:gd name="T20" fmla="*/ 1233 w 3356"/>
                <a:gd name="T21" fmla="*/ 1655 h 3363"/>
                <a:gd name="T22" fmla="*/ 1924 w 3356"/>
                <a:gd name="T23" fmla="*/ 1099 h 3363"/>
                <a:gd name="T24" fmla="*/ 2474 w 3356"/>
                <a:gd name="T25" fmla="*/ 2379 h 3363"/>
                <a:gd name="T26" fmla="*/ 1428 w 3356"/>
                <a:gd name="T27" fmla="*/ 1067 h 3363"/>
                <a:gd name="T28" fmla="*/ 1511 w 3356"/>
                <a:gd name="T29" fmla="*/ 913 h 3363"/>
                <a:gd name="T30" fmla="*/ 1900 w 3356"/>
                <a:gd name="T31" fmla="*/ 969 h 3363"/>
                <a:gd name="T32" fmla="*/ 1847 w 3356"/>
                <a:gd name="T33" fmla="*/ 1028 h 3363"/>
                <a:gd name="T34" fmla="*/ 1541 w 3356"/>
                <a:gd name="T35" fmla="*/ 978 h 3363"/>
                <a:gd name="T36" fmla="*/ 1501 w 3356"/>
                <a:gd name="T37" fmla="*/ 1099 h 3363"/>
                <a:gd name="T38" fmla="*/ 2647 w 3356"/>
                <a:gd name="T39" fmla="*/ 1150 h 3363"/>
                <a:gd name="T40" fmla="*/ 2340 w 3356"/>
                <a:gd name="T41" fmla="*/ 973 h 3363"/>
                <a:gd name="T42" fmla="*/ 3342 w 3356"/>
                <a:gd name="T43" fmla="*/ 1895 h 3363"/>
                <a:gd name="T44" fmla="*/ 3190 w 3356"/>
                <a:gd name="T45" fmla="*/ 2411 h 3363"/>
                <a:gd name="T46" fmla="*/ 2893 w 3356"/>
                <a:gd name="T47" fmla="*/ 2841 h 3363"/>
                <a:gd name="T48" fmla="*/ 2478 w 3356"/>
                <a:gd name="T49" fmla="*/ 3160 h 3363"/>
                <a:gd name="T50" fmla="*/ 1975 w 3356"/>
                <a:gd name="T51" fmla="*/ 3336 h 3363"/>
                <a:gd name="T52" fmla="*/ 1423 w 3356"/>
                <a:gd name="T53" fmla="*/ 3344 h 3363"/>
                <a:gd name="T54" fmla="*/ 914 w 3356"/>
                <a:gd name="T55" fmla="*/ 3178 h 3363"/>
                <a:gd name="T56" fmla="*/ 491 w 3356"/>
                <a:gd name="T57" fmla="*/ 2871 h 3363"/>
                <a:gd name="T58" fmla="*/ 183 w 3356"/>
                <a:gd name="T59" fmla="*/ 2447 h 3363"/>
                <a:gd name="T60" fmla="*/ 19 w 3356"/>
                <a:gd name="T61" fmla="*/ 1938 h 3363"/>
                <a:gd name="T62" fmla="*/ 26 w 3356"/>
                <a:gd name="T63" fmla="*/ 1383 h 3363"/>
                <a:gd name="T64" fmla="*/ 203 w 3356"/>
                <a:gd name="T65" fmla="*/ 880 h 3363"/>
                <a:gd name="T66" fmla="*/ 521 w 3356"/>
                <a:gd name="T67" fmla="*/ 464 h 3363"/>
                <a:gd name="T68" fmla="*/ 951 w 3356"/>
                <a:gd name="T69" fmla="*/ 166 h 3363"/>
                <a:gd name="T70" fmla="*/ 1465 w 3356"/>
                <a:gd name="T71" fmla="*/ 13 h 3363"/>
                <a:gd name="T72" fmla="*/ 2016 w 3356"/>
                <a:gd name="T73" fmla="*/ 35 h 3363"/>
                <a:gd name="T74" fmla="*/ 2513 w 3356"/>
                <a:gd name="T75" fmla="*/ 222 h 3363"/>
                <a:gd name="T76" fmla="*/ 2921 w 3356"/>
                <a:gd name="T77" fmla="*/ 551 h 3363"/>
                <a:gd name="T78" fmla="*/ 3207 w 3356"/>
                <a:gd name="T79" fmla="*/ 989 h 3363"/>
                <a:gd name="T80" fmla="*/ 3347 w 3356"/>
                <a:gd name="T81" fmla="*/ 1510 h 3363"/>
                <a:gd name="T82" fmla="*/ 3009 w 3356"/>
                <a:gd name="T83" fmla="*/ 2581 h 3363"/>
                <a:gd name="T84" fmla="*/ 3222 w 3356"/>
                <a:gd name="T85" fmla="*/ 2122 h 3363"/>
                <a:gd name="T86" fmla="*/ 3282 w 3356"/>
                <a:gd name="T87" fmla="*/ 1598 h 3363"/>
                <a:gd name="T88" fmla="*/ 3172 w 3356"/>
                <a:gd name="T89" fmla="*/ 1092 h 3363"/>
                <a:gd name="T90" fmla="*/ 2917 w 3356"/>
                <a:gd name="T91" fmla="*/ 658 h 3363"/>
                <a:gd name="T92" fmla="*/ 2543 w 3356"/>
                <a:gd name="T93" fmla="*/ 326 h 3363"/>
                <a:gd name="T94" fmla="*/ 2079 w 3356"/>
                <a:gd name="T95" fmla="*/ 123 h 3363"/>
                <a:gd name="T96" fmla="*/ 1554 w 3356"/>
                <a:gd name="T97" fmla="*/ 78 h 3363"/>
                <a:gd name="T98" fmla="*/ 1053 w 3356"/>
                <a:gd name="T99" fmla="*/ 199 h 3363"/>
                <a:gd name="T100" fmla="*/ 627 w 3356"/>
                <a:gd name="T101" fmla="*/ 464 h 3363"/>
                <a:gd name="T102" fmla="*/ 305 w 3356"/>
                <a:gd name="T103" fmla="*/ 847 h 3363"/>
                <a:gd name="T104" fmla="*/ 113 w 3356"/>
                <a:gd name="T105" fmla="*/ 1318 h 3363"/>
                <a:gd name="T106" fmla="*/ 81 w 3356"/>
                <a:gd name="T107" fmla="*/ 1846 h 3363"/>
                <a:gd name="T108" fmla="*/ 214 w 3356"/>
                <a:gd name="T109" fmla="*/ 2344 h 3363"/>
                <a:gd name="T110" fmla="*/ 489 w 3356"/>
                <a:gd name="T111" fmla="*/ 2763 h 3363"/>
                <a:gd name="T112" fmla="*/ 878 w 3356"/>
                <a:gd name="T113" fmla="*/ 3077 h 3363"/>
                <a:gd name="T114" fmla="*/ 1355 w 3356"/>
                <a:gd name="T115" fmla="*/ 3257 h 3363"/>
                <a:gd name="T116" fmla="*/ 1883 w 3356"/>
                <a:gd name="T117" fmla="*/ 3278 h 3363"/>
                <a:gd name="T118" fmla="*/ 2374 w 3356"/>
                <a:gd name="T119" fmla="*/ 3132 h 3363"/>
                <a:gd name="T120" fmla="*/ 2786 w 3356"/>
                <a:gd name="T121" fmla="*/ 2846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6" h="3363">
                  <a:moveTo>
                    <a:pt x="2307" y="2176"/>
                  </a:moveTo>
                  <a:lnTo>
                    <a:pt x="2307" y="2000"/>
                  </a:lnTo>
                  <a:lnTo>
                    <a:pt x="2112" y="2176"/>
                  </a:lnTo>
                  <a:lnTo>
                    <a:pt x="2307" y="2176"/>
                  </a:lnTo>
                  <a:close/>
                  <a:moveTo>
                    <a:pt x="2380" y="1919"/>
                  </a:moveTo>
                  <a:lnTo>
                    <a:pt x="2380" y="2249"/>
                  </a:lnTo>
                  <a:lnTo>
                    <a:pt x="1924" y="2249"/>
                  </a:lnTo>
                  <a:lnTo>
                    <a:pt x="2380" y="1837"/>
                  </a:lnTo>
                  <a:lnTo>
                    <a:pt x="2380" y="1919"/>
                  </a:lnTo>
                  <a:close/>
                  <a:moveTo>
                    <a:pt x="1006" y="2213"/>
                  </a:moveTo>
                  <a:lnTo>
                    <a:pt x="1006" y="1837"/>
                  </a:lnTo>
                  <a:lnTo>
                    <a:pt x="1461" y="2249"/>
                  </a:lnTo>
                  <a:lnTo>
                    <a:pt x="1006" y="2249"/>
                  </a:lnTo>
                  <a:lnTo>
                    <a:pt x="1006" y="2213"/>
                  </a:lnTo>
                  <a:close/>
                  <a:moveTo>
                    <a:pt x="1078" y="2000"/>
                  </a:moveTo>
                  <a:lnTo>
                    <a:pt x="1078" y="2176"/>
                  </a:lnTo>
                  <a:lnTo>
                    <a:pt x="1273" y="2176"/>
                  </a:lnTo>
                  <a:lnTo>
                    <a:pt x="1078" y="2000"/>
                  </a:lnTo>
                  <a:close/>
                  <a:moveTo>
                    <a:pt x="1957" y="1850"/>
                  </a:moveTo>
                  <a:lnTo>
                    <a:pt x="2048" y="1850"/>
                  </a:lnTo>
                  <a:lnTo>
                    <a:pt x="2048" y="1727"/>
                  </a:lnTo>
                  <a:lnTo>
                    <a:pt x="1957" y="1727"/>
                  </a:lnTo>
                  <a:lnTo>
                    <a:pt x="1957" y="1850"/>
                  </a:lnTo>
                  <a:close/>
                  <a:moveTo>
                    <a:pt x="947" y="2307"/>
                  </a:moveTo>
                  <a:lnTo>
                    <a:pt x="2438" y="2307"/>
                  </a:lnTo>
                  <a:lnTo>
                    <a:pt x="2438" y="1749"/>
                  </a:lnTo>
                  <a:lnTo>
                    <a:pt x="2427" y="1757"/>
                  </a:lnTo>
                  <a:lnTo>
                    <a:pt x="2415" y="1766"/>
                  </a:lnTo>
                  <a:lnTo>
                    <a:pt x="2402" y="1773"/>
                  </a:lnTo>
                  <a:lnTo>
                    <a:pt x="2390" y="1781"/>
                  </a:lnTo>
                  <a:lnTo>
                    <a:pt x="2377" y="1787"/>
                  </a:lnTo>
                  <a:lnTo>
                    <a:pt x="2363" y="1794"/>
                  </a:lnTo>
                  <a:lnTo>
                    <a:pt x="2350" y="1799"/>
                  </a:lnTo>
                  <a:lnTo>
                    <a:pt x="2335" y="1805"/>
                  </a:lnTo>
                  <a:lnTo>
                    <a:pt x="2321" y="1809"/>
                  </a:lnTo>
                  <a:lnTo>
                    <a:pt x="2307" y="1813"/>
                  </a:lnTo>
                  <a:lnTo>
                    <a:pt x="2292" y="1817"/>
                  </a:lnTo>
                  <a:lnTo>
                    <a:pt x="2277" y="1820"/>
                  </a:lnTo>
                  <a:lnTo>
                    <a:pt x="2261" y="1822"/>
                  </a:lnTo>
                  <a:lnTo>
                    <a:pt x="2246" y="1823"/>
                  </a:lnTo>
                  <a:lnTo>
                    <a:pt x="2230" y="1824"/>
                  </a:lnTo>
                  <a:lnTo>
                    <a:pt x="2214" y="1824"/>
                  </a:lnTo>
                  <a:lnTo>
                    <a:pt x="2120" y="1824"/>
                  </a:lnTo>
                  <a:lnTo>
                    <a:pt x="2120" y="1922"/>
                  </a:lnTo>
                  <a:lnTo>
                    <a:pt x="2083" y="1922"/>
                  </a:lnTo>
                  <a:lnTo>
                    <a:pt x="1884" y="1922"/>
                  </a:lnTo>
                  <a:lnTo>
                    <a:pt x="1884" y="1824"/>
                  </a:lnTo>
                  <a:lnTo>
                    <a:pt x="1469" y="1824"/>
                  </a:lnTo>
                  <a:lnTo>
                    <a:pt x="1469" y="1922"/>
                  </a:lnTo>
                  <a:lnTo>
                    <a:pt x="1432" y="1922"/>
                  </a:lnTo>
                  <a:lnTo>
                    <a:pt x="1233" y="1922"/>
                  </a:lnTo>
                  <a:lnTo>
                    <a:pt x="1233" y="1824"/>
                  </a:lnTo>
                  <a:lnTo>
                    <a:pt x="1171" y="1824"/>
                  </a:lnTo>
                  <a:lnTo>
                    <a:pt x="1155" y="1824"/>
                  </a:lnTo>
                  <a:lnTo>
                    <a:pt x="1139" y="1823"/>
                  </a:lnTo>
                  <a:lnTo>
                    <a:pt x="1124" y="1822"/>
                  </a:lnTo>
                  <a:lnTo>
                    <a:pt x="1108" y="1820"/>
                  </a:lnTo>
                  <a:lnTo>
                    <a:pt x="1093" y="1817"/>
                  </a:lnTo>
                  <a:lnTo>
                    <a:pt x="1078" y="1813"/>
                  </a:lnTo>
                  <a:lnTo>
                    <a:pt x="1064" y="1809"/>
                  </a:lnTo>
                  <a:lnTo>
                    <a:pt x="1049" y="1805"/>
                  </a:lnTo>
                  <a:lnTo>
                    <a:pt x="1035" y="1799"/>
                  </a:lnTo>
                  <a:lnTo>
                    <a:pt x="1022" y="1794"/>
                  </a:lnTo>
                  <a:lnTo>
                    <a:pt x="1008" y="1787"/>
                  </a:lnTo>
                  <a:lnTo>
                    <a:pt x="995" y="1781"/>
                  </a:lnTo>
                  <a:lnTo>
                    <a:pt x="983" y="1773"/>
                  </a:lnTo>
                  <a:lnTo>
                    <a:pt x="970" y="1766"/>
                  </a:lnTo>
                  <a:lnTo>
                    <a:pt x="959" y="1757"/>
                  </a:lnTo>
                  <a:lnTo>
                    <a:pt x="947" y="1749"/>
                  </a:lnTo>
                  <a:lnTo>
                    <a:pt x="947" y="2307"/>
                  </a:lnTo>
                  <a:close/>
                  <a:moveTo>
                    <a:pt x="2120" y="1752"/>
                  </a:moveTo>
                  <a:lnTo>
                    <a:pt x="2214" y="1752"/>
                  </a:lnTo>
                  <a:lnTo>
                    <a:pt x="2228" y="1752"/>
                  </a:lnTo>
                  <a:lnTo>
                    <a:pt x="2241" y="1751"/>
                  </a:lnTo>
                  <a:lnTo>
                    <a:pt x="2253" y="1750"/>
                  </a:lnTo>
                  <a:lnTo>
                    <a:pt x="2266" y="1747"/>
                  </a:lnTo>
                  <a:lnTo>
                    <a:pt x="2279" y="1745"/>
                  </a:lnTo>
                  <a:lnTo>
                    <a:pt x="2292" y="1742"/>
                  </a:lnTo>
                  <a:lnTo>
                    <a:pt x="2304" y="1739"/>
                  </a:lnTo>
                  <a:lnTo>
                    <a:pt x="2316" y="1734"/>
                  </a:lnTo>
                  <a:lnTo>
                    <a:pt x="2328" y="1730"/>
                  </a:lnTo>
                  <a:lnTo>
                    <a:pt x="2340" y="1726"/>
                  </a:lnTo>
                  <a:lnTo>
                    <a:pt x="2350" y="1720"/>
                  </a:lnTo>
                  <a:lnTo>
                    <a:pt x="2361" y="1714"/>
                  </a:lnTo>
                  <a:lnTo>
                    <a:pt x="2371" y="1707"/>
                  </a:lnTo>
                  <a:lnTo>
                    <a:pt x="2381" y="1701"/>
                  </a:lnTo>
                  <a:lnTo>
                    <a:pt x="2390" y="1693"/>
                  </a:lnTo>
                  <a:lnTo>
                    <a:pt x="2399" y="1686"/>
                  </a:lnTo>
                  <a:lnTo>
                    <a:pt x="2408" y="1678"/>
                  </a:lnTo>
                  <a:lnTo>
                    <a:pt x="2415" y="1671"/>
                  </a:lnTo>
                  <a:lnTo>
                    <a:pt x="2422" y="1663"/>
                  </a:lnTo>
                  <a:lnTo>
                    <a:pt x="2429" y="1655"/>
                  </a:lnTo>
                  <a:lnTo>
                    <a:pt x="2436" y="1645"/>
                  </a:lnTo>
                  <a:lnTo>
                    <a:pt x="2441" y="1636"/>
                  </a:lnTo>
                  <a:lnTo>
                    <a:pt x="2446" y="1626"/>
                  </a:lnTo>
                  <a:lnTo>
                    <a:pt x="2451" y="1617"/>
                  </a:lnTo>
                  <a:lnTo>
                    <a:pt x="2455" y="1606"/>
                  </a:lnTo>
                  <a:lnTo>
                    <a:pt x="2459" y="1596"/>
                  </a:lnTo>
                  <a:lnTo>
                    <a:pt x="2463" y="1585"/>
                  </a:lnTo>
                  <a:lnTo>
                    <a:pt x="2466" y="1574"/>
                  </a:lnTo>
                  <a:lnTo>
                    <a:pt x="2468" y="1563"/>
                  </a:lnTo>
                  <a:lnTo>
                    <a:pt x="2469" y="1551"/>
                  </a:lnTo>
                  <a:lnTo>
                    <a:pt x="2470" y="1539"/>
                  </a:lnTo>
                  <a:lnTo>
                    <a:pt x="2470" y="1527"/>
                  </a:lnTo>
                  <a:lnTo>
                    <a:pt x="2470" y="1172"/>
                  </a:lnTo>
                  <a:lnTo>
                    <a:pt x="1924" y="1172"/>
                  </a:lnTo>
                  <a:lnTo>
                    <a:pt x="1428" y="1172"/>
                  </a:lnTo>
                  <a:lnTo>
                    <a:pt x="915" y="1172"/>
                  </a:lnTo>
                  <a:lnTo>
                    <a:pt x="915" y="1527"/>
                  </a:lnTo>
                  <a:lnTo>
                    <a:pt x="915" y="1539"/>
                  </a:lnTo>
                  <a:lnTo>
                    <a:pt x="916" y="1551"/>
                  </a:lnTo>
                  <a:lnTo>
                    <a:pt x="918" y="1563"/>
                  </a:lnTo>
                  <a:lnTo>
                    <a:pt x="920" y="1575"/>
                  </a:lnTo>
                  <a:lnTo>
                    <a:pt x="923" y="1585"/>
                  </a:lnTo>
                  <a:lnTo>
                    <a:pt x="926" y="1596"/>
                  </a:lnTo>
                  <a:lnTo>
                    <a:pt x="930" y="1606"/>
                  </a:lnTo>
                  <a:lnTo>
                    <a:pt x="934" y="1617"/>
                  </a:lnTo>
                  <a:lnTo>
                    <a:pt x="939" y="1626"/>
                  </a:lnTo>
                  <a:lnTo>
                    <a:pt x="944" y="1636"/>
                  </a:lnTo>
                  <a:lnTo>
                    <a:pt x="949" y="1645"/>
                  </a:lnTo>
                  <a:lnTo>
                    <a:pt x="956" y="1655"/>
                  </a:lnTo>
                  <a:lnTo>
                    <a:pt x="962" y="1663"/>
                  </a:lnTo>
                  <a:lnTo>
                    <a:pt x="970" y="1671"/>
                  </a:lnTo>
                  <a:lnTo>
                    <a:pt x="977" y="1678"/>
                  </a:lnTo>
                  <a:lnTo>
                    <a:pt x="986" y="1686"/>
                  </a:lnTo>
                  <a:lnTo>
                    <a:pt x="995" y="1693"/>
                  </a:lnTo>
                  <a:lnTo>
                    <a:pt x="1004" y="1701"/>
                  </a:lnTo>
                  <a:lnTo>
                    <a:pt x="1014" y="1707"/>
                  </a:lnTo>
                  <a:lnTo>
                    <a:pt x="1024" y="1714"/>
                  </a:lnTo>
                  <a:lnTo>
                    <a:pt x="1035" y="1720"/>
                  </a:lnTo>
                  <a:lnTo>
                    <a:pt x="1045" y="1726"/>
                  </a:lnTo>
                  <a:lnTo>
                    <a:pt x="1057" y="1730"/>
                  </a:lnTo>
                  <a:lnTo>
                    <a:pt x="1069" y="1734"/>
                  </a:lnTo>
                  <a:lnTo>
                    <a:pt x="1081" y="1739"/>
                  </a:lnTo>
                  <a:lnTo>
                    <a:pt x="1093" y="1742"/>
                  </a:lnTo>
                  <a:lnTo>
                    <a:pt x="1106" y="1745"/>
                  </a:lnTo>
                  <a:lnTo>
                    <a:pt x="1118" y="1747"/>
                  </a:lnTo>
                  <a:lnTo>
                    <a:pt x="1131" y="1750"/>
                  </a:lnTo>
                  <a:lnTo>
                    <a:pt x="1145" y="1751"/>
                  </a:lnTo>
                  <a:lnTo>
                    <a:pt x="1157" y="1752"/>
                  </a:lnTo>
                  <a:lnTo>
                    <a:pt x="1171" y="1752"/>
                  </a:lnTo>
                  <a:lnTo>
                    <a:pt x="1233" y="1752"/>
                  </a:lnTo>
                  <a:lnTo>
                    <a:pt x="1233" y="1655"/>
                  </a:lnTo>
                  <a:lnTo>
                    <a:pt x="1469" y="1655"/>
                  </a:lnTo>
                  <a:lnTo>
                    <a:pt x="1469" y="1752"/>
                  </a:lnTo>
                  <a:lnTo>
                    <a:pt x="1884" y="1752"/>
                  </a:lnTo>
                  <a:lnTo>
                    <a:pt x="1884" y="1655"/>
                  </a:lnTo>
                  <a:lnTo>
                    <a:pt x="2120" y="1655"/>
                  </a:lnTo>
                  <a:lnTo>
                    <a:pt x="2120" y="1752"/>
                  </a:lnTo>
                  <a:close/>
                  <a:moveTo>
                    <a:pt x="1306" y="1850"/>
                  </a:moveTo>
                  <a:lnTo>
                    <a:pt x="1396" y="1850"/>
                  </a:lnTo>
                  <a:lnTo>
                    <a:pt x="1396" y="1727"/>
                  </a:lnTo>
                  <a:lnTo>
                    <a:pt x="1306" y="1727"/>
                  </a:lnTo>
                  <a:lnTo>
                    <a:pt x="1306" y="1850"/>
                  </a:lnTo>
                  <a:close/>
                  <a:moveTo>
                    <a:pt x="1924" y="1067"/>
                  </a:moveTo>
                  <a:lnTo>
                    <a:pt x="1924" y="1099"/>
                  </a:lnTo>
                  <a:lnTo>
                    <a:pt x="2542" y="1099"/>
                  </a:lnTo>
                  <a:lnTo>
                    <a:pt x="2542" y="1136"/>
                  </a:lnTo>
                  <a:lnTo>
                    <a:pt x="2542" y="1527"/>
                  </a:lnTo>
                  <a:lnTo>
                    <a:pt x="2542" y="1545"/>
                  </a:lnTo>
                  <a:lnTo>
                    <a:pt x="2540" y="1564"/>
                  </a:lnTo>
                  <a:lnTo>
                    <a:pt x="2538" y="1581"/>
                  </a:lnTo>
                  <a:lnTo>
                    <a:pt x="2534" y="1597"/>
                  </a:lnTo>
                  <a:lnTo>
                    <a:pt x="2529" y="1615"/>
                  </a:lnTo>
                  <a:lnTo>
                    <a:pt x="2524" y="1631"/>
                  </a:lnTo>
                  <a:lnTo>
                    <a:pt x="2518" y="1646"/>
                  </a:lnTo>
                  <a:lnTo>
                    <a:pt x="2510" y="1661"/>
                  </a:lnTo>
                  <a:lnTo>
                    <a:pt x="2510" y="2379"/>
                  </a:lnTo>
                  <a:lnTo>
                    <a:pt x="2474" y="2379"/>
                  </a:lnTo>
                  <a:lnTo>
                    <a:pt x="875" y="2379"/>
                  </a:lnTo>
                  <a:lnTo>
                    <a:pt x="875" y="1661"/>
                  </a:lnTo>
                  <a:lnTo>
                    <a:pt x="868" y="1646"/>
                  </a:lnTo>
                  <a:lnTo>
                    <a:pt x="861" y="1631"/>
                  </a:lnTo>
                  <a:lnTo>
                    <a:pt x="856" y="1615"/>
                  </a:lnTo>
                  <a:lnTo>
                    <a:pt x="851" y="1598"/>
                  </a:lnTo>
                  <a:lnTo>
                    <a:pt x="847" y="1581"/>
                  </a:lnTo>
                  <a:lnTo>
                    <a:pt x="845" y="1564"/>
                  </a:lnTo>
                  <a:lnTo>
                    <a:pt x="843" y="1545"/>
                  </a:lnTo>
                  <a:lnTo>
                    <a:pt x="843" y="1527"/>
                  </a:lnTo>
                  <a:lnTo>
                    <a:pt x="843" y="1099"/>
                  </a:lnTo>
                  <a:lnTo>
                    <a:pt x="1428" y="1099"/>
                  </a:lnTo>
                  <a:lnTo>
                    <a:pt x="1428" y="1067"/>
                  </a:lnTo>
                  <a:lnTo>
                    <a:pt x="1429" y="1052"/>
                  </a:lnTo>
                  <a:lnTo>
                    <a:pt x="1430" y="1037"/>
                  </a:lnTo>
                  <a:lnTo>
                    <a:pt x="1433" y="1022"/>
                  </a:lnTo>
                  <a:lnTo>
                    <a:pt x="1437" y="1008"/>
                  </a:lnTo>
                  <a:lnTo>
                    <a:pt x="1441" y="994"/>
                  </a:lnTo>
                  <a:lnTo>
                    <a:pt x="1446" y="981"/>
                  </a:lnTo>
                  <a:lnTo>
                    <a:pt x="1453" y="969"/>
                  </a:lnTo>
                  <a:lnTo>
                    <a:pt x="1459" y="957"/>
                  </a:lnTo>
                  <a:lnTo>
                    <a:pt x="1468" y="946"/>
                  </a:lnTo>
                  <a:lnTo>
                    <a:pt x="1478" y="935"/>
                  </a:lnTo>
                  <a:lnTo>
                    <a:pt x="1488" y="926"/>
                  </a:lnTo>
                  <a:lnTo>
                    <a:pt x="1499" y="918"/>
                  </a:lnTo>
                  <a:lnTo>
                    <a:pt x="1511" y="913"/>
                  </a:lnTo>
                  <a:lnTo>
                    <a:pt x="1523" y="907"/>
                  </a:lnTo>
                  <a:lnTo>
                    <a:pt x="1536" y="905"/>
                  </a:lnTo>
                  <a:lnTo>
                    <a:pt x="1550" y="904"/>
                  </a:lnTo>
                  <a:lnTo>
                    <a:pt x="1803" y="904"/>
                  </a:lnTo>
                  <a:lnTo>
                    <a:pt x="1817" y="905"/>
                  </a:lnTo>
                  <a:lnTo>
                    <a:pt x="1830" y="907"/>
                  </a:lnTo>
                  <a:lnTo>
                    <a:pt x="1842" y="913"/>
                  </a:lnTo>
                  <a:lnTo>
                    <a:pt x="1854" y="918"/>
                  </a:lnTo>
                  <a:lnTo>
                    <a:pt x="1864" y="926"/>
                  </a:lnTo>
                  <a:lnTo>
                    <a:pt x="1875" y="935"/>
                  </a:lnTo>
                  <a:lnTo>
                    <a:pt x="1885" y="946"/>
                  </a:lnTo>
                  <a:lnTo>
                    <a:pt x="1894" y="957"/>
                  </a:lnTo>
                  <a:lnTo>
                    <a:pt x="1900" y="969"/>
                  </a:lnTo>
                  <a:lnTo>
                    <a:pt x="1906" y="981"/>
                  </a:lnTo>
                  <a:lnTo>
                    <a:pt x="1912" y="994"/>
                  </a:lnTo>
                  <a:lnTo>
                    <a:pt x="1916" y="1008"/>
                  </a:lnTo>
                  <a:lnTo>
                    <a:pt x="1919" y="1022"/>
                  </a:lnTo>
                  <a:lnTo>
                    <a:pt x="1922" y="1037"/>
                  </a:lnTo>
                  <a:lnTo>
                    <a:pt x="1924" y="1052"/>
                  </a:lnTo>
                  <a:lnTo>
                    <a:pt x="1924" y="1067"/>
                  </a:lnTo>
                  <a:close/>
                  <a:moveTo>
                    <a:pt x="1852" y="1099"/>
                  </a:moveTo>
                  <a:lnTo>
                    <a:pt x="1852" y="1067"/>
                  </a:lnTo>
                  <a:lnTo>
                    <a:pt x="1852" y="1057"/>
                  </a:lnTo>
                  <a:lnTo>
                    <a:pt x="1850" y="1048"/>
                  </a:lnTo>
                  <a:lnTo>
                    <a:pt x="1849" y="1038"/>
                  </a:lnTo>
                  <a:lnTo>
                    <a:pt x="1847" y="1028"/>
                  </a:lnTo>
                  <a:lnTo>
                    <a:pt x="1844" y="1020"/>
                  </a:lnTo>
                  <a:lnTo>
                    <a:pt x="1841" y="1012"/>
                  </a:lnTo>
                  <a:lnTo>
                    <a:pt x="1838" y="1004"/>
                  </a:lnTo>
                  <a:lnTo>
                    <a:pt x="1833" y="998"/>
                  </a:lnTo>
                  <a:lnTo>
                    <a:pt x="1827" y="989"/>
                  </a:lnTo>
                  <a:lnTo>
                    <a:pt x="1819" y="982"/>
                  </a:lnTo>
                  <a:lnTo>
                    <a:pt x="1815" y="980"/>
                  </a:lnTo>
                  <a:lnTo>
                    <a:pt x="1811" y="978"/>
                  </a:lnTo>
                  <a:lnTo>
                    <a:pt x="1807" y="977"/>
                  </a:lnTo>
                  <a:lnTo>
                    <a:pt x="1803" y="976"/>
                  </a:lnTo>
                  <a:lnTo>
                    <a:pt x="1550" y="976"/>
                  </a:lnTo>
                  <a:lnTo>
                    <a:pt x="1545" y="977"/>
                  </a:lnTo>
                  <a:lnTo>
                    <a:pt x="1541" y="978"/>
                  </a:lnTo>
                  <a:lnTo>
                    <a:pt x="1538" y="980"/>
                  </a:lnTo>
                  <a:lnTo>
                    <a:pt x="1534" y="982"/>
                  </a:lnTo>
                  <a:lnTo>
                    <a:pt x="1526" y="989"/>
                  </a:lnTo>
                  <a:lnTo>
                    <a:pt x="1520" y="998"/>
                  </a:lnTo>
                  <a:lnTo>
                    <a:pt x="1515" y="1004"/>
                  </a:lnTo>
                  <a:lnTo>
                    <a:pt x="1512" y="1012"/>
                  </a:lnTo>
                  <a:lnTo>
                    <a:pt x="1509" y="1020"/>
                  </a:lnTo>
                  <a:lnTo>
                    <a:pt x="1506" y="1028"/>
                  </a:lnTo>
                  <a:lnTo>
                    <a:pt x="1503" y="1038"/>
                  </a:lnTo>
                  <a:lnTo>
                    <a:pt x="1502" y="1048"/>
                  </a:lnTo>
                  <a:lnTo>
                    <a:pt x="1501" y="1057"/>
                  </a:lnTo>
                  <a:lnTo>
                    <a:pt x="1501" y="1067"/>
                  </a:lnTo>
                  <a:lnTo>
                    <a:pt x="1501" y="1099"/>
                  </a:lnTo>
                  <a:lnTo>
                    <a:pt x="1852" y="1099"/>
                  </a:lnTo>
                  <a:close/>
                  <a:moveTo>
                    <a:pt x="2669" y="1230"/>
                  </a:moveTo>
                  <a:lnTo>
                    <a:pt x="2766" y="1230"/>
                  </a:lnTo>
                  <a:lnTo>
                    <a:pt x="2766" y="1302"/>
                  </a:lnTo>
                  <a:lnTo>
                    <a:pt x="2669" y="1302"/>
                  </a:lnTo>
                  <a:lnTo>
                    <a:pt x="2669" y="1230"/>
                  </a:lnTo>
                  <a:close/>
                  <a:moveTo>
                    <a:pt x="2669" y="1267"/>
                  </a:moveTo>
                  <a:lnTo>
                    <a:pt x="2766" y="1267"/>
                  </a:lnTo>
                  <a:lnTo>
                    <a:pt x="2669" y="1267"/>
                  </a:lnTo>
                  <a:close/>
                  <a:moveTo>
                    <a:pt x="2611" y="1088"/>
                  </a:moveTo>
                  <a:lnTo>
                    <a:pt x="2693" y="1039"/>
                  </a:lnTo>
                  <a:lnTo>
                    <a:pt x="2729" y="1102"/>
                  </a:lnTo>
                  <a:lnTo>
                    <a:pt x="2647" y="1150"/>
                  </a:lnTo>
                  <a:lnTo>
                    <a:pt x="2611" y="1088"/>
                  </a:lnTo>
                  <a:close/>
                  <a:moveTo>
                    <a:pt x="2630" y="1119"/>
                  </a:moveTo>
                  <a:lnTo>
                    <a:pt x="2712" y="1070"/>
                  </a:lnTo>
                  <a:lnTo>
                    <a:pt x="2630" y="1119"/>
                  </a:lnTo>
                  <a:close/>
                  <a:moveTo>
                    <a:pt x="2491" y="993"/>
                  </a:moveTo>
                  <a:lnTo>
                    <a:pt x="2538" y="909"/>
                  </a:lnTo>
                  <a:lnTo>
                    <a:pt x="2601" y="945"/>
                  </a:lnTo>
                  <a:lnTo>
                    <a:pt x="2554" y="1028"/>
                  </a:lnTo>
                  <a:lnTo>
                    <a:pt x="2491" y="993"/>
                  </a:lnTo>
                  <a:close/>
                  <a:moveTo>
                    <a:pt x="2522" y="1011"/>
                  </a:moveTo>
                  <a:lnTo>
                    <a:pt x="2569" y="928"/>
                  </a:lnTo>
                  <a:lnTo>
                    <a:pt x="2522" y="1011"/>
                  </a:lnTo>
                  <a:close/>
                  <a:moveTo>
                    <a:pt x="2340" y="973"/>
                  </a:moveTo>
                  <a:lnTo>
                    <a:pt x="2340" y="875"/>
                  </a:lnTo>
                  <a:lnTo>
                    <a:pt x="2412" y="875"/>
                  </a:lnTo>
                  <a:lnTo>
                    <a:pt x="2412" y="973"/>
                  </a:lnTo>
                  <a:lnTo>
                    <a:pt x="2340" y="973"/>
                  </a:lnTo>
                  <a:close/>
                  <a:moveTo>
                    <a:pt x="2376" y="973"/>
                  </a:moveTo>
                  <a:lnTo>
                    <a:pt x="2376" y="875"/>
                  </a:lnTo>
                  <a:lnTo>
                    <a:pt x="2376" y="973"/>
                  </a:lnTo>
                  <a:close/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8"/>
                  </a:lnTo>
                  <a:lnTo>
                    <a:pt x="3330" y="1979"/>
                  </a:lnTo>
                  <a:lnTo>
                    <a:pt x="3322" y="2021"/>
                  </a:lnTo>
                  <a:lnTo>
                    <a:pt x="3313" y="2061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3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28"/>
                  </a:lnTo>
                  <a:lnTo>
                    <a:pt x="2649" y="3052"/>
                  </a:lnTo>
                  <a:lnTo>
                    <a:pt x="2617" y="3076"/>
                  </a:lnTo>
                  <a:lnTo>
                    <a:pt x="2582" y="3097"/>
                  </a:lnTo>
                  <a:lnTo>
                    <a:pt x="2548" y="3119"/>
                  </a:lnTo>
                  <a:lnTo>
                    <a:pt x="2513" y="3140"/>
                  </a:lnTo>
                  <a:lnTo>
                    <a:pt x="2478" y="3160"/>
                  </a:lnTo>
                  <a:lnTo>
                    <a:pt x="2442" y="3178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8"/>
                  </a:lnTo>
                  <a:lnTo>
                    <a:pt x="878" y="3160"/>
                  </a:lnTo>
                  <a:lnTo>
                    <a:pt x="843" y="3140"/>
                  </a:lnTo>
                  <a:lnTo>
                    <a:pt x="808" y="3119"/>
                  </a:lnTo>
                  <a:lnTo>
                    <a:pt x="774" y="3097"/>
                  </a:lnTo>
                  <a:lnTo>
                    <a:pt x="740" y="3076"/>
                  </a:lnTo>
                  <a:lnTo>
                    <a:pt x="707" y="3052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3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1"/>
                  </a:lnTo>
                  <a:lnTo>
                    <a:pt x="34" y="2021"/>
                  </a:lnTo>
                  <a:lnTo>
                    <a:pt x="26" y="1979"/>
                  </a:lnTo>
                  <a:lnTo>
                    <a:pt x="19" y="1938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3"/>
                  </a:lnTo>
                  <a:lnTo>
                    <a:pt x="34" y="1342"/>
                  </a:lnTo>
                  <a:lnTo>
                    <a:pt x="43" y="1301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1"/>
                  </a:lnTo>
                  <a:lnTo>
                    <a:pt x="309" y="708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6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3"/>
                  </a:lnTo>
                  <a:lnTo>
                    <a:pt x="843" y="222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19"/>
                  </a:lnTo>
                  <a:lnTo>
                    <a:pt x="1465" y="13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3"/>
                  </a:lnTo>
                  <a:lnTo>
                    <a:pt x="1933" y="19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2"/>
                  </a:lnTo>
                  <a:lnTo>
                    <a:pt x="2548" y="243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3"/>
                  </a:lnTo>
                  <a:lnTo>
                    <a:pt x="2776" y="410"/>
                  </a:lnTo>
                  <a:lnTo>
                    <a:pt x="2806" y="436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8"/>
                  </a:lnTo>
                  <a:lnTo>
                    <a:pt x="3069" y="741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2"/>
                  </a:lnTo>
                  <a:lnTo>
                    <a:pt x="3281" y="1182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1"/>
                  </a:lnTo>
                  <a:lnTo>
                    <a:pt x="3322" y="1342"/>
                  </a:lnTo>
                  <a:lnTo>
                    <a:pt x="3330" y="1383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3"/>
                  </a:lnTo>
                  <a:lnTo>
                    <a:pt x="2893" y="2735"/>
                  </a:lnTo>
                  <a:lnTo>
                    <a:pt x="2917" y="2704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4"/>
                  </a:lnTo>
                  <a:lnTo>
                    <a:pt x="3251" y="2006"/>
                  </a:lnTo>
                  <a:lnTo>
                    <a:pt x="3259" y="1966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5"/>
                  </a:lnTo>
                  <a:lnTo>
                    <a:pt x="3282" y="1764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39"/>
                  </a:lnTo>
                  <a:lnTo>
                    <a:pt x="3282" y="1598"/>
                  </a:lnTo>
                  <a:lnTo>
                    <a:pt x="3278" y="1557"/>
                  </a:lnTo>
                  <a:lnTo>
                    <a:pt x="3275" y="1516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8"/>
                  </a:lnTo>
                  <a:lnTo>
                    <a:pt x="3243" y="1318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599"/>
                  </a:lnTo>
                  <a:lnTo>
                    <a:pt x="2840" y="571"/>
                  </a:lnTo>
                  <a:lnTo>
                    <a:pt x="2813" y="543"/>
                  </a:lnTo>
                  <a:lnTo>
                    <a:pt x="2786" y="516"/>
                  </a:lnTo>
                  <a:lnTo>
                    <a:pt x="2758" y="490"/>
                  </a:lnTo>
                  <a:lnTo>
                    <a:pt x="2729" y="464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4"/>
                  </a:lnTo>
                  <a:lnTo>
                    <a:pt x="2230" y="171"/>
                  </a:lnTo>
                  <a:lnTo>
                    <a:pt x="2193" y="157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3"/>
                  </a:lnTo>
                  <a:lnTo>
                    <a:pt x="2001" y="105"/>
                  </a:lnTo>
                  <a:lnTo>
                    <a:pt x="1963" y="97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7"/>
                  </a:lnTo>
                  <a:lnTo>
                    <a:pt x="1355" y="105"/>
                  </a:lnTo>
                  <a:lnTo>
                    <a:pt x="1316" y="113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7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4"/>
                  </a:lnTo>
                  <a:lnTo>
                    <a:pt x="598" y="490"/>
                  </a:lnTo>
                  <a:lnTo>
                    <a:pt x="570" y="516"/>
                  </a:lnTo>
                  <a:lnTo>
                    <a:pt x="543" y="543"/>
                  </a:lnTo>
                  <a:lnTo>
                    <a:pt x="516" y="571"/>
                  </a:lnTo>
                  <a:lnTo>
                    <a:pt x="489" y="599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8"/>
                  </a:lnTo>
                  <a:lnTo>
                    <a:pt x="105" y="1358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6"/>
                  </a:lnTo>
                  <a:lnTo>
                    <a:pt x="78" y="1557"/>
                  </a:lnTo>
                  <a:lnTo>
                    <a:pt x="74" y="1598"/>
                  </a:lnTo>
                  <a:lnTo>
                    <a:pt x="73" y="1639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4"/>
                  </a:lnTo>
                  <a:lnTo>
                    <a:pt x="78" y="1805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6"/>
                  </a:lnTo>
                  <a:lnTo>
                    <a:pt x="105" y="2006"/>
                  </a:lnTo>
                  <a:lnTo>
                    <a:pt x="113" y="2044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4"/>
                  </a:lnTo>
                  <a:lnTo>
                    <a:pt x="463" y="2735"/>
                  </a:lnTo>
                  <a:lnTo>
                    <a:pt x="489" y="2763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2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3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5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5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3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2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dirty="0">
                <a:solidFill>
                  <a:srgbClr val="222222"/>
                </a:solidFill>
                <a:latin typeface="Golos UI"/>
              </a:endParaRPr>
            </a:p>
          </p:txBody>
        </p:sp>
        <p:sp>
          <p:nvSpPr>
            <p:cNvPr id="200" name="Freeform 13">
              <a:extLst>
                <a:ext uri="{FF2B5EF4-FFF2-40B4-BE49-F238E27FC236}">
                  <a16:creationId xmlns="" xmlns:a16="http://schemas.microsoft.com/office/drawing/2014/main" id="{621A3BD4-5730-4C16-8BAD-50AAA83A28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22525" y="1989509"/>
              <a:ext cx="306058" cy="306787"/>
            </a:xfrm>
            <a:custGeom>
              <a:avLst/>
              <a:gdLst>
                <a:gd name="T0" fmla="*/ 3134 w 3356"/>
                <a:gd name="T1" fmla="*/ 2519 h 3363"/>
                <a:gd name="T2" fmla="*/ 2513 w 3356"/>
                <a:gd name="T3" fmla="*/ 3141 h 3363"/>
                <a:gd name="T4" fmla="*/ 1635 w 3356"/>
                <a:gd name="T5" fmla="*/ 3362 h 3363"/>
                <a:gd name="T6" fmla="*/ 774 w 3356"/>
                <a:gd name="T7" fmla="*/ 3099 h 3363"/>
                <a:gd name="T8" fmla="*/ 183 w 3356"/>
                <a:gd name="T9" fmla="*/ 2447 h 3363"/>
                <a:gd name="T10" fmla="*/ 5 w 3356"/>
                <a:gd name="T11" fmla="*/ 1552 h 3363"/>
                <a:gd name="T12" fmla="*/ 309 w 3356"/>
                <a:gd name="T13" fmla="*/ 709 h 3363"/>
                <a:gd name="T14" fmla="*/ 987 w 3356"/>
                <a:gd name="T15" fmla="*/ 149 h 3363"/>
                <a:gd name="T16" fmla="*/ 1891 w 3356"/>
                <a:gd name="T17" fmla="*/ 14 h 3363"/>
                <a:gd name="T18" fmla="*/ 2714 w 3356"/>
                <a:gd name="T19" fmla="*/ 359 h 3363"/>
                <a:gd name="T20" fmla="*/ 3240 w 3356"/>
                <a:gd name="T21" fmla="*/ 1065 h 3363"/>
                <a:gd name="T22" fmla="*/ 2965 w 3356"/>
                <a:gd name="T23" fmla="*/ 2644 h 3363"/>
                <a:gd name="T24" fmla="*/ 3275 w 3356"/>
                <a:gd name="T25" fmla="*/ 1846 h 3363"/>
                <a:gd name="T26" fmla="*/ 3125 w 3356"/>
                <a:gd name="T27" fmla="*/ 984 h 3363"/>
                <a:gd name="T28" fmla="*/ 2576 w 3356"/>
                <a:gd name="T29" fmla="*/ 348 h 3363"/>
                <a:gd name="T30" fmla="*/ 1761 w 3356"/>
                <a:gd name="T31" fmla="*/ 75 h 3363"/>
                <a:gd name="T32" fmla="*/ 913 w 3356"/>
                <a:gd name="T33" fmla="*/ 267 h 3363"/>
                <a:gd name="T34" fmla="*/ 305 w 3356"/>
                <a:gd name="T35" fmla="*/ 847 h 3363"/>
                <a:gd name="T36" fmla="*/ 72 w 3356"/>
                <a:gd name="T37" fmla="*/ 1682 h 3363"/>
                <a:gd name="T38" fmla="*/ 305 w 3356"/>
                <a:gd name="T39" fmla="*/ 2515 h 3363"/>
                <a:gd name="T40" fmla="*/ 913 w 3356"/>
                <a:gd name="T41" fmla="*/ 3097 h 3363"/>
                <a:gd name="T42" fmla="*/ 1761 w 3356"/>
                <a:gd name="T43" fmla="*/ 3289 h 3363"/>
                <a:gd name="T44" fmla="*/ 2576 w 3356"/>
                <a:gd name="T45" fmla="*/ 3016 h 3363"/>
                <a:gd name="T46" fmla="*/ 1723 w 3356"/>
                <a:gd name="T47" fmla="*/ 1762 h 3363"/>
                <a:gd name="T48" fmla="*/ 1966 w 3356"/>
                <a:gd name="T49" fmla="*/ 1411 h 3363"/>
                <a:gd name="T50" fmla="*/ 1619 w 3356"/>
                <a:gd name="T51" fmla="*/ 1765 h 3363"/>
                <a:gd name="T52" fmla="*/ 1520 w 3356"/>
                <a:gd name="T53" fmla="*/ 1812 h 3363"/>
                <a:gd name="T54" fmla="*/ 1008 w 3356"/>
                <a:gd name="T55" fmla="*/ 2135 h 3363"/>
                <a:gd name="T56" fmla="*/ 2308 w 3356"/>
                <a:gd name="T57" fmla="*/ 2344 h 3363"/>
                <a:gd name="T58" fmla="*/ 1081 w 3356"/>
                <a:gd name="T59" fmla="*/ 2113 h 3363"/>
                <a:gd name="T60" fmla="*/ 993 w 3356"/>
                <a:gd name="T61" fmla="*/ 1667 h 3363"/>
                <a:gd name="T62" fmla="*/ 958 w 3356"/>
                <a:gd name="T63" fmla="*/ 1313 h 3363"/>
                <a:gd name="T64" fmla="*/ 1163 w 3356"/>
                <a:gd name="T65" fmla="*/ 1255 h 3363"/>
                <a:gd name="T66" fmla="*/ 1454 w 3356"/>
                <a:gd name="T67" fmla="*/ 1104 h 3363"/>
                <a:gd name="T68" fmla="*/ 1516 w 3356"/>
                <a:gd name="T69" fmla="*/ 1238 h 3363"/>
                <a:gd name="T70" fmla="*/ 1821 w 3356"/>
                <a:gd name="T71" fmla="*/ 1105 h 3363"/>
                <a:gd name="T72" fmla="*/ 1832 w 3356"/>
                <a:gd name="T73" fmla="*/ 1242 h 3363"/>
                <a:gd name="T74" fmla="*/ 2141 w 3356"/>
                <a:gd name="T75" fmla="*/ 1116 h 3363"/>
                <a:gd name="T76" fmla="*/ 2176 w 3356"/>
                <a:gd name="T77" fmla="*/ 1221 h 3363"/>
                <a:gd name="T78" fmla="*/ 2315 w 3356"/>
                <a:gd name="T79" fmla="*/ 1126 h 3363"/>
                <a:gd name="T80" fmla="*/ 2345 w 3356"/>
                <a:gd name="T81" fmla="*/ 1533 h 3363"/>
                <a:gd name="T82" fmla="*/ 2398 w 3356"/>
                <a:gd name="T83" fmla="*/ 1903 h 3363"/>
                <a:gd name="T84" fmla="*/ 2439 w 3356"/>
                <a:gd name="T85" fmla="*/ 2140 h 3363"/>
                <a:gd name="T86" fmla="*/ 1103 w 3356"/>
                <a:gd name="T87" fmla="*/ 2140 h 3363"/>
                <a:gd name="T88" fmla="*/ 1165 w 3356"/>
                <a:gd name="T89" fmla="*/ 976 h 3363"/>
                <a:gd name="T90" fmla="*/ 877 w 3356"/>
                <a:gd name="T91" fmla="*/ 2423 h 3363"/>
                <a:gd name="T92" fmla="*/ 1959 w 3356"/>
                <a:gd name="T93" fmla="*/ 2423 h 3363"/>
                <a:gd name="T94" fmla="*/ 2514 w 3356"/>
                <a:gd name="T95" fmla="*/ 2215 h 3363"/>
                <a:gd name="T96" fmla="*/ 2464 w 3356"/>
                <a:gd name="T97" fmla="*/ 1875 h 3363"/>
                <a:gd name="T98" fmla="*/ 2423 w 3356"/>
                <a:gd name="T99" fmla="*/ 1587 h 3363"/>
                <a:gd name="T100" fmla="*/ 2393 w 3356"/>
                <a:gd name="T101" fmla="*/ 1245 h 3363"/>
                <a:gd name="T102" fmla="*/ 2360 w 3356"/>
                <a:gd name="T103" fmla="*/ 1030 h 3363"/>
                <a:gd name="T104" fmla="*/ 2141 w 3356"/>
                <a:gd name="T105" fmla="*/ 890 h 3363"/>
                <a:gd name="T106" fmla="*/ 2034 w 3356"/>
                <a:gd name="T107" fmla="*/ 976 h 3363"/>
                <a:gd name="T108" fmla="*/ 2137 w 3356"/>
                <a:gd name="T109" fmla="*/ 1022 h 3363"/>
                <a:gd name="T110" fmla="*/ 1814 w 3356"/>
                <a:gd name="T111" fmla="*/ 885 h 3363"/>
                <a:gd name="T112" fmla="*/ 1744 w 3356"/>
                <a:gd name="T113" fmla="*/ 988 h 3363"/>
                <a:gd name="T114" fmla="*/ 1715 w 3356"/>
                <a:gd name="T115" fmla="*/ 1030 h 3363"/>
                <a:gd name="T116" fmla="*/ 1481 w 3356"/>
                <a:gd name="T117" fmla="*/ 879 h 3363"/>
                <a:gd name="T118" fmla="*/ 1429 w 3356"/>
                <a:gd name="T119" fmla="*/ 980 h 3363"/>
                <a:gd name="T120" fmla="*/ 1467 w 3356"/>
                <a:gd name="T121" fmla="*/ 1030 h 3363"/>
                <a:gd name="T122" fmla="*/ 1168 w 3356"/>
                <a:gd name="T123" fmla="*/ 881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56" h="3363"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6"/>
                  </a:lnTo>
                  <a:lnTo>
                    <a:pt x="3337" y="1938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1"/>
                  </a:lnTo>
                  <a:lnTo>
                    <a:pt x="3255" y="2260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20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2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30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9"/>
                  </a:lnTo>
                  <a:lnTo>
                    <a:pt x="2548" y="3119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7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300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5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5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300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7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19"/>
                  </a:lnTo>
                  <a:lnTo>
                    <a:pt x="774" y="3099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2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20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60"/>
                  </a:lnTo>
                  <a:lnTo>
                    <a:pt x="88" y="2221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8"/>
                  </a:lnTo>
                  <a:lnTo>
                    <a:pt x="14" y="1896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9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4"/>
                  </a:lnTo>
                  <a:lnTo>
                    <a:pt x="34" y="1343"/>
                  </a:lnTo>
                  <a:lnTo>
                    <a:pt x="43" y="1302"/>
                  </a:lnTo>
                  <a:lnTo>
                    <a:pt x="53" y="1262"/>
                  </a:lnTo>
                  <a:lnTo>
                    <a:pt x="64" y="1222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6"/>
                  </a:lnTo>
                  <a:lnTo>
                    <a:pt x="287" y="742"/>
                  </a:lnTo>
                  <a:lnTo>
                    <a:pt x="309" y="709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3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3"/>
                  </a:lnTo>
                  <a:lnTo>
                    <a:pt x="521" y="465"/>
                  </a:lnTo>
                  <a:lnTo>
                    <a:pt x="550" y="438"/>
                  </a:lnTo>
                  <a:lnTo>
                    <a:pt x="580" y="411"/>
                  </a:lnTo>
                  <a:lnTo>
                    <a:pt x="611" y="385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3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20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6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6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20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3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5"/>
                  </a:lnTo>
                  <a:lnTo>
                    <a:pt x="2776" y="411"/>
                  </a:lnTo>
                  <a:lnTo>
                    <a:pt x="2806" y="438"/>
                  </a:lnTo>
                  <a:lnTo>
                    <a:pt x="2835" y="465"/>
                  </a:lnTo>
                  <a:lnTo>
                    <a:pt x="2865" y="493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3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9"/>
                  </a:lnTo>
                  <a:lnTo>
                    <a:pt x="3069" y="741"/>
                  </a:lnTo>
                  <a:lnTo>
                    <a:pt x="3092" y="776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2"/>
                  </a:lnTo>
                  <a:lnTo>
                    <a:pt x="3292" y="1222"/>
                  </a:lnTo>
                  <a:lnTo>
                    <a:pt x="3303" y="1262"/>
                  </a:lnTo>
                  <a:lnTo>
                    <a:pt x="3313" y="1302"/>
                  </a:lnTo>
                  <a:lnTo>
                    <a:pt x="3322" y="1343"/>
                  </a:lnTo>
                  <a:lnTo>
                    <a:pt x="3330" y="1384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9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5"/>
                  </a:lnTo>
                  <a:lnTo>
                    <a:pt x="2917" y="2706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9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6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40"/>
                  </a:lnTo>
                  <a:lnTo>
                    <a:pt x="3282" y="1599"/>
                  </a:lnTo>
                  <a:lnTo>
                    <a:pt x="3278" y="1558"/>
                  </a:lnTo>
                  <a:lnTo>
                    <a:pt x="3275" y="1518"/>
                  </a:lnTo>
                  <a:lnTo>
                    <a:pt x="3271" y="1477"/>
                  </a:lnTo>
                  <a:lnTo>
                    <a:pt x="3265" y="1437"/>
                  </a:lnTo>
                  <a:lnTo>
                    <a:pt x="3259" y="1397"/>
                  </a:lnTo>
                  <a:lnTo>
                    <a:pt x="3251" y="1358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1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6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70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9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4"/>
                  </a:lnTo>
                  <a:lnTo>
                    <a:pt x="1678" y="73"/>
                  </a:lnTo>
                  <a:lnTo>
                    <a:pt x="1637" y="74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9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70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6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1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8"/>
                  </a:lnTo>
                  <a:lnTo>
                    <a:pt x="97" y="1397"/>
                  </a:lnTo>
                  <a:lnTo>
                    <a:pt x="91" y="1437"/>
                  </a:lnTo>
                  <a:lnTo>
                    <a:pt x="85" y="1477"/>
                  </a:lnTo>
                  <a:lnTo>
                    <a:pt x="81" y="1518"/>
                  </a:lnTo>
                  <a:lnTo>
                    <a:pt x="78" y="1558"/>
                  </a:lnTo>
                  <a:lnTo>
                    <a:pt x="74" y="1599"/>
                  </a:lnTo>
                  <a:lnTo>
                    <a:pt x="73" y="1640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6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9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6"/>
                  </a:lnTo>
                  <a:lnTo>
                    <a:pt x="463" y="2735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6"/>
                  </a:lnTo>
                  <a:lnTo>
                    <a:pt x="813" y="3037"/>
                  </a:lnTo>
                  <a:lnTo>
                    <a:pt x="845" y="3058"/>
                  </a:lnTo>
                  <a:lnTo>
                    <a:pt x="878" y="3077"/>
                  </a:lnTo>
                  <a:lnTo>
                    <a:pt x="913" y="3097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5"/>
                  </a:lnTo>
                  <a:lnTo>
                    <a:pt x="1090" y="3179"/>
                  </a:lnTo>
                  <a:lnTo>
                    <a:pt x="1126" y="3193"/>
                  </a:lnTo>
                  <a:lnTo>
                    <a:pt x="1163" y="3206"/>
                  </a:lnTo>
                  <a:lnTo>
                    <a:pt x="1201" y="3219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6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6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9"/>
                  </a:lnTo>
                  <a:lnTo>
                    <a:pt x="2193" y="3206"/>
                  </a:lnTo>
                  <a:lnTo>
                    <a:pt x="2230" y="3193"/>
                  </a:lnTo>
                  <a:lnTo>
                    <a:pt x="2266" y="3179"/>
                  </a:lnTo>
                  <a:lnTo>
                    <a:pt x="2303" y="3165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7"/>
                  </a:lnTo>
                  <a:lnTo>
                    <a:pt x="2478" y="3077"/>
                  </a:lnTo>
                  <a:lnTo>
                    <a:pt x="2511" y="3058"/>
                  </a:lnTo>
                  <a:lnTo>
                    <a:pt x="2543" y="3037"/>
                  </a:lnTo>
                  <a:lnTo>
                    <a:pt x="2576" y="3016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  <a:moveTo>
                    <a:pt x="1599" y="1892"/>
                  </a:moveTo>
                  <a:lnTo>
                    <a:pt x="1614" y="1878"/>
                  </a:lnTo>
                  <a:lnTo>
                    <a:pt x="1630" y="1861"/>
                  </a:lnTo>
                  <a:lnTo>
                    <a:pt x="1644" y="1846"/>
                  </a:lnTo>
                  <a:lnTo>
                    <a:pt x="1658" y="1831"/>
                  </a:lnTo>
                  <a:lnTo>
                    <a:pt x="1667" y="1821"/>
                  </a:lnTo>
                  <a:lnTo>
                    <a:pt x="1676" y="1811"/>
                  </a:lnTo>
                  <a:lnTo>
                    <a:pt x="1686" y="1802"/>
                  </a:lnTo>
                  <a:lnTo>
                    <a:pt x="1694" y="1792"/>
                  </a:lnTo>
                  <a:lnTo>
                    <a:pt x="1698" y="1789"/>
                  </a:lnTo>
                  <a:lnTo>
                    <a:pt x="1702" y="1785"/>
                  </a:lnTo>
                  <a:lnTo>
                    <a:pt x="1709" y="1778"/>
                  </a:lnTo>
                  <a:lnTo>
                    <a:pt x="1716" y="1769"/>
                  </a:lnTo>
                  <a:lnTo>
                    <a:pt x="1723" y="1762"/>
                  </a:lnTo>
                  <a:lnTo>
                    <a:pt x="1731" y="1754"/>
                  </a:lnTo>
                  <a:lnTo>
                    <a:pt x="1742" y="1743"/>
                  </a:lnTo>
                  <a:lnTo>
                    <a:pt x="1752" y="1731"/>
                  </a:lnTo>
                  <a:lnTo>
                    <a:pt x="1764" y="1720"/>
                  </a:lnTo>
                  <a:lnTo>
                    <a:pt x="1774" y="1709"/>
                  </a:lnTo>
                  <a:lnTo>
                    <a:pt x="1789" y="1694"/>
                  </a:lnTo>
                  <a:lnTo>
                    <a:pt x="1803" y="1677"/>
                  </a:lnTo>
                  <a:lnTo>
                    <a:pt x="1947" y="1524"/>
                  </a:lnTo>
                  <a:lnTo>
                    <a:pt x="1963" y="1509"/>
                  </a:lnTo>
                  <a:lnTo>
                    <a:pt x="1977" y="1494"/>
                  </a:lnTo>
                  <a:lnTo>
                    <a:pt x="1992" y="1479"/>
                  </a:lnTo>
                  <a:lnTo>
                    <a:pt x="2006" y="1462"/>
                  </a:lnTo>
                  <a:lnTo>
                    <a:pt x="2008" y="1461"/>
                  </a:lnTo>
                  <a:lnTo>
                    <a:pt x="2010" y="1459"/>
                  </a:lnTo>
                  <a:lnTo>
                    <a:pt x="2011" y="1458"/>
                  </a:lnTo>
                  <a:lnTo>
                    <a:pt x="2012" y="1457"/>
                  </a:lnTo>
                  <a:lnTo>
                    <a:pt x="2012" y="1456"/>
                  </a:lnTo>
                  <a:lnTo>
                    <a:pt x="2011" y="1454"/>
                  </a:lnTo>
                  <a:lnTo>
                    <a:pt x="1988" y="1432"/>
                  </a:lnTo>
                  <a:lnTo>
                    <a:pt x="1981" y="1425"/>
                  </a:lnTo>
                  <a:lnTo>
                    <a:pt x="1973" y="1418"/>
                  </a:lnTo>
                  <a:lnTo>
                    <a:pt x="1966" y="1411"/>
                  </a:lnTo>
                  <a:lnTo>
                    <a:pt x="1958" y="1403"/>
                  </a:lnTo>
                  <a:lnTo>
                    <a:pt x="1952" y="1410"/>
                  </a:lnTo>
                  <a:lnTo>
                    <a:pt x="1941" y="1420"/>
                  </a:lnTo>
                  <a:lnTo>
                    <a:pt x="1931" y="1431"/>
                  </a:lnTo>
                  <a:lnTo>
                    <a:pt x="1924" y="1439"/>
                  </a:lnTo>
                  <a:lnTo>
                    <a:pt x="1901" y="1462"/>
                  </a:lnTo>
                  <a:lnTo>
                    <a:pt x="1894" y="1472"/>
                  </a:lnTo>
                  <a:lnTo>
                    <a:pt x="1885" y="1481"/>
                  </a:lnTo>
                  <a:lnTo>
                    <a:pt x="1877" y="1488"/>
                  </a:lnTo>
                  <a:lnTo>
                    <a:pt x="1868" y="1498"/>
                  </a:lnTo>
                  <a:lnTo>
                    <a:pt x="1857" y="1510"/>
                  </a:lnTo>
                  <a:lnTo>
                    <a:pt x="1846" y="1522"/>
                  </a:lnTo>
                  <a:lnTo>
                    <a:pt x="1834" y="1535"/>
                  </a:lnTo>
                  <a:lnTo>
                    <a:pt x="1823" y="1546"/>
                  </a:lnTo>
                  <a:lnTo>
                    <a:pt x="1813" y="1559"/>
                  </a:lnTo>
                  <a:lnTo>
                    <a:pt x="1801" y="1569"/>
                  </a:lnTo>
                  <a:lnTo>
                    <a:pt x="1795" y="1576"/>
                  </a:lnTo>
                  <a:lnTo>
                    <a:pt x="1790" y="1582"/>
                  </a:lnTo>
                  <a:lnTo>
                    <a:pt x="1645" y="1737"/>
                  </a:lnTo>
                  <a:lnTo>
                    <a:pt x="1637" y="1744"/>
                  </a:lnTo>
                  <a:lnTo>
                    <a:pt x="1628" y="1755"/>
                  </a:lnTo>
                  <a:lnTo>
                    <a:pt x="1619" y="1765"/>
                  </a:lnTo>
                  <a:lnTo>
                    <a:pt x="1611" y="1772"/>
                  </a:lnTo>
                  <a:lnTo>
                    <a:pt x="1606" y="1779"/>
                  </a:lnTo>
                  <a:lnTo>
                    <a:pt x="1599" y="1784"/>
                  </a:lnTo>
                  <a:lnTo>
                    <a:pt x="1591" y="1777"/>
                  </a:lnTo>
                  <a:lnTo>
                    <a:pt x="1582" y="1768"/>
                  </a:lnTo>
                  <a:lnTo>
                    <a:pt x="1561" y="1745"/>
                  </a:lnTo>
                  <a:lnTo>
                    <a:pt x="1522" y="1707"/>
                  </a:lnTo>
                  <a:lnTo>
                    <a:pt x="1484" y="1669"/>
                  </a:lnTo>
                  <a:lnTo>
                    <a:pt x="1467" y="1653"/>
                  </a:lnTo>
                  <a:lnTo>
                    <a:pt x="1464" y="1655"/>
                  </a:lnTo>
                  <a:lnTo>
                    <a:pt x="1460" y="1659"/>
                  </a:lnTo>
                  <a:lnTo>
                    <a:pt x="1441" y="1678"/>
                  </a:lnTo>
                  <a:lnTo>
                    <a:pt x="1433" y="1685"/>
                  </a:lnTo>
                  <a:lnTo>
                    <a:pt x="1428" y="1691"/>
                  </a:lnTo>
                  <a:lnTo>
                    <a:pt x="1420" y="1698"/>
                  </a:lnTo>
                  <a:lnTo>
                    <a:pt x="1415" y="1704"/>
                  </a:lnTo>
                  <a:lnTo>
                    <a:pt x="1419" y="1711"/>
                  </a:lnTo>
                  <a:lnTo>
                    <a:pt x="1426" y="1716"/>
                  </a:lnTo>
                  <a:lnTo>
                    <a:pt x="1440" y="1730"/>
                  </a:lnTo>
                  <a:lnTo>
                    <a:pt x="1462" y="1753"/>
                  </a:lnTo>
                  <a:lnTo>
                    <a:pt x="1490" y="1782"/>
                  </a:lnTo>
                  <a:lnTo>
                    <a:pt x="1520" y="1812"/>
                  </a:lnTo>
                  <a:lnTo>
                    <a:pt x="1550" y="1842"/>
                  </a:lnTo>
                  <a:lnTo>
                    <a:pt x="1575" y="1867"/>
                  </a:lnTo>
                  <a:lnTo>
                    <a:pt x="1592" y="1885"/>
                  </a:lnTo>
                  <a:lnTo>
                    <a:pt x="1599" y="1892"/>
                  </a:lnTo>
                  <a:close/>
                  <a:moveTo>
                    <a:pt x="944" y="1866"/>
                  </a:moveTo>
                  <a:lnTo>
                    <a:pt x="947" y="1877"/>
                  </a:lnTo>
                  <a:lnTo>
                    <a:pt x="948" y="1888"/>
                  </a:lnTo>
                  <a:lnTo>
                    <a:pt x="952" y="1905"/>
                  </a:lnTo>
                  <a:lnTo>
                    <a:pt x="955" y="1924"/>
                  </a:lnTo>
                  <a:lnTo>
                    <a:pt x="959" y="1942"/>
                  </a:lnTo>
                  <a:lnTo>
                    <a:pt x="962" y="1959"/>
                  </a:lnTo>
                  <a:lnTo>
                    <a:pt x="972" y="2005"/>
                  </a:lnTo>
                  <a:lnTo>
                    <a:pt x="975" y="2015"/>
                  </a:lnTo>
                  <a:lnTo>
                    <a:pt x="977" y="2027"/>
                  </a:lnTo>
                  <a:lnTo>
                    <a:pt x="982" y="2044"/>
                  </a:lnTo>
                  <a:lnTo>
                    <a:pt x="986" y="2060"/>
                  </a:lnTo>
                  <a:lnTo>
                    <a:pt x="990" y="2077"/>
                  </a:lnTo>
                  <a:lnTo>
                    <a:pt x="995" y="2093"/>
                  </a:lnTo>
                  <a:lnTo>
                    <a:pt x="998" y="2103"/>
                  </a:lnTo>
                  <a:lnTo>
                    <a:pt x="1000" y="2113"/>
                  </a:lnTo>
                  <a:lnTo>
                    <a:pt x="1003" y="2125"/>
                  </a:lnTo>
                  <a:lnTo>
                    <a:pt x="1008" y="2135"/>
                  </a:lnTo>
                  <a:lnTo>
                    <a:pt x="1012" y="2150"/>
                  </a:lnTo>
                  <a:lnTo>
                    <a:pt x="1022" y="2177"/>
                  </a:lnTo>
                  <a:lnTo>
                    <a:pt x="1031" y="2203"/>
                  </a:lnTo>
                  <a:lnTo>
                    <a:pt x="1037" y="2217"/>
                  </a:lnTo>
                  <a:lnTo>
                    <a:pt x="1064" y="2217"/>
                  </a:lnTo>
                  <a:lnTo>
                    <a:pt x="1114" y="2217"/>
                  </a:lnTo>
                  <a:lnTo>
                    <a:pt x="1166" y="2217"/>
                  </a:lnTo>
                  <a:lnTo>
                    <a:pt x="1195" y="2217"/>
                  </a:lnTo>
                  <a:lnTo>
                    <a:pt x="2269" y="2217"/>
                  </a:lnTo>
                  <a:lnTo>
                    <a:pt x="2278" y="2217"/>
                  </a:lnTo>
                  <a:lnTo>
                    <a:pt x="2288" y="2217"/>
                  </a:lnTo>
                  <a:lnTo>
                    <a:pt x="2293" y="2217"/>
                  </a:lnTo>
                  <a:lnTo>
                    <a:pt x="2299" y="2217"/>
                  </a:lnTo>
                  <a:lnTo>
                    <a:pt x="2303" y="2217"/>
                  </a:lnTo>
                  <a:lnTo>
                    <a:pt x="2306" y="2217"/>
                  </a:lnTo>
                  <a:lnTo>
                    <a:pt x="2307" y="2218"/>
                  </a:lnTo>
                  <a:lnTo>
                    <a:pt x="2308" y="2220"/>
                  </a:lnTo>
                  <a:lnTo>
                    <a:pt x="2310" y="2229"/>
                  </a:lnTo>
                  <a:lnTo>
                    <a:pt x="2308" y="2250"/>
                  </a:lnTo>
                  <a:lnTo>
                    <a:pt x="2308" y="2343"/>
                  </a:lnTo>
                  <a:lnTo>
                    <a:pt x="2308" y="2343"/>
                  </a:lnTo>
                  <a:lnTo>
                    <a:pt x="2308" y="2344"/>
                  </a:lnTo>
                  <a:lnTo>
                    <a:pt x="2308" y="2345"/>
                  </a:lnTo>
                  <a:lnTo>
                    <a:pt x="2289" y="2345"/>
                  </a:lnTo>
                  <a:lnTo>
                    <a:pt x="2241" y="2345"/>
                  </a:lnTo>
                  <a:lnTo>
                    <a:pt x="2172" y="2345"/>
                  </a:lnTo>
                  <a:lnTo>
                    <a:pt x="2092" y="2345"/>
                  </a:lnTo>
                  <a:lnTo>
                    <a:pt x="2010" y="2345"/>
                  </a:lnTo>
                  <a:lnTo>
                    <a:pt x="1936" y="2345"/>
                  </a:lnTo>
                  <a:lnTo>
                    <a:pt x="1878" y="2345"/>
                  </a:lnTo>
                  <a:lnTo>
                    <a:pt x="1848" y="2345"/>
                  </a:lnTo>
                  <a:lnTo>
                    <a:pt x="948" y="2345"/>
                  </a:lnTo>
                  <a:lnTo>
                    <a:pt x="946" y="2345"/>
                  </a:lnTo>
                  <a:lnTo>
                    <a:pt x="945" y="2345"/>
                  </a:lnTo>
                  <a:lnTo>
                    <a:pt x="944" y="2344"/>
                  </a:lnTo>
                  <a:lnTo>
                    <a:pt x="944" y="2343"/>
                  </a:lnTo>
                  <a:lnTo>
                    <a:pt x="943" y="2338"/>
                  </a:lnTo>
                  <a:lnTo>
                    <a:pt x="944" y="2328"/>
                  </a:lnTo>
                  <a:lnTo>
                    <a:pt x="944" y="1896"/>
                  </a:lnTo>
                  <a:lnTo>
                    <a:pt x="943" y="1880"/>
                  </a:lnTo>
                  <a:lnTo>
                    <a:pt x="944" y="1866"/>
                  </a:lnTo>
                  <a:close/>
                  <a:moveTo>
                    <a:pt x="1090" y="2140"/>
                  </a:moveTo>
                  <a:lnTo>
                    <a:pt x="1085" y="2129"/>
                  </a:lnTo>
                  <a:lnTo>
                    <a:pt x="1081" y="2113"/>
                  </a:lnTo>
                  <a:lnTo>
                    <a:pt x="1076" y="2096"/>
                  </a:lnTo>
                  <a:lnTo>
                    <a:pt x="1072" y="2083"/>
                  </a:lnTo>
                  <a:lnTo>
                    <a:pt x="1068" y="2069"/>
                  </a:lnTo>
                  <a:lnTo>
                    <a:pt x="1064" y="2055"/>
                  </a:lnTo>
                  <a:lnTo>
                    <a:pt x="1060" y="2040"/>
                  </a:lnTo>
                  <a:lnTo>
                    <a:pt x="1056" y="2025"/>
                  </a:lnTo>
                  <a:lnTo>
                    <a:pt x="1036" y="1936"/>
                  </a:lnTo>
                  <a:lnTo>
                    <a:pt x="1034" y="1920"/>
                  </a:lnTo>
                  <a:lnTo>
                    <a:pt x="1030" y="1905"/>
                  </a:lnTo>
                  <a:lnTo>
                    <a:pt x="1024" y="1873"/>
                  </a:lnTo>
                  <a:lnTo>
                    <a:pt x="1022" y="1858"/>
                  </a:lnTo>
                  <a:lnTo>
                    <a:pt x="1018" y="1842"/>
                  </a:lnTo>
                  <a:lnTo>
                    <a:pt x="1008" y="1779"/>
                  </a:lnTo>
                  <a:lnTo>
                    <a:pt x="1006" y="1763"/>
                  </a:lnTo>
                  <a:lnTo>
                    <a:pt x="1003" y="1748"/>
                  </a:lnTo>
                  <a:lnTo>
                    <a:pt x="999" y="1715"/>
                  </a:lnTo>
                  <a:lnTo>
                    <a:pt x="997" y="1702"/>
                  </a:lnTo>
                  <a:lnTo>
                    <a:pt x="996" y="1690"/>
                  </a:lnTo>
                  <a:lnTo>
                    <a:pt x="995" y="1686"/>
                  </a:lnTo>
                  <a:lnTo>
                    <a:pt x="995" y="1683"/>
                  </a:lnTo>
                  <a:lnTo>
                    <a:pt x="994" y="1674"/>
                  </a:lnTo>
                  <a:lnTo>
                    <a:pt x="993" y="1667"/>
                  </a:lnTo>
                  <a:lnTo>
                    <a:pt x="991" y="1658"/>
                  </a:lnTo>
                  <a:lnTo>
                    <a:pt x="990" y="1649"/>
                  </a:lnTo>
                  <a:lnTo>
                    <a:pt x="986" y="1617"/>
                  </a:lnTo>
                  <a:lnTo>
                    <a:pt x="983" y="1583"/>
                  </a:lnTo>
                  <a:lnTo>
                    <a:pt x="979" y="1550"/>
                  </a:lnTo>
                  <a:lnTo>
                    <a:pt x="975" y="1518"/>
                  </a:lnTo>
                  <a:lnTo>
                    <a:pt x="974" y="1509"/>
                  </a:lnTo>
                  <a:lnTo>
                    <a:pt x="974" y="1500"/>
                  </a:lnTo>
                  <a:lnTo>
                    <a:pt x="973" y="1492"/>
                  </a:lnTo>
                  <a:lnTo>
                    <a:pt x="972" y="1483"/>
                  </a:lnTo>
                  <a:lnTo>
                    <a:pt x="971" y="1474"/>
                  </a:lnTo>
                  <a:lnTo>
                    <a:pt x="970" y="1467"/>
                  </a:lnTo>
                  <a:lnTo>
                    <a:pt x="970" y="1458"/>
                  </a:lnTo>
                  <a:lnTo>
                    <a:pt x="969" y="1450"/>
                  </a:lnTo>
                  <a:lnTo>
                    <a:pt x="969" y="1441"/>
                  </a:lnTo>
                  <a:lnTo>
                    <a:pt x="968" y="1433"/>
                  </a:lnTo>
                  <a:lnTo>
                    <a:pt x="967" y="1425"/>
                  </a:lnTo>
                  <a:lnTo>
                    <a:pt x="966" y="1416"/>
                  </a:lnTo>
                  <a:lnTo>
                    <a:pt x="963" y="1390"/>
                  </a:lnTo>
                  <a:lnTo>
                    <a:pt x="961" y="1365"/>
                  </a:lnTo>
                  <a:lnTo>
                    <a:pt x="959" y="1339"/>
                  </a:lnTo>
                  <a:lnTo>
                    <a:pt x="958" y="1313"/>
                  </a:lnTo>
                  <a:lnTo>
                    <a:pt x="957" y="1305"/>
                  </a:lnTo>
                  <a:lnTo>
                    <a:pt x="956" y="1296"/>
                  </a:lnTo>
                  <a:lnTo>
                    <a:pt x="953" y="1245"/>
                  </a:lnTo>
                  <a:lnTo>
                    <a:pt x="951" y="1217"/>
                  </a:lnTo>
                  <a:lnTo>
                    <a:pt x="948" y="1171"/>
                  </a:lnTo>
                  <a:lnTo>
                    <a:pt x="946" y="1128"/>
                  </a:lnTo>
                  <a:lnTo>
                    <a:pt x="946" y="1104"/>
                  </a:lnTo>
                  <a:lnTo>
                    <a:pt x="1182" y="1105"/>
                  </a:lnTo>
                  <a:lnTo>
                    <a:pt x="1181" y="1115"/>
                  </a:lnTo>
                  <a:lnTo>
                    <a:pt x="1178" y="1129"/>
                  </a:lnTo>
                  <a:lnTo>
                    <a:pt x="1173" y="1142"/>
                  </a:lnTo>
                  <a:lnTo>
                    <a:pt x="1168" y="1151"/>
                  </a:lnTo>
                  <a:lnTo>
                    <a:pt x="1163" y="1162"/>
                  </a:lnTo>
                  <a:lnTo>
                    <a:pt x="1157" y="1171"/>
                  </a:lnTo>
                  <a:lnTo>
                    <a:pt x="1153" y="1175"/>
                  </a:lnTo>
                  <a:lnTo>
                    <a:pt x="1149" y="1178"/>
                  </a:lnTo>
                  <a:lnTo>
                    <a:pt x="1145" y="1181"/>
                  </a:lnTo>
                  <a:lnTo>
                    <a:pt x="1139" y="1183"/>
                  </a:lnTo>
                  <a:lnTo>
                    <a:pt x="1139" y="1258"/>
                  </a:lnTo>
                  <a:lnTo>
                    <a:pt x="1147" y="1258"/>
                  </a:lnTo>
                  <a:lnTo>
                    <a:pt x="1154" y="1257"/>
                  </a:lnTo>
                  <a:lnTo>
                    <a:pt x="1163" y="1255"/>
                  </a:lnTo>
                  <a:lnTo>
                    <a:pt x="1168" y="1253"/>
                  </a:lnTo>
                  <a:lnTo>
                    <a:pt x="1178" y="1250"/>
                  </a:lnTo>
                  <a:lnTo>
                    <a:pt x="1185" y="1244"/>
                  </a:lnTo>
                  <a:lnTo>
                    <a:pt x="1193" y="1240"/>
                  </a:lnTo>
                  <a:lnTo>
                    <a:pt x="1201" y="1235"/>
                  </a:lnTo>
                  <a:lnTo>
                    <a:pt x="1212" y="1223"/>
                  </a:lnTo>
                  <a:lnTo>
                    <a:pt x="1224" y="1207"/>
                  </a:lnTo>
                  <a:lnTo>
                    <a:pt x="1230" y="1199"/>
                  </a:lnTo>
                  <a:lnTo>
                    <a:pt x="1235" y="1190"/>
                  </a:lnTo>
                  <a:lnTo>
                    <a:pt x="1239" y="1182"/>
                  </a:lnTo>
                  <a:lnTo>
                    <a:pt x="1243" y="1172"/>
                  </a:lnTo>
                  <a:lnTo>
                    <a:pt x="1249" y="1153"/>
                  </a:lnTo>
                  <a:lnTo>
                    <a:pt x="1254" y="1134"/>
                  </a:lnTo>
                  <a:lnTo>
                    <a:pt x="1258" y="1119"/>
                  </a:lnTo>
                  <a:lnTo>
                    <a:pt x="1260" y="1105"/>
                  </a:lnTo>
                  <a:lnTo>
                    <a:pt x="1270" y="1104"/>
                  </a:lnTo>
                  <a:lnTo>
                    <a:pt x="1290" y="1104"/>
                  </a:lnTo>
                  <a:lnTo>
                    <a:pt x="1320" y="1104"/>
                  </a:lnTo>
                  <a:lnTo>
                    <a:pt x="1355" y="1104"/>
                  </a:lnTo>
                  <a:lnTo>
                    <a:pt x="1391" y="1104"/>
                  </a:lnTo>
                  <a:lnTo>
                    <a:pt x="1425" y="1104"/>
                  </a:lnTo>
                  <a:lnTo>
                    <a:pt x="1454" y="1104"/>
                  </a:lnTo>
                  <a:lnTo>
                    <a:pt x="1472" y="1105"/>
                  </a:lnTo>
                  <a:lnTo>
                    <a:pt x="1487" y="1104"/>
                  </a:lnTo>
                  <a:lnTo>
                    <a:pt x="1502" y="1105"/>
                  </a:lnTo>
                  <a:lnTo>
                    <a:pt x="1502" y="1113"/>
                  </a:lnTo>
                  <a:lnTo>
                    <a:pt x="1500" y="1121"/>
                  </a:lnTo>
                  <a:lnTo>
                    <a:pt x="1497" y="1132"/>
                  </a:lnTo>
                  <a:lnTo>
                    <a:pt x="1493" y="1143"/>
                  </a:lnTo>
                  <a:lnTo>
                    <a:pt x="1487" y="1154"/>
                  </a:lnTo>
                  <a:lnTo>
                    <a:pt x="1482" y="1164"/>
                  </a:lnTo>
                  <a:lnTo>
                    <a:pt x="1475" y="1172"/>
                  </a:lnTo>
                  <a:lnTo>
                    <a:pt x="1470" y="1178"/>
                  </a:lnTo>
                  <a:lnTo>
                    <a:pt x="1465" y="1181"/>
                  </a:lnTo>
                  <a:lnTo>
                    <a:pt x="1459" y="1183"/>
                  </a:lnTo>
                  <a:lnTo>
                    <a:pt x="1459" y="1257"/>
                  </a:lnTo>
                  <a:lnTo>
                    <a:pt x="1467" y="1258"/>
                  </a:lnTo>
                  <a:lnTo>
                    <a:pt x="1475" y="1257"/>
                  </a:lnTo>
                  <a:lnTo>
                    <a:pt x="1483" y="1255"/>
                  </a:lnTo>
                  <a:lnTo>
                    <a:pt x="1489" y="1253"/>
                  </a:lnTo>
                  <a:lnTo>
                    <a:pt x="1497" y="1250"/>
                  </a:lnTo>
                  <a:lnTo>
                    <a:pt x="1503" y="1246"/>
                  </a:lnTo>
                  <a:lnTo>
                    <a:pt x="1511" y="1242"/>
                  </a:lnTo>
                  <a:lnTo>
                    <a:pt x="1516" y="1238"/>
                  </a:lnTo>
                  <a:lnTo>
                    <a:pt x="1528" y="1228"/>
                  </a:lnTo>
                  <a:lnTo>
                    <a:pt x="1539" y="1216"/>
                  </a:lnTo>
                  <a:lnTo>
                    <a:pt x="1548" y="1203"/>
                  </a:lnTo>
                  <a:lnTo>
                    <a:pt x="1555" y="1189"/>
                  </a:lnTo>
                  <a:lnTo>
                    <a:pt x="1562" y="1175"/>
                  </a:lnTo>
                  <a:lnTo>
                    <a:pt x="1568" y="1160"/>
                  </a:lnTo>
                  <a:lnTo>
                    <a:pt x="1572" y="1147"/>
                  </a:lnTo>
                  <a:lnTo>
                    <a:pt x="1576" y="1134"/>
                  </a:lnTo>
                  <a:lnTo>
                    <a:pt x="1581" y="1105"/>
                  </a:lnTo>
                  <a:lnTo>
                    <a:pt x="1590" y="1105"/>
                  </a:lnTo>
                  <a:lnTo>
                    <a:pt x="1610" y="1104"/>
                  </a:lnTo>
                  <a:lnTo>
                    <a:pt x="1640" y="1104"/>
                  </a:lnTo>
                  <a:lnTo>
                    <a:pt x="1676" y="1104"/>
                  </a:lnTo>
                  <a:lnTo>
                    <a:pt x="1712" y="1104"/>
                  </a:lnTo>
                  <a:lnTo>
                    <a:pt x="1747" y="1104"/>
                  </a:lnTo>
                  <a:lnTo>
                    <a:pt x="1775" y="1104"/>
                  </a:lnTo>
                  <a:lnTo>
                    <a:pt x="1793" y="1104"/>
                  </a:lnTo>
                  <a:lnTo>
                    <a:pt x="1801" y="1104"/>
                  </a:lnTo>
                  <a:lnTo>
                    <a:pt x="1808" y="1104"/>
                  </a:lnTo>
                  <a:lnTo>
                    <a:pt x="1816" y="1104"/>
                  </a:lnTo>
                  <a:lnTo>
                    <a:pt x="1820" y="1104"/>
                  </a:lnTo>
                  <a:lnTo>
                    <a:pt x="1821" y="1105"/>
                  </a:lnTo>
                  <a:lnTo>
                    <a:pt x="1822" y="1105"/>
                  </a:lnTo>
                  <a:lnTo>
                    <a:pt x="1822" y="1106"/>
                  </a:lnTo>
                  <a:lnTo>
                    <a:pt x="1822" y="1108"/>
                  </a:lnTo>
                  <a:lnTo>
                    <a:pt x="1821" y="1116"/>
                  </a:lnTo>
                  <a:lnTo>
                    <a:pt x="1819" y="1124"/>
                  </a:lnTo>
                  <a:lnTo>
                    <a:pt x="1817" y="1133"/>
                  </a:lnTo>
                  <a:lnTo>
                    <a:pt x="1814" y="1142"/>
                  </a:lnTo>
                  <a:lnTo>
                    <a:pt x="1811" y="1149"/>
                  </a:lnTo>
                  <a:lnTo>
                    <a:pt x="1806" y="1158"/>
                  </a:lnTo>
                  <a:lnTo>
                    <a:pt x="1802" y="1164"/>
                  </a:lnTo>
                  <a:lnTo>
                    <a:pt x="1798" y="1171"/>
                  </a:lnTo>
                  <a:lnTo>
                    <a:pt x="1792" y="1176"/>
                  </a:lnTo>
                  <a:lnTo>
                    <a:pt x="1788" y="1180"/>
                  </a:lnTo>
                  <a:lnTo>
                    <a:pt x="1784" y="1182"/>
                  </a:lnTo>
                  <a:lnTo>
                    <a:pt x="1780" y="1183"/>
                  </a:lnTo>
                  <a:lnTo>
                    <a:pt x="1780" y="1258"/>
                  </a:lnTo>
                  <a:lnTo>
                    <a:pt x="1786" y="1258"/>
                  </a:lnTo>
                  <a:lnTo>
                    <a:pt x="1793" y="1257"/>
                  </a:lnTo>
                  <a:lnTo>
                    <a:pt x="1800" y="1256"/>
                  </a:lnTo>
                  <a:lnTo>
                    <a:pt x="1807" y="1254"/>
                  </a:lnTo>
                  <a:lnTo>
                    <a:pt x="1821" y="1248"/>
                  </a:lnTo>
                  <a:lnTo>
                    <a:pt x="1832" y="1242"/>
                  </a:lnTo>
                  <a:lnTo>
                    <a:pt x="1842" y="1235"/>
                  </a:lnTo>
                  <a:lnTo>
                    <a:pt x="1850" y="1226"/>
                  </a:lnTo>
                  <a:lnTo>
                    <a:pt x="1858" y="1216"/>
                  </a:lnTo>
                  <a:lnTo>
                    <a:pt x="1866" y="1207"/>
                  </a:lnTo>
                  <a:lnTo>
                    <a:pt x="1872" y="1197"/>
                  </a:lnTo>
                  <a:lnTo>
                    <a:pt x="1877" y="1185"/>
                  </a:lnTo>
                  <a:lnTo>
                    <a:pt x="1884" y="1173"/>
                  </a:lnTo>
                  <a:lnTo>
                    <a:pt x="1888" y="1160"/>
                  </a:lnTo>
                  <a:lnTo>
                    <a:pt x="1891" y="1151"/>
                  </a:lnTo>
                  <a:lnTo>
                    <a:pt x="1895" y="1141"/>
                  </a:lnTo>
                  <a:lnTo>
                    <a:pt x="1897" y="1130"/>
                  </a:lnTo>
                  <a:lnTo>
                    <a:pt x="1899" y="1120"/>
                  </a:lnTo>
                  <a:lnTo>
                    <a:pt x="1900" y="1113"/>
                  </a:lnTo>
                  <a:lnTo>
                    <a:pt x="1901" y="1105"/>
                  </a:lnTo>
                  <a:lnTo>
                    <a:pt x="1911" y="1104"/>
                  </a:lnTo>
                  <a:lnTo>
                    <a:pt x="1929" y="1104"/>
                  </a:lnTo>
                  <a:lnTo>
                    <a:pt x="1949" y="1104"/>
                  </a:lnTo>
                  <a:lnTo>
                    <a:pt x="1961" y="1104"/>
                  </a:lnTo>
                  <a:lnTo>
                    <a:pt x="2112" y="1104"/>
                  </a:lnTo>
                  <a:lnTo>
                    <a:pt x="2128" y="1104"/>
                  </a:lnTo>
                  <a:lnTo>
                    <a:pt x="2144" y="1105"/>
                  </a:lnTo>
                  <a:lnTo>
                    <a:pt x="2141" y="1116"/>
                  </a:lnTo>
                  <a:lnTo>
                    <a:pt x="2138" y="1129"/>
                  </a:lnTo>
                  <a:lnTo>
                    <a:pt x="2134" y="1143"/>
                  </a:lnTo>
                  <a:lnTo>
                    <a:pt x="2130" y="1151"/>
                  </a:lnTo>
                  <a:lnTo>
                    <a:pt x="2125" y="1160"/>
                  </a:lnTo>
                  <a:lnTo>
                    <a:pt x="2120" y="1169"/>
                  </a:lnTo>
                  <a:lnTo>
                    <a:pt x="2117" y="1173"/>
                  </a:lnTo>
                  <a:lnTo>
                    <a:pt x="2113" y="1176"/>
                  </a:lnTo>
                  <a:lnTo>
                    <a:pt x="2110" y="1178"/>
                  </a:lnTo>
                  <a:lnTo>
                    <a:pt x="2106" y="1181"/>
                  </a:lnTo>
                  <a:lnTo>
                    <a:pt x="2103" y="1182"/>
                  </a:lnTo>
                  <a:lnTo>
                    <a:pt x="2100" y="1183"/>
                  </a:lnTo>
                  <a:lnTo>
                    <a:pt x="2100" y="1258"/>
                  </a:lnTo>
                  <a:lnTo>
                    <a:pt x="2107" y="1258"/>
                  </a:lnTo>
                  <a:lnTo>
                    <a:pt x="2116" y="1257"/>
                  </a:lnTo>
                  <a:lnTo>
                    <a:pt x="2124" y="1255"/>
                  </a:lnTo>
                  <a:lnTo>
                    <a:pt x="2130" y="1253"/>
                  </a:lnTo>
                  <a:lnTo>
                    <a:pt x="2139" y="1250"/>
                  </a:lnTo>
                  <a:lnTo>
                    <a:pt x="2147" y="1245"/>
                  </a:lnTo>
                  <a:lnTo>
                    <a:pt x="2155" y="1240"/>
                  </a:lnTo>
                  <a:lnTo>
                    <a:pt x="2163" y="1234"/>
                  </a:lnTo>
                  <a:lnTo>
                    <a:pt x="2169" y="1227"/>
                  </a:lnTo>
                  <a:lnTo>
                    <a:pt x="2176" y="1221"/>
                  </a:lnTo>
                  <a:lnTo>
                    <a:pt x="2181" y="1213"/>
                  </a:lnTo>
                  <a:lnTo>
                    <a:pt x="2187" y="1205"/>
                  </a:lnTo>
                  <a:lnTo>
                    <a:pt x="2196" y="1188"/>
                  </a:lnTo>
                  <a:lnTo>
                    <a:pt x="2205" y="1170"/>
                  </a:lnTo>
                  <a:lnTo>
                    <a:pt x="2211" y="1151"/>
                  </a:lnTo>
                  <a:lnTo>
                    <a:pt x="2216" y="1133"/>
                  </a:lnTo>
                  <a:lnTo>
                    <a:pt x="2218" y="1127"/>
                  </a:lnTo>
                  <a:lnTo>
                    <a:pt x="2219" y="1119"/>
                  </a:lnTo>
                  <a:lnTo>
                    <a:pt x="2220" y="1116"/>
                  </a:lnTo>
                  <a:lnTo>
                    <a:pt x="2220" y="1113"/>
                  </a:lnTo>
                  <a:lnTo>
                    <a:pt x="2221" y="1106"/>
                  </a:lnTo>
                  <a:lnTo>
                    <a:pt x="2221" y="1105"/>
                  </a:lnTo>
                  <a:lnTo>
                    <a:pt x="2222" y="1105"/>
                  </a:lnTo>
                  <a:lnTo>
                    <a:pt x="2234" y="1104"/>
                  </a:lnTo>
                  <a:lnTo>
                    <a:pt x="2259" y="1104"/>
                  </a:lnTo>
                  <a:lnTo>
                    <a:pt x="2286" y="1104"/>
                  </a:lnTo>
                  <a:lnTo>
                    <a:pt x="2303" y="1104"/>
                  </a:lnTo>
                  <a:lnTo>
                    <a:pt x="2307" y="1104"/>
                  </a:lnTo>
                  <a:lnTo>
                    <a:pt x="2313" y="1105"/>
                  </a:lnTo>
                  <a:lnTo>
                    <a:pt x="2314" y="1105"/>
                  </a:lnTo>
                  <a:lnTo>
                    <a:pt x="2314" y="1105"/>
                  </a:lnTo>
                  <a:lnTo>
                    <a:pt x="2315" y="1126"/>
                  </a:lnTo>
                  <a:lnTo>
                    <a:pt x="2317" y="1170"/>
                  </a:lnTo>
                  <a:lnTo>
                    <a:pt x="2320" y="1217"/>
                  </a:lnTo>
                  <a:lnTo>
                    <a:pt x="2321" y="1245"/>
                  </a:lnTo>
                  <a:lnTo>
                    <a:pt x="2322" y="1262"/>
                  </a:lnTo>
                  <a:lnTo>
                    <a:pt x="2324" y="1279"/>
                  </a:lnTo>
                  <a:lnTo>
                    <a:pt x="2325" y="1296"/>
                  </a:lnTo>
                  <a:lnTo>
                    <a:pt x="2326" y="1313"/>
                  </a:lnTo>
                  <a:lnTo>
                    <a:pt x="2327" y="1322"/>
                  </a:lnTo>
                  <a:lnTo>
                    <a:pt x="2328" y="1331"/>
                  </a:lnTo>
                  <a:lnTo>
                    <a:pt x="2329" y="1339"/>
                  </a:lnTo>
                  <a:lnTo>
                    <a:pt x="2329" y="1347"/>
                  </a:lnTo>
                  <a:lnTo>
                    <a:pt x="2330" y="1356"/>
                  </a:lnTo>
                  <a:lnTo>
                    <a:pt x="2331" y="1364"/>
                  </a:lnTo>
                  <a:lnTo>
                    <a:pt x="2331" y="1373"/>
                  </a:lnTo>
                  <a:lnTo>
                    <a:pt x="2331" y="1381"/>
                  </a:lnTo>
                  <a:lnTo>
                    <a:pt x="2339" y="1466"/>
                  </a:lnTo>
                  <a:lnTo>
                    <a:pt x="2340" y="1474"/>
                  </a:lnTo>
                  <a:lnTo>
                    <a:pt x="2341" y="1483"/>
                  </a:lnTo>
                  <a:lnTo>
                    <a:pt x="2342" y="1491"/>
                  </a:lnTo>
                  <a:lnTo>
                    <a:pt x="2343" y="1499"/>
                  </a:lnTo>
                  <a:lnTo>
                    <a:pt x="2344" y="1513"/>
                  </a:lnTo>
                  <a:lnTo>
                    <a:pt x="2345" y="1533"/>
                  </a:lnTo>
                  <a:lnTo>
                    <a:pt x="2347" y="1552"/>
                  </a:lnTo>
                  <a:lnTo>
                    <a:pt x="2349" y="1565"/>
                  </a:lnTo>
                  <a:lnTo>
                    <a:pt x="2350" y="1574"/>
                  </a:lnTo>
                  <a:lnTo>
                    <a:pt x="2350" y="1582"/>
                  </a:lnTo>
                  <a:lnTo>
                    <a:pt x="2353" y="1591"/>
                  </a:lnTo>
                  <a:lnTo>
                    <a:pt x="2353" y="1599"/>
                  </a:lnTo>
                  <a:lnTo>
                    <a:pt x="2354" y="1607"/>
                  </a:lnTo>
                  <a:lnTo>
                    <a:pt x="2355" y="1615"/>
                  </a:lnTo>
                  <a:lnTo>
                    <a:pt x="2356" y="1626"/>
                  </a:lnTo>
                  <a:lnTo>
                    <a:pt x="2357" y="1636"/>
                  </a:lnTo>
                  <a:lnTo>
                    <a:pt x="2358" y="1647"/>
                  </a:lnTo>
                  <a:lnTo>
                    <a:pt x="2360" y="1657"/>
                  </a:lnTo>
                  <a:lnTo>
                    <a:pt x="2363" y="1681"/>
                  </a:lnTo>
                  <a:lnTo>
                    <a:pt x="2366" y="1702"/>
                  </a:lnTo>
                  <a:lnTo>
                    <a:pt x="2369" y="1725"/>
                  </a:lnTo>
                  <a:lnTo>
                    <a:pt x="2372" y="1747"/>
                  </a:lnTo>
                  <a:lnTo>
                    <a:pt x="2375" y="1769"/>
                  </a:lnTo>
                  <a:lnTo>
                    <a:pt x="2379" y="1791"/>
                  </a:lnTo>
                  <a:lnTo>
                    <a:pt x="2382" y="1812"/>
                  </a:lnTo>
                  <a:lnTo>
                    <a:pt x="2385" y="1835"/>
                  </a:lnTo>
                  <a:lnTo>
                    <a:pt x="2389" y="1857"/>
                  </a:lnTo>
                  <a:lnTo>
                    <a:pt x="2398" y="1903"/>
                  </a:lnTo>
                  <a:lnTo>
                    <a:pt x="2399" y="1911"/>
                  </a:lnTo>
                  <a:lnTo>
                    <a:pt x="2400" y="1918"/>
                  </a:lnTo>
                  <a:lnTo>
                    <a:pt x="2402" y="1926"/>
                  </a:lnTo>
                  <a:lnTo>
                    <a:pt x="2403" y="1933"/>
                  </a:lnTo>
                  <a:lnTo>
                    <a:pt x="2407" y="1950"/>
                  </a:lnTo>
                  <a:lnTo>
                    <a:pt x="2410" y="1965"/>
                  </a:lnTo>
                  <a:lnTo>
                    <a:pt x="2411" y="1972"/>
                  </a:lnTo>
                  <a:lnTo>
                    <a:pt x="2413" y="1979"/>
                  </a:lnTo>
                  <a:lnTo>
                    <a:pt x="2416" y="1994"/>
                  </a:lnTo>
                  <a:lnTo>
                    <a:pt x="2419" y="2009"/>
                  </a:lnTo>
                  <a:lnTo>
                    <a:pt x="2423" y="2025"/>
                  </a:lnTo>
                  <a:lnTo>
                    <a:pt x="2427" y="2039"/>
                  </a:lnTo>
                  <a:lnTo>
                    <a:pt x="2429" y="2050"/>
                  </a:lnTo>
                  <a:lnTo>
                    <a:pt x="2431" y="2061"/>
                  </a:lnTo>
                  <a:lnTo>
                    <a:pt x="2435" y="2073"/>
                  </a:lnTo>
                  <a:lnTo>
                    <a:pt x="2438" y="2082"/>
                  </a:lnTo>
                  <a:lnTo>
                    <a:pt x="2442" y="2098"/>
                  </a:lnTo>
                  <a:lnTo>
                    <a:pt x="2446" y="2112"/>
                  </a:lnTo>
                  <a:lnTo>
                    <a:pt x="2454" y="2135"/>
                  </a:lnTo>
                  <a:lnTo>
                    <a:pt x="2454" y="2137"/>
                  </a:lnTo>
                  <a:lnTo>
                    <a:pt x="2453" y="2140"/>
                  </a:lnTo>
                  <a:lnTo>
                    <a:pt x="2439" y="2140"/>
                  </a:lnTo>
                  <a:lnTo>
                    <a:pt x="2403" y="2140"/>
                  </a:lnTo>
                  <a:lnTo>
                    <a:pt x="2353" y="2140"/>
                  </a:lnTo>
                  <a:lnTo>
                    <a:pt x="2294" y="2140"/>
                  </a:lnTo>
                  <a:lnTo>
                    <a:pt x="2234" y="2140"/>
                  </a:lnTo>
                  <a:lnTo>
                    <a:pt x="2179" y="2140"/>
                  </a:lnTo>
                  <a:lnTo>
                    <a:pt x="2137" y="2140"/>
                  </a:lnTo>
                  <a:lnTo>
                    <a:pt x="2112" y="2140"/>
                  </a:lnTo>
                  <a:lnTo>
                    <a:pt x="2095" y="2140"/>
                  </a:lnTo>
                  <a:lnTo>
                    <a:pt x="2058" y="2140"/>
                  </a:lnTo>
                  <a:lnTo>
                    <a:pt x="2006" y="2140"/>
                  </a:lnTo>
                  <a:lnTo>
                    <a:pt x="1939" y="2140"/>
                  </a:lnTo>
                  <a:lnTo>
                    <a:pt x="1861" y="2140"/>
                  </a:lnTo>
                  <a:lnTo>
                    <a:pt x="1775" y="2140"/>
                  </a:lnTo>
                  <a:lnTo>
                    <a:pt x="1683" y="2140"/>
                  </a:lnTo>
                  <a:lnTo>
                    <a:pt x="1591" y="2140"/>
                  </a:lnTo>
                  <a:lnTo>
                    <a:pt x="1497" y="2140"/>
                  </a:lnTo>
                  <a:lnTo>
                    <a:pt x="1406" y="2140"/>
                  </a:lnTo>
                  <a:lnTo>
                    <a:pt x="1322" y="2140"/>
                  </a:lnTo>
                  <a:lnTo>
                    <a:pt x="1247" y="2140"/>
                  </a:lnTo>
                  <a:lnTo>
                    <a:pt x="1183" y="2140"/>
                  </a:lnTo>
                  <a:lnTo>
                    <a:pt x="1134" y="2140"/>
                  </a:lnTo>
                  <a:lnTo>
                    <a:pt x="1103" y="2140"/>
                  </a:lnTo>
                  <a:lnTo>
                    <a:pt x="1090" y="2140"/>
                  </a:lnTo>
                  <a:close/>
                  <a:moveTo>
                    <a:pt x="1038" y="958"/>
                  </a:moveTo>
                  <a:lnTo>
                    <a:pt x="1045" y="962"/>
                  </a:lnTo>
                  <a:lnTo>
                    <a:pt x="1062" y="969"/>
                  </a:lnTo>
                  <a:lnTo>
                    <a:pt x="1079" y="976"/>
                  </a:lnTo>
                  <a:lnTo>
                    <a:pt x="1088" y="981"/>
                  </a:lnTo>
                  <a:lnTo>
                    <a:pt x="1098" y="985"/>
                  </a:lnTo>
                  <a:lnTo>
                    <a:pt x="1107" y="988"/>
                  </a:lnTo>
                  <a:lnTo>
                    <a:pt x="1111" y="980"/>
                  </a:lnTo>
                  <a:lnTo>
                    <a:pt x="1115" y="972"/>
                  </a:lnTo>
                  <a:lnTo>
                    <a:pt x="1121" y="966"/>
                  </a:lnTo>
                  <a:lnTo>
                    <a:pt x="1126" y="960"/>
                  </a:lnTo>
                  <a:lnTo>
                    <a:pt x="1131" y="956"/>
                  </a:lnTo>
                  <a:lnTo>
                    <a:pt x="1135" y="954"/>
                  </a:lnTo>
                  <a:lnTo>
                    <a:pt x="1138" y="953"/>
                  </a:lnTo>
                  <a:lnTo>
                    <a:pt x="1141" y="953"/>
                  </a:lnTo>
                  <a:lnTo>
                    <a:pt x="1145" y="954"/>
                  </a:lnTo>
                  <a:lnTo>
                    <a:pt x="1149" y="956"/>
                  </a:lnTo>
                  <a:lnTo>
                    <a:pt x="1152" y="959"/>
                  </a:lnTo>
                  <a:lnTo>
                    <a:pt x="1155" y="962"/>
                  </a:lnTo>
                  <a:lnTo>
                    <a:pt x="1160" y="969"/>
                  </a:lnTo>
                  <a:lnTo>
                    <a:pt x="1165" y="976"/>
                  </a:lnTo>
                  <a:lnTo>
                    <a:pt x="1169" y="985"/>
                  </a:lnTo>
                  <a:lnTo>
                    <a:pt x="1173" y="993"/>
                  </a:lnTo>
                  <a:lnTo>
                    <a:pt x="1176" y="1000"/>
                  </a:lnTo>
                  <a:lnTo>
                    <a:pt x="1179" y="1011"/>
                  </a:lnTo>
                  <a:lnTo>
                    <a:pt x="1181" y="1023"/>
                  </a:lnTo>
                  <a:lnTo>
                    <a:pt x="1182" y="1030"/>
                  </a:lnTo>
                  <a:lnTo>
                    <a:pt x="1155" y="1030"/>
                  </a:lnTo>
                  <a:lnTo>
                    <a:pt x="1105" y="1030"/>
                  </a:lnTo>
                  <a:lnTo>
                    <a:pt x="1054" y="1030"/>
                  </a:lnTo>
                  <a:lnTo>
                    <a:pt x="1025" y="1030"/>
                  </a:lnTo>
                  <a:lnTo>
                    <a:pt x="1000" y="1030"/>
                  </a:lnTo>
                  <a:lnTo>
                    <a:pt x="948" y="1030"/>
                  </a:lnTo>
                  <a:lnTo>
                    <a:pt x="897" y="1030"/>
                  </a:lnTo>
                  <a:lnTo>
                    <a:pt x="871" y="1030"/>
                  </a:lnTo>
                  <a:lnTo>
                    <a:pt x="869" y="1032"/>
                  </a:lnTo>
                  <a:lnTo>
                    <a:pt x="868" y="1035"/>
                  </a:lnTo>
                  <a:lnTo>
                    <a:pt x="868" y="1038"/>
                  </a:lnTo>
                  <a:lnTo>
                    <a:pt x="868" y="1041"/>
                  </a:lnTo>
                  <a:lnTo>
                    <a:pt x="868" y="2401"/>
                  </a:lnTo>
                  <a:lnTo>
                    <a:pt x="868" y="2412"/>
                  </a:lnTo>
                  <a:lnTo>
                    <a:pt x="869" y="2423"/>
                  </a:lnTo>
                  <a:lnTo>
                    <a:pt x="877" y="2423"/>
                  </a:lnTo>
                  <a:lnTo>
                    <a:pt x="899" y="2423"/>
                  </a:lnTo>
                  <a:lnTo>
                    <a:pt x="934" y="2423"/>
                  </a:lnTo>
                  <a:lnTo>
                    <a:pt x="979" y="2423"/>
                  </a:lnTo>
                  <a:lnTo>
                    <a:pt x="1032" y="2423"/>
                  </a:lnTo>
                  <a:lnTo>
                    <a:pt x="1092" y="2424"/>
                  </a:lnTo>
                  <a:lnTo>
                    <a:pt x="1156" y="2424"/>
                  </a:lnTo>
                  <a:lnTo>
                    <a:pt x="1223" y="2424"/>
                  </a:lnTo>
                  <a:lnTo>
                    <a:pt x="1291" y="2423"/>
                  </a:lnTo>
                  <a:lnTo>
                    <a:pt x="1357" y="2423"/>
                  </a:lnTo>
                  <a:lnTo>
                    <a:pt x="1420" y="2423"/>
                  </a:lnTo>
                  <a:lnTo>
                    <a:pt x="1480" y="2423"/>
                  </a:lnTo>
                  <a:lnTo>
                    <a:pt x="1531" y="2423"/>
                  </a:lnTo>
                  <a:lnTo>
                    <a:pt x="1575" y="2423"/>
                  </a:lnTo>
                  <a:lnTo>
                    <a:pt x="1607" y="2423"/>
                  </a:lnTo>
                  <a:lnTo>
                    <a:pt x="1626" y="2423"/>
                  </a:lnTo>
                  <a:lnTo>
                    <a:pt x="1645" y="2423"/>
                  </a:lnTo>
                  <a:lnTo>
                    <a:pt x="1677" y="2423"/>
                  </a:lnTo>
                  <a:lnTo>
                    <a:pt x="1719" y="2423"/>
                  </a:lnTo>
                  <a:lnTo>
                    <a:pt x="1771" y="2423"/>
                  </a:lnTo>
                  <a:lnTo>
                    <a:pt x="1829" y="2423"/>
                  </a:lnTo>
                  <a:lnTo>
                    <a:pt x="1892" y="2423"/>
                  </a:lnTo>
                  <a:lnTo>
                    <a:pt x="1959" y="2423"/>
                  </a:lnTo>
                  <a:lnTo>
                    <a:pt x="2028" y="2423"/>
                  </a:lnTo>
                  <a:lnTo>
                    <a:pt x="2095" y="2423"/>
                  </a:lnTo>
                  <a:lnTo>
                    <a:pt x="2160" y="2423"/>
                  </a:lnTo>
                  <a:lnTo>
                    <a:pt x="2220" y="2423"/>
                  </a:lnTo>
                  <a:lnTo>
                    <a:pt x="2274" y="2423"/>
                  </a:lnTo>
                  <a:lnTo>
                    <a:pt x="2318" y="2423"/>
                  </a:lnTo>
                  <a:lnTo>
                    <a:pt x="2354" y="2423"/>
                  </a:lnTo>
                  <a:lnTo>
                    <a:pt x="2375" y="2423"/>
                  </a:lnTo>
                  <a:lnTo>
                    <a:pt x="2384" y="2423"/>
                  </a:lnTo>
                  <a:lnTo>
                    <a:pt x="2385" y="2414"/>
                  </a:lnTo>
                  <a:lnTo>
                    <a:pt x="2385" y="2395"/>
                  </a:lnTo>
                  <a:lnTo>
                    <a:pt x="2385" y="2366"/>
                  </a:lnTo>
                  <a:lnTo>
                    <a:pt x="2385" y="2333"/>
                  </a:lnTo>
                  <a:lnTo>
                    <a:pt x="2384" y="2298"/>
                  </a:lnTo>
                  <a:lnTo>
                    <a:pt x="2384" y="2266"/>
                  </a:lnTo>
                  <a:lnTo>
                    <a:pt x="2384" y="2238"/>
                  </a:lnTo>
                  <a:lnTo>
                    <a:pt x="2384" y="2220"/>
                  </a:lnTo>
                  <a:lnTo>
                    <a:pt x="2385" y="2216"/>
                  </a:lnTo>
                  <a:lnTo>
                    <a:pt x="2403" y="2215"/>
                  </a:lnTo>
                  <a:lnTo>
                    <a:pt x="2444" y="2215"/>
                  </a:lnTo>
                  <a:lnTo>
                    <a:pt x="2487" y="2215"/>
                  </a:lnTo>
                  <a:lnTo>
                    <a:pt x="2514" y="2215"/>
                  </a:lnTo>
                  <a:lnTo>
                    <a:pt x="2525" y="2215"/>
                  </a:lnTo>
                  <a:lnTo>
                    <a:pt x="2537" y="2216"/>
                  </a:lnTo>
                  <a:lnTo>
                    <a:pt x="2548" y="2216"/>
                  </a:lnTo>
                  <a:lnTo>
                    <a:pt x="2557" y="2215"/>
                  </a:lnTo>
                  <a:lnTo>
                    <a:pt x="2555" y="2207"/>
                  </a:lnTo>
                  <a:lnTo>
                    <a:pt x="2548" y="2187"/>
                  </a:lnTo>
                  <a:lnTo>
                    <a:pt x="2539" y="2168"/>
                  </a:lnTo>
                  <a:lnTo>
                    <a:pt x="2535" y="2155"/>
                  </a:lnTo>
                  <a:lnTo>
                    <a:pt x="2524" y="2127"/>
                  </a:lnTo>
                  <a:lnTo>
                    <a:pt x="2513" y="2091"/>
                  </a:lnTo>
                  <a:lnTo>
                    <a:pt x="2502" y="2053"/>
                  </a:lnTo>
                  <a:lnTo>
                    <a:pt x="2495" y="2024"/>
                  </a:lnTo>
                  <a:lnTo>
                    <a:pt x="2487" y="1991"/>
                  </a:lnTo>
                  <a:lnTo>
                    <a:pt x="2483" y="1972"/>
                  </a:lnTo>
                  <a:lnTo>
                    <a:pt x="2479" y="1955"/>
                  </a:lnTo>
                  <a:lnTo>
                    <a:pt x="2476" y="1938"/>
                  </a:lnTo>
                  <a:lnTo>
                    <a:pt x="2472" y="1919"/>
                  </a:lnTo>
                  <a:lnTo>
                    <a:pt x="2470" y="1911"/>
                  </a:lnTo>
                  <a:lnTo>
                    <a:pt x="2468" y="1902"/>
                  </a:lnTo>
                  <a:lnTo>
                    <a:pt x="2467" y="1893"/>
                  </a:lnTo>
                  <a:lnTo>
                    <a:pt x="2465" y="1884"/>
                  </a:lnTo>
                  <a:lnTo>
                    <a:pt x="2464" y="1875"/>
                  </a:lnTo>
                  <a:lnTo>
                    <a:pt x="2461" y="1866"/>
                  </a:lnTo>
                  <a:lnTo>
                    <a:pt x="2459" y="1853"/>
                  </a:lnTo>
                  <a:lnTo>
                    <a:pt x="2457" y="1839"/>
                  </a:lnTo>
                  <a:lnTo>
                    <a:pt x="2455" y="1825"/>
                  </a:lnTo>
                  <a:lnTo>
                    <a:pt x="2453" y="1811"/>
                  </a:lnTo>
                  <a:lnTo>
                    <a:pt x="2451" y="1803"/>
                  </a:lnTo>
                  <a:lnTo>
                    <a:pt x="2450" y="1794"/>
                  </a:lnTo>
                  <a:lnTo>
                    <a:pt x="2449" y="1784"/>
                  </a:lnTo>
                  <a:lnTo>
                    <a:pt x="2446" y="1776"/>
                  </a:lnTo>
                  <a:lnTo>
                    <a:pt x="2444" y="1762"/>
                  </a:lnTo>
                  <a:lnTo>
                    <a:pt x="2442" y="1748"/>
                  </a:lnTo>
                  <a:lnTo>
                    <a:pt x="2440" y="1734"/>
                  </a:lnTo>
                  <a:lnTo>
                    <a:pt x="2439" y="1720"/>
                  </a:lnTo>
                  <a:lnTo>
                    <a:pt x="2438" y="1711"/>
                  </a:lnTo>
                  <a:lnTo>
                    <a:pt x="2437" y="1701"/>
                  </a:lnTo>
                  <a:lnTo>
                    <a:pt x="2435" y="1689"/>
                  </a:lnTo>
                  <a:lnTo>
                    <a:pt x="2433" y="1677"/>
                  </a:lnTo>
                  <a:lnTo>
                    <a:pt x="2431" y="1666"/>
                  </a:lnTo>
                  <a:lnTo>
                    <a:pt x="2430" y="1655"/>
                  </a:lnTo>
                  <a:lnTo>
                    <a:pt x="2424" y="1606"/>
                  </a:lnTo>
                  <a:lnTo>
                    <a:pt x="2423" y="1596"/>
                  </a:lnTo>
                  <a:lnTo>
                    <a:pt x="2423" y="1587"/>
                  </a:lnTo>
                  <a:lnTo>
                    <a:pt x="2422" y="1578"/>
                  </a:lnTo>
                  <a:lnTo>
                    <a:pt x="2421" y="1568"/>
                  </a:lnTo>
                  <a:lnTo>
                    <a:pt x="2419" y="1559"/>
                  </a:lnTo>
                  <a:lnTo>
                    <a:pt x="2418" y="1549"/>
                  </a:lnTo>
                  <a:lnTo>
                    <a:pt x="2417" y="1539"/>
                  </a:lnTo>
                  <a:lnTo>
                    <a:pt x="2416" y="1529"/>
                  </a:lnTo>
                  <a:lnTo>
                    <a:pt x="2415" y="1521"/>
                  </a:lnTo>
                  <a:lnTo>
                    <a:pt x="2414" y="1511"/>
                  </a:lnTo>
                  <a:lnTo>
                    <a:pt x="2412" y="1492"/>
                  </a:lnTo>
                  <a:lnTo>
                    <a:pt x="2410" y="1471"/>
                  </a:lnTo>
                  <a:lnTo>
                    <a:pt x="2409" y="1452"/>
                  </a:lnTo>
                  <a:lnTo>
                    <a:pt x="2407" y="1433"/>
                  </a:lnTo>
                  <a:lnTo>
                    <a:pt x="2405" y="1424"/>
                  </a:lnTo>
                  <a:lnTo>
                    <a:pt x="2405" y="1413"/>
                  </a:lnTo>
                  <a:lnTo>
                    <a:pt x="2404" y="1403"/>
                  </a:lnTo>
                  <a:lnTo>
                    <a:pt x="2403" y="1393"/>
                  </a:lnTo>
                  <a:lnTo>
                    <a:pt x="2396" y="1295"/>
                  </a:lnTo>
                  <a:lnTo>
                    <a:pt x="2395" y="1285"/>
                  </a:lnTo>
                  <a:lnTo>
                    <a:pt x="2395" y="1275"/>
                  </a:lnTo>
                  <a:lnTo>
                    <a:pt x="2394" y="1265"/>
                  </a:lnTo>
                  <a:lnTo>
                    <a:pt x="2393" y="1255"/>
                  </a:lnTo>
                  <a:lnTo>
                    <a:pt x="2393" y="1245"/>
                  </a:lnTo>
                  <a:lnTo>
                    <a:pt x="2391" y="1236"/>
                  </a:lnTo>
                  <a:lnTo>
                    <a:pt x="2391" y="1226"/>
                  </a:lnTo>
                  <a:lnTo>
                    <a:pt x="2390" y="1215"/>
                  </a:lnTo>
                  <a:lnTo>
                    <a:pt x="2390" y="1205"/>
                  </a:lnTo>
                  <a:lnTo>
                    <a:pt x="2389" y="1196"/>
                  </a:lnTo>
                  <a:lnTo>
                    <a:pt x="2388" y="1186"/>
                  </a:lnTo>
                  <a:lnTo>
                    <a:pt x="2388" y="1176"/>
                  </a:lnTo>
                  <a:lnTo>
                    <a:pt x="2387" y="1165"/>
                  </a:lnTo>
                  <a:lnTo>
                    <a:pt x="2387" y="1156"/>
                  </a:lnTo>
                  <a:lnTo>
                    <a:pt x="2387" y="1145"/>
                  </a:lnTo>
                  <a:lnTo>
                    <a:pt x="2386" y="1135"/>
                  </a:lnTo>
                  <a:lnTo>
                    <a:pt x="2385" y="1126"/>
                  </a:lnTo>
                  <a:lnTo>
                    <a:pt x="2385" y="1115"/>
                  </a:lnTo>
                  <a:lnTo>
                    <a:pt x="2385" y="1105"/>
                  </a:lnTo>
                  <a:lnTo>
                    <a:pt x="2385" y="1094"/>
                  </a:lnTo>
                  <a:lnTo>
                    <a:pt x="2384" y="1084"/>
                  </a:lnTo>
                  <a:lnTo>
                    <a:pt x="2384" y="1074"/>
                  </a:lnTo>
                  <a:lnTo>
                    <a:pt x="2384" y="1064"/>
                  </a:lnTo>
                  <a:lnTo>
                    <a:pt x="2385" y="1051"/>
                  </a:lnTo>
                  <a:lnTo>
                    <a:pt x="2385" y="1039"/>
                  </a:lnTo>
                  <a:lnTo>
                    <a:pt x="2384" y="1030"/>
                  </a:lnTo>
                  <a:lnTo>
                    <a:pt x="2360" y="1030"/>
                  </a:lnTo>
                  <a:lnTo>
                    <a:pt x="2314" y="1030"/>
                  </a:lnTo>
                  <a:lnTo>
                    <a:pt x="2265" y="1030"/>
                  </a:lnTo>
                  <a:lnTo>
                    <a:pt x="2236" y="1030"/>
                  </a:lnTo>
                  <a:lnTo>
                    <a:pt x="2228" y="1030"/>
                  </a:lnTo>
                  <a:lnTo>
                    <a:pt x="2221" y="1030"/>
                  </a:lnTo>
                  <a:lnTo>
                    <a:pt x="2218" y="1030"/>
                  </a:lnTo>
                  <a:lnTo>
                    <a:pt x="2216" y="1029"/>
                  </a:lnTo>
                  <a:lnTo>
                    <a:pt x="2214" y="1022"/>
                  </a:lnTo>
                  <a:lnTo>
                    <a:pt x="2211" y="1006"/>
                  </a:lnTo>
                  <a:lnTo>
                    <a:pt x="2208" y="995"/>
                  </a:lnTo>
                  <a:lnTo>
                    <a:pt x="2206" y="983"/>
                  </a:lnTo>
                  <a:lnTo>
                    <a:pt x="2203" y="973"/>
                  </a:lnTo>
                  <a:lnTo>
                    <a:pt x="2199" y="962"/>
                  </a:lnTo>
                  <a:lnTo>
                    <a:pt x="2194" y="952"/>
                  </a:lnTo>
                  <a:lnTo>
                    <a:pt x="2189" y="942"/>
                  </a:lnTo>
                  <a:lnTo>
                    <a:pt x="2183" y="933"/>
                  </a:lnTo>
                  <a:lnTo>
                    <a:pt x="2178" y="925"/>
                  </a:lnTo>
                  <a:lnTo>
                    <a:pt x="2172" y="916"/>
                  </a:lnTo>
                  <a:lnTo>
                    <a:pt x="2165" y="908"/>
                  </a:lnTo>
                  <a:lnTo>
                    <a:pt x="2158" y="902"/>
                  </a:lnTo>
                  <a:lnTo>
                    <a:pt x="2150" y="895"/>
                  </a:lnTo>
                  <a:lnTo>
                    <a:pt x="2141" y="890"/>
                  </a:lnTo>
                  <a:lnTo>
                    <a:pt x="2132" y="885"/>
                  </a:lnTo>
                  <a:lnTo>
                    <a:pt x="2120" y="880"/>
                  </a:lnTo>
                  <a:lnTo>
                    <a:pt x="2108" y="877"/>
                  </a:lnTo>
                  <a:lnTo>
                    <a:pt x="2096" y="877"/>
                  </a:lnTo>
                  <a:lnTo>
                    <a:pt x="2084" y="877"/>
                  </a:lnTo>
                  <a:lnTo>
                    <a:pt x="2074" y="879"/>
                  </a:lnTo>
                  <a:lnTo>
                    <a:pt x="2063" y="883"/>
                  </a:lnTo>
                  <a:lnTo>
                    <a:pt x="2052" y="888"/>
                  </a:lnTo>
                  <a:lnTo>
                    <a:pt x="2042" y="893"/>
                  </a:lnTo>
                  <a:lnTo>
                    <a:pt x="2034" y="900"/>
                  </a:lnTo>
                  <a:lnTo>
                    <a:pt x="2027" y="906"/>
                  </a:lnTo>
                  <a:lnTo>
                    <a:pt x="2020" y="914"/>
                  </a:lnTo>
                  <a:lnTo>
                    <a:pt x="2013" y="921"/>
                  </a:lnTo>
                  <a:lnTo>
                    <a:pt x="2009" y="928"/>
                  </a:lnTo>
                  <a:lnTo>
                    <a:pt x="2002" y="940"/>
                  </a:lnTo>
                  <a:lnTo>
                    <a:pt x="1996" y="951"/>
                  </a:lnTo>
                  <a:lnTo>
                    <a:pt x="1993" y="958"/>
                  </a:lnTo>
                  <a:lnTo>
                    <a:pt x="2000" y="962"/>
                  </a:lnTo>
                  <a:lnTo>
                    <a:pt x="2010" y="966"/>
                  </a:lnTo>
                  <a:lnTo>
                    <a:pt x="2019" y="970"/>
                  </a:lnTo>
                  <a:lnTo>
                    <a:pt x="2027" y="973"/>
                  </a:lnTo>
                  <a:lnTo>
                    <a:pt x="2034" y="976"/>
                  </a:lnTo>
                  <a:lnTo>
                    <a:pt x="2046" y="982"/>
                  </a:lnTo>
                  <a:lnTo>
                    <a:pt x="2056" y="986"/>
                  </a:lnTo>
                  <a:lnTo>
                    <a:pt x="2062" y="988"/>
                  </a:lnTo>
                  <a:lnTo>
                    <a:pt x="2067" y="981"/>
                  </a:lnTo>
                  <a:lnTo>
                    <a:pt x="2070" y="973"/>
                  </a:lnTo>
                  <a:lnTo>
                    <a:pt x="2076" y="966"/>
                  </a:lnTo>
                  <a:lnTo>
                    <a:pt x="2081" y="960"/>
                  </a:lnTo>
                  <a:lnTo>
                    <a:pt x="2085" y="956"/>
                  </a:lnTo>
                  <a:lnTo>
                    <a:pt x="2090" y="954"/>
                  </a:lnTo>
                  <a:lnTo>
                    <a:pt x="2093" y="953"/>
                  </a:lnTo>
                  <a:lnTo>
                    <a:pt x="2096" y="953"/>
                  </a:lnTo>
                  <a:lnTo>
                    <a:pt x="2099" y="954"/>
                  </a:lnTo>
                  <a:lnTo>
                    <a:pt x="2104" y="956"/>
                  </a:lnTo>
                  <a:lnTo>
                    <a:pt x="2107" y="959"/>
                  </a:lnTo>
                  <a:lnTo>
                    <a:pt x="2111" y="962"/>
                  </a:lnTo>
                  <a:lnTo>
                    <a:pt x="2116" y="969"/>
                  </a:lnTo>
                  <a:lnTo>
                    <a:pt x="2120" y="976"/>
                  </a:lnTo>
                  <a:lnTo>
                    <a:pt x="2124" y="985"/>
                  </a:lnTo>
                  <a:lnTo>
                    <a:pt x="2128" y="993"/>
                  </a:lnTo>
                  <a:lnTo>
                    <a:pt x="2131" y="1000"/>
                  </a:lnTo>
                  <a:lnTo>
                    <a:pt x="2134" y="1011"/>
                  </a:lnTo>
                  <a:lnTo>
                    <a:pt x="2137" y="1022"/>
                  </a:lnTo>
                  <a:lnTo>
                    <a:pt x="2137" y="1030"/>
                  </a:lnTo>
                  <a:lnTo>
                    <a:pt x="2123" y="1030"/>
                  </a:lnTo>
                  <a:lnTo>
                    <a:pt x="2108" y="1030"/>
                  </a:lnTo>
                  <a:lnTo>
                    <a:pt x="1957" y="1030"/>
                  </a:lnTo>
                  <a:lnTo>
                    <a:pt x="1944" y="1030"/>
                  </a:lnTo>
                  <a:lnTo>
                    <a:pt x="1926" y="1030"/>
                  </a:lnTo>
                  <a:lnTo>
                    <a:pt x="1908" y="1030"/>
                  </a:lnTo>
                  <a:lnTo>
                    <a:pt x="1897" y="1030"/>
                  </a:lnTo>
                  <a:lnTo>
                    <a:pt x="1895" y="1019"/>
                  </a:lnTo>
                  <a:lnTo>
                    <a:pt x="1892" y="1006"/>
                  </a:lnTo>
                  <a:lnTo>
                    <a:pt x="1888" y="987"/>
                  </a:lnTo>
                  <a:lnTo>
                    <a:pt x="1883" y="970"/>
                  </a:lnTo>
                  <a:lnTo>
                    <a:pt x="1875" y="953"/>
                  </a:lnTo>
                  <a:lnTo>
                    <a:pt x="1867" y="935"/>
                  </a:lnTo>
                  <a:lnTo>
                    <a:pt x="1862" y="928"/>
                  </a:lnTo>
                  <a:lnTo>
                    <a:pt x="1857" y="920"/>
                  </a:lnTo>
                  <a:lnTo>
                    <a:pt x="1850" y="913"/>
                  </a:lnTo>
                  <a:lnTo>
                    <a:pt x="1844" y="906"/>
                  </a:lnTo>
                  <a:lnTo>
                    <a:pt x="1838" y="901"/>
                  </a:lnTo>
                  <a:lnTo>
                    <a:pt x="1830" y="894"/>
                  </a:lnTo>
                  <a:lnTo>
                    <a:pt x="1822" y="889"/>
                  </a:lnTo>
                  <a:lnTo>
                    <a:pt x="1814" y="885"/>
                  </a:lnTo>
                  <a:lnTo>
                    <a:pt x="1802" y="880"/>
                  </a:lnTo>
                  <a:lnTo>
                    <a:pt x="1790" y="878"/>
                  </a:lnTo>
                  <a:lnTo>
                    <a:pt x="1779" y="877"/>
                  </a:lnTo>
                  <a:lnTo>
                    <a:pt x="1767" y="877"/>
                  </a:lnTo>
                  <a:lnTo>
                    <a:pt x="1757" y="879"/>
                  </a:lnTo>
                  <a:lnTo>
                    <a:pt x="1745" y="883"/>
                  </a:lnTo>
                  <a:lnTo>
                    <a:pt x="1734" y="888"/>
                  </a:lnTo>
                  <a:lnTo>
                    <a:pt x="1724" y="893"/>
                  </a:lnTo>
                  <a:lnTo>
                    <a:pt x="1716" y="900"/>
                  </a:lnTo>
                  <a:lnTo>
                    <a:pt x="1708" y="906"/>
                  </a:lnTo>
                  <a:lnTo>
                    <a:pt x="1702" y="914"/>
                  </a:lnTo>
                  <a:lnTo>
                    <a:pt x="1695" y="921"/>
                  </a:lnTo>
                  <a:lnTo>
                    <a:pt x="1691" y="928"/>
                  </a:lnTo>
                  <a:lnTo>
                    <a:pt x="1683" y="940"/>
                  </a:lnTo>
                  <a:lnTo>
                    <a:pt x="1677" y="951"/>
                  </a:lnTo>
                  <a:lnTo>
                    <a:pt x="1675" y="958"/>
                  </a:lnTo>
                  <a:lnTo>
                    <a:pt x="1682" y="962"/>
                  </a:lnTo>
                  <a:lnTo>
                    <a:pt x="1691" y="966"/>
                  </a:lnTo>
                  <a:lnTo>
                    <a:pt x="1703" y="971"/>
                  </a:lnTo>
                  <a:lnTo>
                    <a:pt x="1719" y="979"/>
                  </a:lnTo>
                  <a:lnTo>
                    <a:pt x="1735" y="985"/>
                  </a:lnTo>
                  <a:lnTo>
                    <a:pt x="1744" y="988"/>
                  </a:lnTo>
                  <a:lnTo>
                    <a:pt x="1748" y="981"/>
                  </a:lnTo>
                  <a:lnTo>
                    <a:pt x="1752" y="972"/>
                  </a:lnTo>
                  <a:lnTo>
                    <a:pt x="1758" y="966"/>
                  </a:lnTo>
                  <a:lnTo>
                    <a:pt x="1763" y="960"/>
                  </a:lnTo>
                  <a:lnTo>
                    <a:pt x="1767" y="956"/>
                  </a:lnTo>
                  <a:lnTo>
                    <a:pt x="1772" y="954"/>
                  </a:lnTo>
                  <a:lnTo>
                    <a:pt x="1775" y="953"/>
                  </a:lnTo>
                  <a:lnTo>
                    <a:pt x="1778" y="953"/>
                  </a:lnTo>
                  <a:lnTo>
                    <a:pt x="1783" y="954"/>
                  </a:lnTo>
                  <a:lnTo>
                    <a:pt x="1786" y="956"/>
                  </a:lnTo>
                  <a:lnTo>
                    <a:pt x="1789" y="959"/>
                  </a:lnTo>
                  <a:lnTo>
                    <a:pt x="1792" y="964"/>
                  </a:lnTo>
                  <a:lnTo>
                    <a:pt x="1800" y="973"/>
                  </a:lnTo>
                  <a:lnTo>
                    <a:pt x="1806" y="985"/>
                  </a:lnTo>
                  <a:lnTo>
                    <a:pt x="1812" y="998"/>
                  </a:lnTo>
                  <a:lnTo>
                    <a:pt x="1815" y="1011"/>
                  </a:lnTo>
                  <a:lnTo>
                    <a:pt x="1818" y="1021"/>
                  </a:lnTo>
                  <a:lnTo>
                    <a:pt x="1819" y="1030"/>
                  </a:lnTo>
                  <a:lnTo>
                    <a:pt x="1809" y="1030"/>
                  </a:lnTo>
                  <a:lnTo>
                    <a:pt x="1786" y="1030"/>
                  </a:lnTo>
                  <a:lnTo>
                    <a:pt x="1752" y="1030"/>
                  </a:lnTo>
                  <a:lnTo>
                    <a:pt x="1715" y="1030"/>
                  </a:lnTo>
                  <a:lnTo>
                    <a:pt x="1675" y="1030"/>
                  </a:lnTo>
                  <a:lnTo>
                    <a:pt x="1639" y="1030"/>
                  </a:lnTo>
                  <a:lnTo>
                    <a:pt x="1610" y="1030"/>
                  </a:lnTo>
                  <a:lnTo>
                    <a:pt x="1593" y="1030"/>
                  </a:lnTo>
                  <a:lnTo>
                    <a:pt x="1584" y="1030"/>
                  </a:lnTo>
                  <a:lnTo>
                    <a:pt x="1580" y="1029"/>
                  </a:lnTo>
                  <a:lnTo>
                    <a:pt x="1578" y="1026"/>
                  </a:lnTo>
                  <a:lnTo>
                    <a:pt x="1577" y="1019"/>
                  </a:lnTo>
                  <a:lnTo>
                    <a:pt x="1572" y="998"/>
                  </a:lnTo>
                  <a:lnTo>
                    <a:pt x="1568" y="979"/>
                  </a:lnTo>
                  <a:lnTo>
                    <a:pt x="1561" y="960"/>
                  </a:lnTo>
                  <a:lnTo>
                    <a:pt x="1552" y="942"/>
                  </a:lnTo>
                  <a:lnTo>
                    <a:pt x="1547" y="933"/>
                  </a:lnTo>
                  <a:lnTo>
                    <a:pt x="1541" y="925"/>
                  </a:lnTo>
                  <a:lnTo>
                    <a:pt x="1535" y="916"/>
                  </a:lnTo>
                  <a:lnTo>
                    <a:pt x="1528" y="908"/>
                  </a:lnTo>
                  <a:lnTo>
                    <a:pt x="1521" y="902"/>
                  </a:lnTo>
                  <a:lnTo>
                    <a:pt x="1513" y="895"/>
                  </a:lnTo>
                  <a:lnTo>
                    <a:pt x="1504" y="890"/>
                  </a:lnTo>
                  <a:lnTo>
                    <a:pt x="1495" y="885"/>
                  </a:lnTo>
                  <a:lnTo>
                    <a:pt x="1487" y="881"/>
                  </a:lnTo>
                  <a:lnTo>
                    <a:pt x="1481" y="879"/>
                  </a:lnTo>
                  <a:lnTo>
                    <a:pt x="1473" y="878"/>
                  </a:lnTo>
                  <a:lnTo>
                    <a:pt x="1466" y="877"/>
                  </a:lnTo>
                  <a:lnTo>
                    <a:pt x="1459" y="877"/>
                  </a:lnTo>
                  <a:lnTo>
                    <a:pt x="1452" y="877"/>
                  </a:lnTo>
                  <a:lnTo>
                    <a:pt x="1445" y="878"/>
                  </a:lnTo>
                  <a:lnTo>
                    <a:pt x="1438" y="879"/>
                  </a:lnTo>
                  <a:lnTo>
                    <a:pt x="1425" y="884"/>
                  </a:lnTo>
                  <a:lnTo>
                    <a:pt x="1412" y="889"/>
                  </a:lnTo>
                  <a:lnTo>
                    <a:pt x="1400" y="898"/>
                  </a:lnTo>
                  <a:lnTo>
                    <a:pt x="1390" y="906"/>
                  </a:lnTo>
                  <a:lnTo>
                    <a:pt x="1376" y="921"/>
                  </a:lnTo>
                  <a:lnTo>
                    <a:pt x="1372" y="928"/>
                  </a:lnTo>
                  <a:lnTo>
                    <a:pt x="1365" y="940"/>
                  </a:lnTo>
                  <a:lnTo>
                    <a:pt x="1359" y="951"/>
                  </a:lnTo>
                  <a:lnTo>
                    <a:pt x="1356" y="958"/>
                  </a:lnTo>
                  <a:lnTo>
                    <a:pt x="1363" y="962"/>
                  </a:lnTo>
                  <a:lnTo>
                    <a:pt x="1373" y="966"/>
                  </a:lnTo>
                  <a:lnTo>
                    <a:pt x="1385" y="971"/>
                  </a:lnTo>
                  <a:lnTo>
                    <a:pt x="1401" y="979"/>
                  </a:lnTo>
                  <a:lnTo>
                    <a:pt x="1416" y="985"/>
                  </a:lnTo>
                  <a:lnTo>
                    <a:pt x="1426" y="988"/>
                  </a:lnTo>
                  <a:lnTo>
                    <a:pt x="1429" y="980"/>
                  </a:lnTo>
                  <a:lnTo>
                    <a:pt x="1434" y="972"/>
                  </a:lnTo>
                  <a:lnTo>
                    <a:pt x="1440" y="966"/>
                  </a:lnTo>
                  <a:lnTo>
                    <a:pt x="1444" y="960"/>
                  </a:lnTo>
                  <a:lnTo>
                    <a:pt x="1448" y="956"/>
                  </a:lnTo>
                  <a:lnTo>
                    <a:pt x="1453" y="954"/>
                  </a:lnTo>
                  <a:lnTo>
                    <a:pt x="1457" y="953"/>
                  </a:lnTo>
                  <a:lnTo>
                    <a:pt x="1460" y="953"/>
                  </a:lnTo>
                  <a:lnTo>
                    <a:pt x="1464" y="955"/>
                  </a:lnTo>
                  <a:lnTo>
                    <a:pt x="1467" y="957"/>
                  </a:lnTo>
                  <a:lnTo>
                    <a:pt x="1471" y="959"/>
                  </a:lnTo>
                  <a:lnTo>
                    <a:pt x="1474" y="964"/>
                  </a:lnTo>
                  <a:lnTo>
                    <a:pt x="1479" y="969"/>
                  </a:lnTo>
                  <a:lnTo>
                    <a:pt x="1484" y="976"/>
                  </a:lnTo>
                  <a:lnTo>
                    <a:pt x="1488" y="985"/>
                  </a:lnTo>
                  <a:lnTo>
                    <a:pt x="1492" y="993"/>
                  </a:lnTo>
                  <a:lnTo>
                    <a:pt x="1494" y="1001"/>
                  </a:lnTo>
                  <a:lnTo>
                    <a:pt x="1497" y="1012"/>
                  </a:lnTo>
                  <a:lnTo>
                    <a:pt x="1500" y="1023"/>
                  </a:lnTo>
                  <a:lnTo>
                    <a:pt x="1500" y="1030"/>
                  </a:lnTo>
                  <a:lnTo>
                    <a:pt x="1493" y="1030"/>
                  </a:lnTo>
                  <a:lnTo>
                    <a:pt x="1480" y="1030"/>
                  </a:lnTo>
                  <a:lnTo>
                    <a:pt x="1467" y="1030"/>
                  </a:lnTo>
                  <a:lnTo>
                    <a:pt x="1457" y="1030"/>
                  </a:lnTo>
                  <a:lnTo>
                    <a:pt x="1284" y="1030"/>
                  </a:lnTo>
                  <a:lnTo>
                    <a:pt x="1270" y="1030"/>
                  </a:lnTo>
                  <a:lnTo>
                    <a:pt x="1262" y="1030"/>
                  </a:lnTo>
                  <a:lnTo>
                    <a:pt x="1261" y="1030"/>
                  </a:lnTo>
                  <a:lnTo>
                    <a:pt x="1260" y="1028"/>
                  </a:lnTo>
                  <a:lnTo>
                    <a:pt x="1260" y="1026"/>
                  </a:lnTo>
                  <a:lnTo>
                    <a:pt x="1259" y="1022"/>
                  </a:lnTo>
                  <a:lnTo>
                    <a:pt x="1257" y="1011"/>
                  </a:lnTo>
                  <a:lnTo>
                    <a:pt x="1254" y="999"/>
                  </a:lnTo>
                  <a:lnTo>
                    <a:pt x="1252" y="988"/>
                  </a:lnTo>
                  <a:lnTo>
                    <a:pt x="1249" y="978"/>
                  </a:lnTo>
                  <a:lnTo>
                    <a:pt x="1244" y="962"/>
                  </a:lnTo>
                  <a:lnTo>
                    <a:pt x="1236" y="947"/>
                  </a:lnTo>
                  <a:lnTo>
                    <a:pt x="1229" y="933"/>
                  </a:lnTo>
                  <a:lnTo>
                    <a:pt x="1219" y="919"/>
                  </a:lnTo>
                  <a:lnTo>
                    <a:pt x="1209" y="908"/>
                  </a:lnTo>
                  <a:lnTo>
                    <a:pt x="1197" y="898"/>
                  </a:lnTo>
                  <a:lnTo>
                    <a:pt x="1191" y="893"/>
                  </a:lnTo>
                  <a:lnTo>
                    <a:pt x="1184" y="889"/>
                  </a:lnTo>
                  <a:lnTo>
                    <a:pt x="1177" y="885"/>
                  </a:lnTo>
                  <a:lnTo>
                    <a:pt x="1168" y="881"/>
                  </a:lnTo>
                  <a:lnTo>
                    <a:pt x="1159" y="879"/>
                  </a:lnTo>
                  <a:lnTo>
                    <a:pt x="1150" y="877"/>
                  </a:lnTo>
                  <a:lnTo>
                    <a:pt x="1140" y="876"/>
                  </a:lnTo>
                  <a:lnTo>
                    <a:pt x="1132" y="877"/>
                  </a:lnTo>
                  <a:lnTo>
                    <a:pt x="1118" y="879"/>
                  </a:lnTo>
                  <a:lnTo>
                    <a:pt x="1106" y="884"/>
                  </a:lnTo>
                  <a:lnTo>
                    <a:pt x="1095" y="889"/>
                  </a:lnTo>
                  <a:lnTo>
                    <a:pt x="1085" y="894"/>
                  </a:lnTo>
                  <a:lnTo>
                    <a:pt x="1076" y="902"/>
                  </a:lnTo>
                  <a:lnTo>
                    <a:pt x="1068" y="911"/>
                  </a:lnTo>
                  <a:lnTo>
                    <a:pt x="1060" y="919"/>
                  </a:lnTo>
                  <a:lnTo>
                    <a:pt x="1053" y="929"/>
                  </a:lnTo>
                  <a:lnTo>
                    <a:pt x="1049" y="935"/>
                  </a:lnTo>
                  <a:lnTo>
                    <a:pt x="1044" y="944"/>
                  </a:lnTo>
                  <a:lnTo>
                    <a:pt x="1039" y="953"/>
                  </a:lnTo>
                  <a:lnTo>
                    <a:pt x="1038" y="958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ru-RU" dirty="0">
                <a:solidFill>
                  <a:srgbClr val="222222"/>
                </a:solidFill>
                <a:latin typeface="Golos U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762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>
            <a:extLst>
              <a:ext uri="{FF2B5EF4-FFF2-40B4-BE49-F238E27FC236}">
                <a16:creationId xmlns="" xmlns:a16="http://schemas.microsoft.com/office/drawing/2014/main" id="{03BBEA12-E2E1-400F-A7F2-3C11C857CDFA}"/>
              </a:ext>
            </a:extLst>
          </p:cNvPr>
          <p:cNvSpPr/>
          <p:nvPr/>
        </p:nvSpPr>
        <p:spPr>
          <a:xfrm>
            <a:off x="409576" y="1235819"/>
            <a:ext cx="3056083" cy="5005288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B7A2534-28E3-47DD-8A69-36872A38232B}"/>
              </a:ext>
            </a:extLst>
          </p:cNvPr>
          <p:cNvSpPr txBox="1"/>
          <p:nvPr/>
        </p:nvSpPr>
        <p:spPr>
          <a:xfrm>
            <a:off x="409574" y="374105"/>
            <a:ext cx="10838993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3000">
                <a:latin typeface="+mj-lt"/>
                <a:cs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2400" dirty="0"/>
              <a:t>Кредитные продукты  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|</a:t>
            </a:r>
            <a:r>
              <a:rPr lang="ru-RU" sz="2400" dirty="0"/>
              <a:t>  </a:t>
            </a:r>
            <a:r>
              <a:rPr lang="ru-RU" sz="2400" dirty="0">
                <a:solidFill>
                  <a:srgbClr val="01C4E0"/>
                </a:solidFill>
              </a:rPr>
              <a:t>Экспресс-технология</a:t>
            </a:r>
            <a:r>
              <a:rPr lang="en-US" sz="2400" dirty="0"/>
              <a:t> </a:t>
            </a:r>
            <a:r>
              <a:rPr lang="ru-RU" sz="2400" dirty="0"/>
              <a:t> 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|</a:t>
            </a:r>
            <a:r>
              <a:rPr lang="ru-RU" sz="2400" dirty="0"/>
              <a:t> Экспресс-поддержка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1DEEFC40-544A-44A1-8AA7-030BAC5903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86" name="Номер слайда 17">
            <a:extLst>
              <a:ext uri="{FF2B5EF4-FFF2-40B4-BE49-F238E27FC236}">
                <a16:creationId xmlns="" xmlns:a16="http://schemas.microsoft.com/office/drawing/2014/main" id="{63A75E90-2EDE-4C63-BF67-FE6C17E6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="" xmlns:a16="http://schemas.microsoft.com/office/drawing/2014/main" id="{6B608122-DA93-481B-A78F-DE896A93A4A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612E3131-AAC1-44DC-84DB-B3282183BC4C}"/>
              </a:ext>
            </a:extLst>
          </p:cNvPr>
          <p:cNvGrpSpPr/>
          <p:nvPr/>
        </p:nvGrpSpPr>
        <p:grpSpPr>
          <a:xfrm>
            <a:off x="535452" y="5221139"/>
            <a:ext cx="486000" cy="487157"/>
            <a:chOff x="-747576" y="3095277"/>
            <a:chExt cx="486000" cy="487157"/>
          </a:xfrm>
        </p:grpSpPr>
        <p:sp>
          <p:nvSpPr>
            <p:cNvPr id="58" name="Овал 57">
              <a:extLst>
                <a:ext uri="{FF2B5EF4-FFF2-40B4-BE49-F238E27FC236}">
                  <a16:creationId xmlns="" xmlns:a16="http://schemas.microsoft.com/office/drawing/2014/main" id="{3779A395-8835-46C1-A4D6-D34C9B2DEF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3095277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Freeform 14">
              <a:extLst>
                <a:ext uri="{FF2B5EF4-FFF2-40B4-BE49-F238E27FC236}">
                  <a16:creationId xmlns="" xmlns:a16="http://schemas.microsoft.com/office/drawing/2014/main" id="{E2DB29AE-4D27-4BAF-BEA6-B6A7597406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3095277"/>
              <a:ext cx="486000" cy="487157"/>
            </a:xfrm>
            <a:custGeom>
              <a:avLst/>
              <a:gdLst>
                <a:gd name="T0" fmla="*/ 1596 w 3356"/>
                <a:gd name="T1" fmla="*/ 1579 h 3363"/>
                <a:gd name="T2" fmla="*/ 1391 w 3356"/>
                <a:gd name="T3" fmla="*/ 1676 h 3363"/>
                <a:gd name="T4" fmla="*/ 1176 w 3356"/>
                <a:gd name="T5" fmla="*/ 1599 h 3363"/>
                <a:gd name="T6" fmla="*/ 1078 w 3356"/>
                <a:gd name="T7" fmla="*/ 1394 h 3363"/>
                <a:gd name="T8" fmla="*/ 1155 w 3356"/>
                <a:gd name="T9" fmla="*/ 1178 h 3363"/>
                <a:gd name="T10" fmla="*/ 1360 w 3356"/>
                <a:gd name="T11" fmla="*/ 1081 h 3363"/>
                <a:gd name="T12" fmla="*/ 1576 w 3356"/>
                <a:gd name="T13" fmla="*/ 1158 h 3363"/>
                <a:gd name="T14" fmla="*/ 1673 w 3356"/>
                <a:gd name="T15" fmla="*/ 1363 h 3363"/>
                <a:gd name="T16" fmla="*/ 1599 w 3356"/>
                <a:gd name="T17" fmla="*/ 1355 h 3363"/>
                <a:gd name="T18" fmla="*/ 1443 w 3356"/>
                <a:gd name="T19" fmla="*/ 1163 h 3363"/>
                <a:gd name="T20" fmla="*/ 1249 w 3356"/>
                <a:gd name="T21" fmla="*/ 1191 h 3363"/>
                <a:gd name="T22" fmla="*/ 1151 w 3356"/>
                <a:gd name="T23" fmla="*/ 1402 h 3363"/>
                <a:gd name="T24" fmla="*/ 1308 w 3356"/>
                <a:gd name="T25" fmla="*/ 1594 h 3363"/>
                <a:gd name="T26" fmla="*/ 1501 w 3356"/>
                <a:gd name="T27" fmla="*/ 1566 h 3363"/>
                <a:gd name="T28" fmla="*/ 2219 w 3356"/>
                <a:gd name="T29" fmla="*/ 2163 h 3363"/>
                <a:gd name="T30" fmla="*/ 2026 w 3356"/>
                <a:gd name="T31" fmla="*/ 2280 h 3363"/>
                <a:gd name="T32" fmla="*/ 1802 w 3356"/>
                <a:gd name="T33" fmla="*/ 2224 h 3363"/>
                <a:gd name="T34" fmla="*/ 1686 w 3356"/>
                <a:gd name="T35" fmla="*/ 2030 h 3363"/>
                <a:gd name="T36" fmla="*/ 1742 w 3356"/>
                <a:gd name="T37" fmla="*/ 1807 h 3363"/>
                <a:gd name="T38" fmla="*/ 1936 w 3356"/>
                <a:gd name="T39" fmla="*/ 1690 h 3363"/>
                <a:gd name="T40" fmla="*/ 2159 w 3356"/>
                <a:gd name="T41" fmla="*/ 1745 h 3363"/>
                <a:gd name="T42" fmla="*/ 2275 w 3356"/>
                <a:gd name="T43" fmla="*/ 1940 h 3363"/>
                <a:gd name="T44" fmla="*/ 2206 w 3356"/>
                <a:gd name="T45" fmla="*/ 1985 h 3363"/>
                <a:gd name="T46" fmla="*/ 2068 w 3356"/>
                <a:gd name="T47" fmla="*/ 1776 h 3363"/>
                <a:gd name="T48" fmla="*/ 1892 w 3356"/>
                <a:gd name="T49" fmla="*/ 1776 h 3363"/>
                <a:gd name="T50" fmla="*/ 1755 w 3356"/>
                <a:gd name="T51" fmla="*/ 1985 h 3363"/>
                <a:gd name="T52" fmla="*/ 1892 w 3356"/>
                <a:gd name="T53" fmla="*/ 2192 h 3363"/>
                <a:gd name="T54" fmla="*/ 2068 w 3356"/>
                <a:gd name="T55" fmla="*/ 2192 h 3363"/>
                <a:gd name="T56" fmla="*/ 3337 w 3356"/>
                <a:gd name="T57" fmla="*/ 1937 h 3363"/>
                <a:gd name="T58" fmla="*/ 3114 w 3356"/>
                <a:gd name="T59" fmla="*/ 2553 h 3363"/>
                <a:gd name="T60" fmla="*/ 2682 w 3356"/>
                <a:gd name="T61" fmla="*/ 3029 h 3363"/>
                <a:gd name="T62" fmla="*/ 2097 w 3356"/>
                <a:gd name="T63" fmla="*/ 3310 h 3363"/>
                <a:gd name="T64" fmla="*/ 1423 w 3356"/>
                <a:gd name="T65" fmla="*/ 3344 h 3363"/>
                <a:gd name="T66" fmla="*/ 808 w 3356"/>
                <a:gd name="T67" fmla="*/ 3120 h 3363"/>
                <a:gd name="T68" fmla="*/ 333 w 3356"/>
                <a:gd name="T69" fmla="*/ 2688 h 3363"/>
                <a:gd name="T70" fmla="*/ 53 w 3356"/>
                <a:gd name="T71" fmla="*/ 2102 h 3363"/>
                <a:gd name="T72" fmla="*/ 19 w 3356"/>
                <a:gd name="T73" fmla="*/ 1425 h 3363"/>
                <a:gd name="T74" fmla="*/ 242 w 3356"/>
                <a:gd name="T75" fmla="*/ 810 h 3363"/>
                <a:gd name="T76" fmla="*/ 674 w 3356"/>
                <a:gd name="T77" fmla="*/ 335 h 3363"/>
                <a:gd name="T78" fmla="*/ 1259 w 3356"/>
                <a:gd name="T79" fmla="*/ 53 h 3363"/>
                <a:gd name="T80" fmla="*/ 1933 w 3356"/>
                <a:gd name="T81" fmla="*/ 19 h 3363"/>
                <a:gd name="T82" fmla="*/ 2548 w 3356"/>
                <a:gd name="T83" fmla="*/ 244 h 3363"/>
                <a:gd name="T84" fmla="*/ 3023 w 3356"/>
                <a:gd name="T85" fmla="*/ 676 h 3363"/>
                <a:gd name="T86" fmla="*/ 3303 w 3356"/>
                <a:gd name="T87" fmla="*/ 1261 h 3363"/>
                <a:gd name="T88" fmla="*/ 2941 w 3356"/>
                <a:gd name="T89" fmla="*/ 2675 h 3363"/>
                <a:gd name="T90" fmla="*/ 3222 w 3356"/>
                <a:gd name="T91" fmla="*/ 2122 h 3363"/>
                <a:gd name="T92" fmla="*/ 3271 w 3356"/>
                <a:gd name="T93" fmla="*/ 1476 h 3363"/>
                <a:gd name="T94" fmla="*/ 3070 w 3356"/>
                <a:gd name="T95" fmla="*/ 881 h 3363"/>
                <a:gd name="T96" fmla="*/ 2669 w 3356"/>
                <a:gd name="T97" fmla="*/ 416 h 3363"/>
                <a:gd name="T98" fmla="*/ 2118 w 3356"/>
                <a:gd name="T99" fmla="*/ 134 h 3363"/>
                <a:gd name="T100" fmla="*/ 1473 w 3356"/>
                <a:gd name="T101" fmla="*/ 85 h 3363"/>
                <a:gd name="T102" fmla="*/ 878 w 3356"/>
                <a:gd name="T103" fmla="*/ 286 h 3363"/>
                <a:gd name="T104" fmla="*/ 415 w 3356"/>
                <a:gd name="T105" fmla="*/ 688 h 3363"/>
                <a:gd name="T106" fmla="*/ 134 w 3356"/>
                <a:gd name="T107" fmla="*/ 1241 h 3363"/>
                <a:gd name="T108" fmla="*/ 85 w 3356"/>
                <a:gd name="T109" fmla="*/ 1887 h 3363"/>
                <a:gd name="T110" fmla="*/ 286 w 3356"/>
                <a:gd name="T111" fmla="*/ 2483 h 3363"/>
                <a:gd name="T112" fmla="*/ 687 w 3356"/>
                <a:gd name="T113" fmla="*/ 2947 h 3363"/>
                <a:gd name="T114" fmla="*/ 1238 w 3356"/>
                <a:gd name="T115" fmla="*/ 3229 h 3363"/>
                <a:gd name="T116" fmla="*/ 1883 w 3356"/>
                <a:gd name="T117" fmla="*/ 3278 h 3363"/>
                <a:gd name="T118" fmla="*/ 2478 w 3356"/>
                <a:gd name="T119" fmla="*/ 3077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56" h="3363">
                  <a:moveTo>
                    <a:pt x="1674" y="1379"/>
                  </a:moveTo>
                  <a:lnTo>
                    <a:pt x="1673" y="1394"/>
                  </a:lnTo>
                  <a:lnTo>
                    <a:pt x="1672" y="1409"/>
                  </a:lnTo>
                  <a:lnTo>
                    <a:pt x="1670" y="1424"/>
                  </a:lnTo>
                  <a:lnTo>
                    <a:pt x="1667" y="1438"/>
                  </a:lnTo>
                  <a:lnTo>
                    <a:pt x="1664" y="1454"/>
                  </a:lnTo>
                  <a:lnTo>
                    <a:pt x="1660" y="1468"/>
                  </a:lnTo>
                  <a:lnTo>
                    <a:pt x="1655" y="1482"/>
                  </a:lnTo>
                  <a:lnTo>
                    <a:pt x="1650" y="1495"/>
                  </a:lnTo>
                  <a:lnTo>
                    <a:pt x="1644" y="1508"/>
                  </a:lnTo>
                  <a:lnTo>
                    <a:pt x="1637" y="1521"/>
                  </a:lnTo>
                  <a:lnTo>
                    <a:pt x="1631" y="1533"/>
                  </a:lnTo>
                  <a:lnTo>
                    <a:pt x="1622" y="1545"/>
                  </a:lnTo>
                  <a:lnTo>
                    <a:pt x="1614" y="1557"/>
                  </a:lnTo>
                  <a:lnTo>
                    <a:pt x="1606" y="1568"/>
                  </a:lnTo>
                  <a:lnTo>
                    <a:pt x="1596" y="1579"/>
                  </a:lnTo>
                  <a:lnTo>
                    <a:pt x="1586" y="1590"/>
                  </a:lnTo>
                  <a:lnTo>
                    <a:pt x="1576" y="1599"/>
                  </a:lnTo>
                  <a:lnTo>
                    <a:pt x="1565" y="1609"/>
                  </a:lnTo>
                  <a:lnTo>
                    <a:pt x="1554" y="1618"/>
                  </a:lnTo>
                  <a:lnTo>
                    <a:pt x="1542" y="1626"/>
                  </a:lnTo>
                  <a:lnTo>
                    <a:pt x="1530" y="1634"/>
                  </a:lnTo>
                  <a:lnTo>
                    <a:pt x="1517" y="1640"/>
                  </a:lnTo>
                  <a:lnTo>
                    <a:pt x="1504" y="1648"/>
                  </a:lnTo>
                  <a:lnTo>
                    <a:pt x="1492" y="1653"/>
                  </a:lnTo>
                  <a:lnTo>
                    <a:pt x="1478" y="1659"/>
                  </a:lnTo>
                  <a:lnTo>
                    <a:pt x="1464" y="1663"/>
                  </a:lnTo>
                  <a:lnTo>
                    <a:pt x="1450" y="1667"/>
                  </a:lnTo>
                  <a:lnTo>
                    <a:pt x="1436" y="1671"/>
                  </a:lnTo>
                  <a:lnTo>
                    <a:pt x="1420" y="1674"/>
                  </a:lnTo>
                  <a:lnTo>
                    <a:pt x="1406" y="1675"/>
                  </a:lnTo>
                  <a:lnTo>
                    <a:pt x="1391" y="1676"/>
                  </a:lnTo>
                  <a:lnTo>
                    <a:pt x="1375" y="1677"/>
                  </a:lnTo>
                  <a:lnTo>
                    <a:pt x="1360" y="1676"/>
                  </a:lnTo>
                  <a:lnTo>
                    <a:pt x="1345" y="1675"/>
                  </a:lnTo>
                  <a:lnTo>
                    <a:pt x="1330" y="1674"/>
                  </a:lnTo>
                  <a:lnTo>
                    <a:pt x="1316" y="1671"/>
                  </a:lnTo>
                  <a:lnTo>
                    <a:pt x="1301" y="1667"/>
                  </a:lnTo>
                  <a:lnTo>
                    <a:pt x="1287" y="1663"/>
                  </a:lnTo>
                  <a:lnTo>
                    <a:pt x="1273" y="1659"/>
                  </a:lnTo>
                  <a:lnTo>
                    <a:pt x="1260" y="1653"/>
                  </a:lnTo>
                  <a:lnTo>
                    <a:pt x="1247" y="1648"/>
                  </a:lnTo>
                  <a:lnTo>
                    <a:pt x="1234" y="1640"/>
                  </a:lnTo>
                  <a:lnTo>
                    <a:pt x="1221" y="1634"/>
                  </a:lnTo>
                  <a:lnTo>
                    <a:pt x="1209" y="1626"/>
                  </a:lnTo>
                  <a:lnTo>
                    <a:pt x="1197" y="1618"/>
                  </a:lnTo>
                  <a:lnTo>
                    <a:pt x="1187" y="1609"/>
                  </a:lnTo>
                  <a:lnTo>
                    <a:pt x="1176" y="1599"/>
                  </a:lnTo>
                  <a:lnTo>
                    <a:pt x="1165" y="1590"/>
                  </a:lnTo>
                  <a:lnTo>
                    <a:pt x="1155" y="1579"/>
                  </a:lnTo>
                  <a:lnTo>
                    <a:pt x="1146" y="1568"/>
                  </a:lnTo>
                  <a:lnTo>
                    <a:pt x="1137" y="1557"/>
                  </a:lnTo>
                  <a:lnTo>
                    <a:pt x="1128" y="1545"/>
                  </a:lnTo>
                  <a:lnTo>
                    <a:pt x="1121" y="1533"/>
                  </a:lnTo>
                  <a:lnTo>
                    <a:pt x="1113" y="1521"/>
                  </a:lnTo>
                  <a:lnTo>
                    <a:pt x="1107" y="1508"/>
                  </a:lnTo>
                  <a:lnTo>
                    <a:pt x="1101" y="1495"/>
                  </a:lnTo>
                  <a:lnTo>
                    <a:pt x="1096" y="1481"/>
                  </a:lnTo>
                  <a:lnTo>
                    <a:pt x="1091" y="1468"/>
                  </a:lnTo>
                  <a:lnTo>
                    <a:pt x="1087" y="1454"/>
                  </a:lnTo>
                  <a:lnTo>
                    <a:pt x="1084" y="1438"/>
                  </a:lnTo>
                  <a:lnTo>
                    <a:pt x="1081" y="1424"/>
                  </a:lnTo>
                  <a:lnTo>
                    <a:pt x="1079" y="1409"/>
                  </a:lnTo>
                  <a:lnTo>
                    <a:pt x="1078" y="1394"/>
                  </a:lnTo>
                  <a:lnTo>
                    <a:pt x="1078" y="1379"/>
                  </a:lnTo>
                  <a:lnTo>
                    <a:pt x="1078" y="1363"/>
                  </a:lnTo>
                  <a:lnTo>
                    <a:pt x="1079" y="1348"/>
                  </a:lnTo>
                  <a:lnTo>
                    <a:pt x="1081" y="1334"/>
                  </a:lnTo>
                  <a:lnTo>
                    <a:pt x="1084" y="1319"/>
                  </a:lnTo>
                  <a:lnTo>
                    <a:pt x="1087" y="1305"/>
                  </a:lnTo>
                  <a:lnTo>
                    <a:pt x="1091" y="1290"/>
                  </a:lnTo>
                  <a:lnTo>
                    <a:pt x="1096" y="1276"/>
                  </a:lnTo>
                  <a:lnTo>
                    <a:pt x="1101" y="1262"/>
                  </a:lnTo>
                  <a:lnTo>
                    <a:pt x="1107" y="1249"/>
                  </a:lnTo>
                  <a:lnTo>
                    <a:pt x="1113" y="1236"/>
                  </a:lnTo>
                  <a:lnTo>
                    <a:pt x="1121" y="1224"/>
                  </a:lnTo>
                  <a:lnTo>
                    <a:pt x="1128" y="1212"/>
                  </a:lnTo>
                  <a:lnTo>
                    <a:pt x="1137" y="1200"/>
                  </a:lnTo>
                  <a:lnTo>
                    <a:pt x="1146" y="1189"/>
                  </a:lnTo>
                  <a:lnTo>
                    <a:pt x="1155" y="1178"/>
                  </a:lnTo>
                  <a:lnTo>
                    <a:pt x="1165" y="1167"/>
                  </a:lnTo>
                  <a:lnTo>
                    <a:pt x="1176" y="1158"/>
                  </a:lnTo>
                  <a:lnTo>
                    <a:pt x="1187" y="1148"/>
                  </a:lnTo>
                  <a:lnTo>
                    <a:pt x="1197" y="1139"/>
                  </a:lnTo>
                  <a:lnTo>
                    <a:pt x="1209" y="1131"/>
                  </a:lnTo>
                  <a:lnTo>
                    <a:pt x="1221" y="1123"/>
                  </a:lnTo>
                  <a:lnTo>
                    <a:pt x="1234" y="1117"/>
                  </a:lnTo>
                  <a:lnTo>
                    <a:pt x="1247" y="1110"/>
                  </a:lnTo>
                  <a:lnTo>
                    <a:pt x="1260" y="1104"/>
                  </a:lnTo>
                  <a:lnTo>
                    <a:pt x="1273" y="1098"/>
                  </a:lnTo>
                  <a:lnTo>
                    <a:pt x="1287" y="1094"/>
                  </a:lnTo>
                  <a:lnTo>
                    <a:pt x="1301" y="1090"/>
                  </a:lnTo>
                  <a:lnTo>
                    <a:pt x="1316" y="1086"/>
                  </a:lnTo>
                  <a:lnTo>
                    <a:pt x="1330" y="1083"/>
                  </a:lnTo>
                  <a:lnTo>
                    <a:pt x="1345" y="1082"/>
                  </a:lnTo>
                  <a:lnTo>
                    <a:pt x="1360" y="1081"/>
                  </a:lnTo>
                  <a:lnTo>
                    <a:pt x="1375" y="1080"/>
                  </a:lnTo>
                  <a:lnTo>
                    <a:pt x="1391" y="1081"/>
                  </a:lnTo>
                  <a:lnTo>
                    <a:pt x="1406" y="1082"/>
                  </a:lnTo>
                  <a:lnTo>
                    <a:pt x="1420" y="1083"/>
                  </a:lnTo>
                  <a:lnTo>
                    <a:pt x="1436" y="1086"/>
                  </a:lnTo>
                  <a:lnTo>
                    <a:pt x="1450" y="1090"/>
                  </a:lnTo>
                  <a:lnTo>
                    <a:pt x="1465" y="1094"/>
                  </a:lnTo>
                  <a:lnTo>
                    <a:pt x="1478" y="1098"/>
                  </a:lnTo>
                  <a:lnTo>
                    <a:pt x="1492" y="1104"/>
                  </a:lnTo>
                  <a:lnTo>
                    <a:pt x="1504" y="1110"/>
                  </a:lnTo>
                  <a:lnTo>
                    <a:pt x="1517" y="1117"/>
                  </a:lnTo>
                  <a:lnTo>
                    <a:pt x="1530" y="1123"/>
                  </a:lnTo>
                  <a:lnTo>
                    <a:pt x="1542" y="1131"/>
                  </a:lnTo>
                  <a:lnTo>
                    <a:pt x="1554" y="1139"/>
                  </a:lnTo>
                  <a:lnTo>
                    <a:pt x="1565" y="1148"/>
                  </a:lnTo>
                  <a:lnTo>
                    <a:pt x="1576" y="1158"/>
                  </a:lnTo>
                  <a:lnTo>
                    <a:pt x="1586" y="1167"/>
                  </a:lnTo>
                  <a:lnTo>
                    <a:pt x="1596" y="1178"/>
                  </a:lnTo>
                  <a:lnTo>
                    <a:pt x="1606" y="1189"/>
                  </a:lnTo>
                  <a:lnTo>
                    <a:pt x="1614" y="1200"/>
                  </a:lnTo>
                  <a:lnTo>
                    <a:pt x="1622" y="1212"/>
                  </a:lnTo>
                  <a:lnTo>
                    <a:pt x="1631" y="1224"/>
                  </a:lnTo>
                  <a:lnTo>
                    <a:pt x="1637" y="1236"/>
                  </a:lnTo>
                  <a:lnTo>
                    <a:pt x="1644" y="1249"/>
                  </a:lnTo>
                  <a:lnTo>
                    <a:pt x="1650" y="1262"/>
                  </a:lnTo>
                  <a:lnTo>
                    <a:pt x="1655" y="1276"/>
                  </a:lnTo>
                  <a:lnTo>
                    <a:pt x="1660" y="1290"/>
                  </a:lnTo>
                  <a:lnTo>
                    <a:pt x="1664" y="1305"/>
                  </a:lnTo>
                  <a:lnTo>
                    <a:pt x="1667" y="1319"/>
                  </a:lnTo>
                  <a:lnTo>
                    <a:pt x="1670" y="1334"/>
                  </a:lnTo>
                  <a:lnTo>
                    <a:pt x="1672" y="1348"/>
                  </a:lnTo>
                  <a:lnTo>
                    <a:pt x="1673" y="1363"/>
                  </a:lnTo>
                  <a:lnTo>
                    <a:pt x="1674" y="1379"/>
                  </a:lnTo>
                  <a:close/>
                  <a:moveTo>
                    <a:pt x="1535" y="1538"/>
                  </a:moveTo>
                  <a:lnTo>
                    <a:pt x="1550" y="1523"/>
                  </a:lnTo>
                  <a:lnTo>
                    <a:pt x="1563" y="1505"/>
                  </a:lnTo>
                  <a:lnTo>
                    <a:pt x="1573" y="1486"/>
                  </a:lnTo>
                  <a:lnTo>
                    <a:pt x="1583" y="1467"/>
                  </a:lnTo>
                  <a:lnTo>
                    <a:pt x="1587" y="1456"/>
                  </a:lnTo>
                  <a:lnTo>
                    <a:pt x="1591" y="1446"/>
                  </a:lnTo>
                  <a:lnTo>
                    <a:pt x="1594" y="1435"/>
                  </a:lnTo>
                  <a:lnTo>
                    <a:pt x="1596" y="1424"/>
                  </a:lnTo>
                  <a:lnTo>
                    <a:pt x="1598" y="1413"/>
                  </a:lnTo>
                  <a:lnTo>
                    <a:pt x="1599" y="1402"/>
                  </a:lnTo>
                  <a:lnTo>
                    <a:pt x="1600" y="1390"/>
                  </a:lnTo>
                  <a:lnTo>
                    <a:pt x="1601" y="1379"/>
                  </a:lnTo>
                  <a:lnTo>
                    <a:pt x="1600" y="1367"/>
                  </a:lnTo>
                  <a:lnTo>
                    <a:pt x="1599" y="1355"/>
                  </a:lnTo>
                  <a:lnTo>
                    <a:pt x="1598" y="1344"/>
                  </a:lnTo>
                  <a:lnTo>
                    <a:pt x="1596" y="1333"/>
                  </a:lnTo>
                  <a:lnTo>
                    <a:pt x="1594" y="1322"/>
                  </a:lnTo>
                  <a:lnTo>
                    <a:pt x="1591" y="1311"/>
                  </a:lnTo>
                  <a:lnTo>
                    <a:pt x="1587" y="1301"/>
                  </a:lnTo>
                  <a:lnTo>
                    <a:pt x="1583" y="1290"/>
                  </a:lnTo>
                  <a:lnTo>
                    <a:pt x="1573" y="1271"/>
                  </a:lnTo>
                  <a:lnTo>
                    <a:pt x="1563" y="1253"/>
                  </a:lnTo>
                  <a:lnTo>
                    <a:pt x="1550" y="1234"/>
                  </a:lnTo>
                  <a:lnTo>
                    <a:pt x="1535" y="1219"/>
                  </a:lnTo>
                  <a:lnTo>
                    <a:pt x="1518" y="1204"/>
                  </a:lnTo>
                  <a:lnTo>
                    <a:pt x="1501" y="1191"/>
                  </a:lnTo>
                  <a:lnTo>
                    <a:pt x="1483" y="1180"/>
                  </a:lnTo>
                  <a:lnTo>
                    <a:pt x="1464" y="1171"/>
                  </a:lnTo>
                  <a:lnTo>
                    <a:pt x="1453" y="1166"/>
                  </a:lnTo>
                  <a:lnTo>
                    <a:pt x="1443" y="1163"/>
                  </a:lnTo>
                  <a:lnTo>
                    <a:pt x="1432" y="1160"/>
                  </a:lnTo>
                  <a:lnTo>
                    <a:pt x="1422" y="1158"/>
                  </a:lnTo>
                  <a:lnTo>
                    <a:pt x="1410" y="1155"/>
                  </a:lnTo>
                  <a:lnTo>
                    <a:pt x="1399" y="1154"/>
                  </a:lnTo>
                  <a:lnTo>
                    <a:pt x="1387" y="1153"/>
                  </a:lnTo>
                  <a:lnTo>
                    <a:pt x="1375" y="1152"/>
                  </a:lnTo>
                  <a:lnTo>
                    <a:pt x="1364" y="1153"/>
                  </a:lnTo>
                  <a:lnTo>
                    <a:pt x="1353" y="1154"/>
                  </a:lnTo>
                  <a:lnTo>
                    <a:pt x="1341" y="1155"/>
                  </a:lnTo>
                  <a:lnTo>
                    <a:pt x="1330" y="1158"/>
                  </a:lnTo>
                  <a:lnTo>
                    <a:pt x="1319" y="1160"/>
                  </a:lnTo>
                  <a:lnTo>
                    <a:pt x="1308" y="1163"/>
                  </a:lnTo>
                  <a:lnTo>
                    <a:pt x="1298" y="1166"/>
                  </a:lnTo>
                  <a:lnTo>
                    <a:pt x="1288" y="1171"/>
                  </a:lnTo>
                  <a:lnTo>
                    <a:pt x="1268" y="1180"/>
                  </a:lnTo>
                  <a:lnTo>
                    <a:pt x="1249" y="1191"/>
                  </a:lnTo>
                  <a:lnTo>
                    <a:pt x="1232" y="1204"/>
                  </a:lnTo>
                  <a:lnTo>
                    <a:pt x="1216" y="1219"/>
                  </a:lnTo>
                  <a:lnTo>
                    <a:pt x="1202" y="1235"/>
                  </a:lnTo>
                  <a:lnTo>
                    <a:pt x="1189" y="1253"/>
                  </a:lnTo>
                  <a:lnTo>
                    <a:pt x="1177" y="1271"/>
                  </a:lnTo>
                  <a:lnTo>
                    <a:pt x="1168" y="1290"/>
                  </a:lnTo>
                  <a:lnTo>
                    <a:pt x="1164" y="1301"/>
                  </a:lnTo>
                  <a:lnTo>
                    <a:pt x="1161" y="1311"/>
                  </a:lnTo>
                  <a:lnTo>
                    <a:pt x="1157" y="1322"/>
                  </a:lnTo>
                  <a:lnTo>
                    <a:pt x="1154" y="1333"/>
                  </a:lnTo>
                  <a:lnTo>
                    <a:pt x="1153" y="1344"/>
                  </a:lnTo>
                  <a:lnTo>
                    <a:pt x="1151" y="1355"/>
                  </a:lnTo>
                  <a:lnTo>
                    <a:pt x="1150" y="1367"/>
                  </a:lnTo>
                  <a:lnTo>
                    <a:pt x="1150" y="1379"/>
                  </a:lnTo>
                  <a:lnTo>
                    <a:pt x="1150" y="1390"/>
                  </a:lnTo>
                  <a:lnTo>
                    <a:pt x="1151" y="1402"/>
                  </a:lnTo>
                  <a:lnTo>
                    <a:pt x="1153" y="1413"/>
                  </a:lnTo>
                  <a:lnTo>
                    <a:pt x="1154" y="1424"/>
                  </a:lnTo>
                  <a:lnTo>
                    <a:pt x="1157" y="1435"/>
                  </a:lnTo>
                  <a:lnTo>
                    <a:pt x="1161" y="1446"/>
                  </a:lnTo>
                  <a:lnTo>
                    <a:pt x="1164" y="1457"/>
                  </a:lnTo>
                  <a:lnTo>
                    <a:pt x="1168" y="1467"/>
                  </a:lnTo>
                  <a:lnTo>
                    <a:pt x="1177" y="1486"/>
                  </a:lnTo>
                  <a:lnTo>
                    <a:pt x="1189" y="1505"/>
                  </a:lnTo>
                  <a:lnTo>
                    <a:pt x="1202" y="1523"/>
                  </a:lnTo>
                  <a:lnTo>
                    <a:pt x="1216" y="1538"/>
                  </a:lnTo>
                  <a:lnTo>
                    <a:pt x="1232" y="1553"/>
                  </a:lnTo>
                  <a:lnTo>
                    <a:pt x="1249" y="1566"/>
                  </a:lnTo>
                  <a:lnTo>
                    <a:pt x="1268" y="1577"/>
                  </a:lnTo>
                  <a:lnTo>
                    <a:pt x="1288" y="1586"/>
                  </a:lnTo>
                  <a:lnTo>
                    <a:pt x="1298" y="1591"/>
                  </a:lnTo>
                  <a:lnTo>
                    <a:pt x="1308" y="1594"/>
                  </a:lnTo>
                  <a:lnTo>
                    <a:pt x="1319" y="1597"/>
                  </a:lnTo>
                  <a:lnTo>
                    <a:pt x="1330" y="1599"/>
                  </a:lnTo>
                  <a:lnTo>
                    <a:pt x="1341" y="1602"/>
                  </a:lnTo>
                  <a:lnTo>
                    <a:pt x="1353" y="1604"/>
                  </a:lnTo>
                  <a:lnTo>
                    <a:pt x="1364" y="1604"/>
                  </a:lnTo>
                  <a:lnTo>
                    <a:pt x="1375" y="1605"/>
                  </a:lnTo>
                  <a:lnTo>
                    <a:pt x="1387" y="1604"/>
                  </a:lnTo>
                  <a:lnTo>
                    <a:pt x="1399" y="1604"/>
                  </a:lnTo>
                  <a:lnTo>
                    <a:pt x="1410" y="1602"/>
                  </a:lnTo>
                  <a:lnTo>
                    <a:pt x="1422" y="1599"/>
                  </a:lnTo>
                  <a:lnTo>
                    <a:pt x="1432" y="1597"/>
                  </a:lnTo>
                  <a:lnTo>
                    <a:pt x="1443" y="1594"/>
                  </a:lnTo>
                  <a:lnTo>
                    <a:pt x="1453" y="1591"/>
                  </a:lnTo>
                  <a:lnTo>
                    <a:pt x="1464" y="1586"/>
                  </a:lnTo>
                  <a:lnTo>
                    <a:pt x="1483" y="1577"/>
                  </a:lnTo>
                  <a:lnTo>
                    <a:pt x="1501" y="1566"/>
                  </a:lnTo>
                  <a:lnTo>
                    <a:pt x="1520" y="1553"/>
                  </a:lnTo>
                  <a:lnTo>
                    <a:pt x="1535" y="1538"/>
                  </a:lnTo>
                  <a:close/>
                  <a:moveTo>
                    <a:pt x="2278" y="1985"/>
                  </a:moveTo>
                  <a:lnTo>
                    <a:pt x="2278" y="2000"/>
                  </a:lnTo>
                  <a:lnTo>
                    <a:pt x="2277" y="2015"/>
                  </a:lnTo>
                  <a:lnTo>
                    <a:pt x="2275" y="2030"/>
                  </a:lnTo>
                  <a:lnTo>
                    <a:pt x="2272" y="2044"/>
                  </a:lnTo>
                  <a:lnTo>
                    <a:pt x="2269" y="2059"/>
                  </a:lnTo>
                  <a:lnTo>
                    <a:pt x="2265" y="2073"/>
                  </a:lnTo>
                  <a:lnTo>
                    <a:pt x="2260" y="2088"/>
                  </a:lnTo>
                  <a:lnTo>
                    <a:pt x="2255" y="2100"/>
                  </a:lnTo>
                  <a:lnTo>
                    <a:pt x="2249" y="2113"/>
                  </a:lnTo>
                  <a:lnTo>
                    <a:pt x="2243" y="2126"/>
                  </a:lnTo>
                  <a:lnTo>
                    <a:pt x="2235" y="2139"/>
                  </a:lnTo>
                  <a:lnTo>
                    <a:pt x="2228" y="2151"/>
                  </a:lnTo>
                  <a:lnTo>
                    <a:pt x="2219" y="2163"/>
                  </a:lnTo>
                  <a:lnTo>
                    <a:pt x="2210" y="2174"/>
                  </a:lnTo>
                  <a:lnTo>
                    <a:pt x="2201" y="2185"/>
                  </a:lnTo>
                  <a:lnTo>
                    <a:pt x="2191" y="2196"/>
                  </a:lnTo>
                  <a:lnTo>
                    <a:pt x="2180" y="2205"/>
                  </a:lnTo>
                  <a:lnTo>
                    <a:pt x="2169" y="2215"/>
                  </a:lnTo>
                  <a:lnTo>
                    <a:pt x="2159" y="2224"/>
                  </a:lnTo>
                  <a:lnTo>
                    <a:pt x="2147" y="2232"/>
                  </a:lnTo>
                  <a:lnTo>
                    <a:pt x="2135" y="2240"/>
                  </a:lnTo>
                  <a:lnTo>
                    <a:pt x="2122" y="2247"/>
                  </a:lnTo>
                  <a:lnTo>
                    <a:pt x="2109" y="2254"/>
                  </a:lnTo>
                  <a:lnTo>
                    <a:pt x="2096" y="2259"/>
                  </a:lnTo>
                  <a:lnTo>
                    <a:pt x="2083" y="2265"/>
                  </a:lnTo>
                  <a:lnTo>
                    <a:pt x="2069" y="2270"/>
                  </a:lnTo>
                  <a:lnTo>
                    <a:pt x="2055" y="2273"/>
                  </a:lnTo>
                  <a:lnTo>
                    <a:pt x="2040" y="2277"/>
                  </a:lnTo>
                  <a:lnTo>
                    <a:pt x="2026" y="2280"/>
                  </a:lnTo>
                  <a:lnTo>
                    <a:pt x="2011" y="2282"/>
                  </a:lnTo>
                  <a:lnTo>
                    <a:pt x="1996" y="2283"/>
                  </a:lnTo>
                  <a:lnTo>
                    <a:pt x="1981" y="2283"/>
                  </a:lnTo>
                  <a:lnTo>
                    <a:pt x="1965" y="2283"/>
                  </a:lnTo>
                  <a:lnTo>
                    <a:pt x="1950" y="2282"/>
                  </a:lnTo>
                  <a:lnTo>
                    <a:pt x="1936" y="2280"/>
                  </a:lnTo>
                  <a:lnTo>
                    <a:pt x="1920" y="2277"/>
                  </a:lnTo>
                  <a:lnTo>
                    <a:pt x="1906" y="2273"/>
                  </a:lnTo>
                  <a:lnTo>
                    <a:pt x="1892" y="2270"/>
                  </a:lnTo>
                  <a:lnTo>
                    <a:pt x="1878" y="2265"/>
                  </a:lnTo>
                  <a:lnTo>
                    <a:pt x="1864" y="2259"/>
                  </a:lnTo>
                  <a:lnTo>
                    <a:pt x="1852" y="2254"/>
                  </a:lnTo>
                  <a:lnTo>
                    <a:pt x="1839" y="2247"/>
                  </a:lnTo>
                  <a:lnTo>
                    <a:pt x="1826" y="2240"/>
                  </a:lnTo>
                  <a:lnTo>
                    <a:pt x="1814" y="2232"/>
                  </a:lnTo>
                  <a:lnTo>
                    <a:pt x="1802" y="2224"/>
                  </a:lnTo>
                  <a:lnTo>
                    <a:pt x="1791" y="2215"/>
                  </a:lnTo>
                  <a:lnTo>
                    <a:pt x="1780" y="2205"/>
                  </a:lnTo>
                  <a:lnTo>
                    <a:pt x="1770" y="2196"/>
                  </a:lnTo>
                  <a:lnTo>
                    <a:pt x="1760" y="2185"/>
                  </a:lnTo>
                  <a:lnTo>
                    <a:pt x="1750" y="2174"/>
                  </a:lnTo>
                  <a:lnTo>
                    <a:pt x="1742" y="2163"/>
                  </a:lnTo>
                  <a:lnTo>
                    <a:pt x="1734" y="2151"/>
                  </a:lnTo>
                  <a:lnTo>
                    <a:pt x="1725" y="2139"/>
                  </a:lnTo>
                  <a:lnTo>
                    <a:pt x="1719" y="2126"/>
                  </a:lnTo>
                  <a:lnTo>
                    <a:pt x="1712" y="2113"/>
                  </a:lnTo>
                  <a:lnTo>
                    <a:pt x="1706" y="2100"/>
                  </a:lnTo>
                  <a:lnTo>
                    <a:pt x="1701" y="2088"/>
                  </a:lnTo>
                  <a:lnTo>
                    <a:pt x="1696" y="2073"/>
                  </a:lnTo>
                  <a:lnTo>
                    <a:pt x="1692" y="2059"/>
                  </a:lnTo>
                  <a:lnTo>
                    <a:pt x="1689" y="2044"/>
                  </a:lnTo>
                  <a:lnTo>
                    <a:pt x="1686" y="2030"/>
                  </a:lnTo>
                  <a:lnTo>
                    <a:pt x="1684" y="2015"/>
                  </a:lnTo>
                  <a:lnTo>
                    <a:pt x="1683" y="2000"/>
                  </a:lnTo>
                  <a:lnTo>
                    <a:pt x="1682" y="1985"/>
                  </a:lnTo>
                  <a:lnTo>
                    <a:pt x="1683" y="1970"/>
                  </a:lnTo>
                  <a:lnTo>
                    <a:pt x="1684" y="1955"/>
                  </a:lnTo>
                  <a:lnTo>
                    <a:pt x="1686" y="1940"/>
                  </a:lnTo>
                  <a:lnTo>
                    <a:pt x="1689" y="1924"/>
                  </a:lnTo>
                  <a:lnTo>
                    <a:pt x="1692" y="1910"/>
                  </a:lnTo>
                  <a:lnTo>
                    <a:pt x="1696" y="1896"/>
                  </a:lnTo>
                  <a:lnTo>
                    <a:pt x="1701" y="1882"/>
                  </a:lnTo>
                  <a:lnTo>
                    <a:pt x="1706" y="1868"/>
                  </a:lnTo>
                  <a:lnTo>
                    <a:pt x="1712" y="1855"/>
                  </a:lnTo>
                  <a:lnTo>
                    <a:pt x="1719" y="1842"/>
                  </a:lnTo>
                  <a:lnTo>
                    <a:pt x="1725" y="1830"/>
                  </a:lnTo>
                  <a:lnTo>
                    <a:pt x="1734" y="1818"/>
                  </a:lnTo>
                  <a:lnTo>
                    <a:pt x="1742" y="1807"/>
                  </a:lnTo>
                  <a:lnTo>
                    <a:pt x="1750" y="1795"/>
                  </a:lnTo>
                  <a:lnTo>
                    <a:pt x="1760" y="1784"/>
                  </a:lnTo>
                  <a:lnTo>
                    <a:pt x="1770" y="1773"/>
                  </a:lnTo>
                  <a:lnTo>
                    <a:pt x="1780" y="1764"/>
                  </a:lnTo>
                  <a:lnTo>
                    <a:pt x="1791" y="1755"/>
                  </a:lnTo>
                  <a:lnTo>
                    <a:pt x="1802" y="1745"/>
                  </a:lnTo>
                  <a:lnTo>
                    <a:pt x="1814" y="1738"/>
                  </a:lnTo>
                  <a:lnTo>
                    <a:pt x="1826" y="1729"/>
                  </a:lnTo>
                  <a:lnTo>
                    <a:pt x="1839" y="1722"/>
                  </a:lnTo>
                  <a:lnTo>
                    <a:pt x="1852" y="1716"/>
                  </a:lnTo>
                  <a:lnTo>
                    <a:pt x="1864" y="1710"/>
                  </a:lnTo>
                  <a:lnTo>
                    <a:pt x="1878" y="1704"/>
                  </a:lnTo>
                  <a:lnTo>
                    <a:pt x="1892" y="1700"/>
                  </a:lnTo>
                  <a:lnTo>
                    <a:pt x="1906" y="1695"/>
                  </a:lnTo>
                  <a:lnTo>
                    <a:pt x="1920" y="1692"/>
                  </a:lnTo>
                  <a:lnTo>
                    <a:pt x="1936" y="1690"/>
                  </a:lnTo>
                  <a:lnTo>
                    <a:pt x="1950" y="1688"/>
                  </a:lnTo>
                  <a:lnTo>
                    <a:pt x="1965" y="1687"/>
                  </a:lnTo>
                  <a:lnTo>
                    <a:pt x="1981" y="1686"/>
                  </a:lnTo>
                  <a:lnTo>
                    <a:pt x="1996" y="1687"/>
                  </a:lnTo>
                  <a:lnTo>
                    <a:pt x="2011" y="1688"/>
                  </a:lnTo>
                  <a:lnTo>
                    <a:pt x="2026" y="1690"/>
                  </a:lnTo>
                  <a:lnTo>
                    <a:pt x="2040" y="1692"/>
                  </a:lnTo>
                  <a:lnTo>
                    <a:pt x="2055" y="1695"/>
                  </a:lnTo>
                  <a:lnTo>
                    <a:pt x="2069" y="1700"/>
                  </a:lnTo>
                  <a:lnTo>
                    <a:pt x="2083" y="1704"/>
                  </a:lnTo>
                  <a:lnTo>
                    <a:pt x="2096" y="1710"/>
                  </a:lnTo>
                  <a:lnTo>
                    <a:pt x="2109" y="1716"/>
                  </a:lnTo>
                  <a:lnTo>
                    <a:pt x="2122" y="1722"/>
                  </a:lnTo>
                  <a:lnTo>
                    <a:pt x="2135" y="1729"/>
                  </a:lnTo>
                  <a:lnTo>
                    <a:pt x="2147" y="1738"/>
                  </a:lnTo>
                  <a:lnTo>
                    <a:pt x="2159" y="1745"/>
                  </a:lnTo>
                  <a:lnTo>
                    <a:pt x="2169" y="1755"/>
                  </a:lnTo>
                  <a:lnTo>
                    <a:pt x="2180" y="1764"/>
                  </a:lnTo>
                  <a:lnTo>
                    <a:pt x="2191" y="1773"/>
                  </a:lnTo>
                  <a:lnTo>
                    <a:pt x="2201" y="1784"/>
                  </a:lnTo>
                  <a:lnTo>
                    <a:pt x="2210" y="1795"/>
                  </a:lnTo>
                  <a:lnTo>
                    <a:pt x="2219" y="1806"/>
                  </a:lnTo>
                  <a:lnTo>
                    <a:pt x="2228" y="1818"/>
                  </a:lnTo>
                  <a:lnTo>
                    <a:pt x="2235" y="1830"/>
                  </a:lnTo>
                  <a:lnTo>
                    <a:pt x="2243" y="1842"/>
                  </a:lnTo>
                  <a:lnTo>
                    <a:pt x="2249" y="1855"/>
                  </a:lnTo>
                  <a:lnTo>
                    <a:pt x="2255" y="1868"/>
                  </a:lnTo>
                  <a:lnTo>
                    <a:pt x="2260" y="1882"/>
                  </a:lnTo>
                  <a:lnTo>
                    <a:pt x="2265" y="1896"/>
                  </a:lnTo>
                  <a:lnTo>
                    <a:pt x="2269" y="1910"/>
                  </a:lnTo>
                  <a:lnTo>
                    <a:pt x="2272" y="1924"/>
                  </a:lnTo>
                  <a:lnTo>
                    <a:pt x="2275" y="1940"/>
                  </a:lnTo>
                  <a:lnTo>
                    <a:pt x="2277" y="1955"/>
                  </a:lnTo>
                  <a:lnTo>
                    <a:pt x="2278" y="1970"/>
                  </a:lnTo>
                  <a:lnTo>
                    <a:pt x="2278" y="1985"/>
                  </a:lnTo>
                  <a:close/>
                  <a:moveTo>
                    <a:pt x="2140" y="2145"/>
                  </a:moveTo>
                  <a:lnTo>
                    <a:pt x="2154" y="2129"/>
                  </a:lnTo>
                  <a:lnTo>
                    <a:pt x="2167" y="2111"/>
                  </a:lnTo>
                  <a:lnTo>
                    <a:pt x="2179" y="2092"/>
                  </a:lnTo>
                  <a:lnTo>
                    <a:pt x="2188" y="2072"/>
                  </a:lnTo>
                  <a:lnTo>
                    <a:pt x="2192" y="2063"/>
                  </a:lnTo>
                  <a:lnTo>
                    <a:pt x="2195" y="2052"/>
                  </a:lnTo>
                  <a:lnTo>
                    <a:pt x="2199" y="2041"/>
                  </a:lnTo>
                  <a:lnTo>
                    <a:pt x="2202" y="2030"/>
                  </a:lnTo>
                  <a:lnTo>
                    <a:pt x="2203" y="2019"/>
                  </a:lnTo>
                  <a:lnTo>
                    <a:pt x="2205" y="2008"/>
                  </a:lnTo>
                  <a:lnTo>
                    <a:pt x="2206" y="1996"/>
                  </a:lnTo>
                  <a:lnTo>
                    <a:pt x="2206" y="1985"/>
                  </a:lnTo>
                  <a:lnTo>
                    <a:pt x="2206" y="1973"/>
                  </a:lnTo>
                  <a:lnTo>
                    <a:pt x="2205" y="1961"/>
                  </a:lnTo>
                  <a:lnTo>
                    <a:pt x="2203" y="1950"/>
                  </a:lnTo>
                  <a:lnTo>
                    <a:pt x="2202" y="1940"/>
                  </a:lnTo>
                  <a:lnTo>
                    <a:pt x="2199" y="1928"/>
                  </a:lnTo>
                  <a:lnTo>
                    <a:pt x="2195" y="1918"/>
                  </a:lnTo>
                  <a:lnTo>
                    <a:pt x="2192" y="1907"/>
                  </a:lnTo>
                  <a:lnTo>
                    <a:pt x="2188" y="1896"/>
                  </a:lnTo>
                  <a:lnTo>
                    <a:pt x="2179" y="1877"/>
                  </a:lnTo>
                  <a:lnTo>
                    <a:pt x="2167" y="1859"/>
                  </a:lnTo>
                  <a:lnTo>
                    <a:pt x="2154" y="1841"/>
                  </a:lnTo>
                  <a:lnTo>
                    <a:pt x="2140" y="1825"/>
                  </a:lnTo>
                  <a:lnTo>
                    <a:pt x="2124" y="1810"/>
                  </a:lnTo>
                  <a:lnTo>
                    <a:pt x="2107" y="1797"/>
                  </a:lnTo>
                  <a:lnTo>
                    <a:pt x="2088" y="1786"/>
                  </a:lnTo>
                  <a:lnTo>
                    <a:pt x="2068" y="1776"/>
                  </a:lnTo>
                  <a:lnTo>
                    <a:pt x="2058" y="1772"/>
                  </a:lnTo>
                  <a:lnTo>
                    <a:pt x="2048" y="1769"/>
                  </a:lnTo>
                  <a:lnTo>
                    <a:pt x="2037" y="1766"/>
                  </a:lnTo>
                  <a:lnTo>
                    <a:pt x="2026" y="1764"/>
                  </a:lnTo>
                  <a:lnTo>
                    <a:pt x="2015" y="1761"/>
                  </a:lnTo>
                  <a:lnTo>
                    <a:pt x="2003" y="1760"/>
                  </a:lnTo>
                  <a:lnTo>
                    <a:pt x="1992" y="1759"/>
                  </a:lnTo>
                  <a:lnTo>
                    <a:pt x="1981" y="1759"/>
                  </a:lnTo>
                  <a:lnTo>
                    <a:pt x="1969" y="1759"/>
                  </a:lnTo>
                  <a:lnTo>
                    <a:pt x="1957" y="1760"/>
                  </a:lnTo>
                  <a:lnTo>
                    <a:pt x="1946" y="1761"/>
                  </a:lnTo>
                  <a:lnTo>
                    <a:pt x="1936" y="1764"/>
                  </a:lnTo>
                  <a:lnTo>
                    <a:pt x="1924" y="1766"/>
                  </a:lnTo>
                  <a:lnTo>
                    <a:pt x="1913" y="1769"/>
                  </a:lnTo>
                  <a:lnTo>
                    <a:pt x="1903" y="1772"/>
                  </a:lnTo>
                  <a:lnTo>
                    <a:pt x="1892" y="1776"/>
                  </a:lnTo>
                  <a:lnTo>
                    <a:pt x="1873" y="1786"/>
                  </a:lnTo>
                  <a:lnTo>
                    <a:pt x="1855" y="1797"/>
                  </a:lnTo>
                  <a:lnTo>
                    <a:pt x="1838" y="1810"/>
                  </a:lnTo>
                  <a:lnTo>
                    <a:pt x="1821" y="1825"/>
                  </a:lnTo>
                  <a:lnTo>
                    <a:pt x="1806" y="1841"/>
                  </a:lnTo>
                  <a:lnTo>
                    <a:pt x="1793" y="1859"/>
                  </a:lnTo>
                  <a:lnTo>
                    <a:pt x="1783" y="1877"/>
                  </a:lnTo>
                  <a:lnTo>
                    <a:pt x="1773" y="1896"/>
                  </a:lnTo>
                  <a:lnTo>
                    <a:pt x="1769" y="1907"/>
                  </a:lnTo>
                  <a:lnTo>
                    <a:pt x="1765" y="1917"/>
                  </a:lnTo>
                  <a:lnTo>
                    <a:pt x="1762" y="1928"/>
                  </a:lnTo>
                  <a:lnTo>
                    <a:pt x="1760" y="1940"/>
                  </a:lnTo>
                  <a:lnTo>
                    <a:pt x="1758" y="1950"/>
                  </a:lnTo>
                  <a:lnTo>
                    <a:pt x="1757" y="1961"/>
                  </a:lnTo>
                  <a:lnTo>
                    <a:pt x="1756" y="1973"/>
                  </a:lnTo>
                  <a:lnTo>
                    <a:pt x="1755" y="1985"/>
                  </a:lnTo>
                  <a:lnTo>
                    <a:pt x="1756" y="1997"/>
                  </a:lnTo>
                  <a:lnTo>
                    <a:pt x="1757" y="2008"/>
                  </a:lnTo>
                  <a:lnTo>
                    <a:pt x="1758" y="2019"/>
                  </a:lnTo>
                  <a:lnTo>
                    <a:pt x="1760" y="2030"/>
                  </a:lnTo>
                  <a:lnTo>
                    <a:pt x="1762" y="2041"/>
                  </a:lnTo>
                  <a:lnTo>
                    <a:pt x="1765" y="2052"/>
                  </a:lnTo>
                  <a:lnTo>
                    <a:pt x="1769" y="2063"/>
                  </a:lnTo>
                  <a:lnTo>
                    <a:pt x="1773" y="2072"/>
                  </a:lnTo>
                  <a:lnTo>
                    <a:pt x="1783" y="2092"/>
                  </a:lnTo>
                  <a:lnTo>
                    <a:pt x="1793" y="2111"/>
                  </a:lnTo>
                  <a:lnTo>
                    <a:pt x="1806" y="2129"/>
                  </a:lnTo>
                  <a:lnTo>
                    <a:pt x="1821" y="2145"/>
                  </a:lnTo>
                  <a:lnTo>
                    <a:pt x="1838" y="2159"/>
                  </a:lnTo>
                  <a:lnTo>
                    <a:pt x="1855" y="2172"/>
                  </a:lnTo>
                  <a:lnTo>
                    <a:pt x="1873" y="2184"/>
                  </a:lnTo>
                  <a:lnTo>
                    <a:pt x="1892" y="2192"/>
                  </a:lnTo>
                  <a:lnTo>
                    <a:pt x="1903" y="2197"/>
                  </a:lnTo>
                  <a:lnTo>
                    <a:pt x="1913" y="2200"/>
                  </a:lnTo>
                  <a:lnTo>
                    <a:pt x="1924" y="2203"/>
                  </a:lnTo>
                  <a:lnTo>
                    <a:pt x="1936" y="2206"/>
                  </a:lnTo>
                  <a:lnTo>
                    <a:pt x="1946" y="2207"/>
                  </a:lnTo>
                  <a:lnTo>
                    <a:pt x="1957" y="2210"/>
                  </a:lnTo>
                  <a:lnTo>
                    <a:pt x="1969" y="2211"/>
                  </a:lnTo>
                  <a:lnTo>
                    <a:pt x="1981" y="2211"/>
                  </a:lnTo>
                  <a:lnTo>
                    <a:pt x="1992" y="2211"/>
                  </a:lnTo>
                  <a:lnTo>
                    <a:pt x="2003" y="2210"/>
                  </a:lnTo>
                  <a:lnTo>
                    <a:pt x="2015" y="2207"/>
                  </a:lnTo>
                  <a:lnTo>
                    <a:pt x="2026" y="2206"/>
                  </a:lnTo>
                  <a:lnTo>
                    <a:pt x="2037" y="2203"/>
                  </a:lnTo>
                  <a:lnTo>
                    <a:pt x="2048" y="2200"/>
                  </a:lnTo>
                  <a:lnTo>
                    <a:pt x="2058" y="2197"/>
                  </a:lnTo>
                  <a:lnTo>
                    <a:pt x="2068" y="2192"/>
                  </a:lnTo>
                  <a:lnTo>
                    <a:pt x="2088" y="2184"/>
                  </a:lnTo>
                  <a:lnTo>
                    <a:pt x="2107" y="2172"/>
                  </a:lnTo>
                  <a:lnTo>
                    <a:pt x="2124" y="2159"/>
                  </a:lnTo>
                  <a:lnTo>
                    <a:pt x="2140" y="2145"/>
                  </a:lnTo>
                  <a:close/>
                  <a:moveTo>
                    <a:pt x="2251" y="1141"/>
                  </a:moveTo>
                  <a:lnTo>
                    <a:pt x="1156" y="2272"/>
                  </a:lnTo>
                  <a:lnTo>
                    <a:pt x="1105" y="2221"/>
                  </a:lnTo>
                  <a:lnTo>
                    <a:pt x="2200" y="1091"/>
                  </a:lnTo>
                  <a:lnTo>
                    <a:pt x="2251" y="1141"/>
                  </a:lnTo>
                  <a:close/>
                  <a:moveTo>
                    <a:pt x="3356" y="1681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7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1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0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8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2"/>
                  </a:lnTo>
                  <a:lnTo>
                    <a:pt x="3047" y="2655"/>
                  </a:lnTo>
                  <a:lnTo>
                    <a:pt x="3023" y="2688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7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4"/>
                  </a:lnTo>
                  <a:lnTo>
                    <a:pt x="2682" y="3029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8"/>
                  </a:lnTo>
                  <a:lnTo>
                    <a:pt x="2548" y="3120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1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4"/>
                  </a:lnTo>
                  <a:lnTo>
                    <a:pt x="2177" y="3287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8"/>
                  </a:lnTo>
                  <a:lnTo>
                    <a:pt x="1975" y="3337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7"/>
                  </a:lnTo>
                  <a:lnTo>
                    <a:pt x="1340" y="3328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7"/>
                  </a:lnTo>
                  <a:lnTo>
                    <a:pt x="1140" y="3274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1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20"/>
                  </a:lnTo>
                  <a:lnTo>
                    <a:pt x="774" y="3098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9"/>
                  </a:lnTo>
                  <a:lnTo>
                    <a:pt x="642" y="3004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7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8"/>
                  </a:lnTo>
                  <a:lnTo>
                    <a:pt x="309" y="2655"/>
                  </a:lnTo>
                  <a:lnTo>
                    <a:pt x="287" y="2622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8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0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1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7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1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5"/>
                  </a:lnTo>
                  <a:lnTo>
                    <a:pt x="26" y="1384"/>
                  </a:lnTo>
                  <a:lnTo>
                    <a:pt x="34" y="1342"/>
                  </a:lnTo>
                  <a:lnTo>
                    <a:pt x="43" y="1302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1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2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4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2"/>
                  </a:lnTo>
                  <a:lnTo>
                    <a:pt x="309" y="708"/>
                  </a:lnTo>
                  <a:lnTo>
                    <a:pt x="333" y="676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7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8"/>
                  </a:lnTo>
                  <a:lnTo>
                    <a:pt x="674" y="335"/>
                  </a:lnTo>
                  <a:lnTo>
                    <a:pt x="707" y="311"/>
                  </a:lnTo>
                  <a:lnTo>
                    <a:pt x="740" y="287"/>
                  </a:lnTo>
                  <a:lnTo>
                    <a:pt x="774" y="266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5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3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8"/>
                  </a:lnTo>
                  <a:lnTo>
                    <a:pt x="1179" y="75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4"/>
                  </a:lnTo>
                  <a:lnTo>
                    <a:pt x="1381" y="27"/>
                  </a:lnTo>
                  <a:lnTo>
                    <a:pt x="1423" y="19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19"/>
                  </a:lnTo>
                  <a:lnTo>
                    <a:pt x="1975" y="27"/>
                  </a:lnTo>
                  <a:lnTo>
                    <a:pt x="2016" y="34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5"/>
                  </a:lnTo>
                  <a:lnTo>
                    <a:pt x="2216" y="88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3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5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6"/>
                  </a:lnTo>
                  <a:lnTo>
                    <a:pt x="2617" y="287"/>
                  </a:lnTo>
                  <a:lnTo>
                    <a:pt x="2649" y="311"/>
                  </a:lnTo>
                  <a:lnTo>
                    <a:pt x="2682" y="335"/>
                  </a:lnTo>
                  <a:lnTo>
                    <a:pt x="2714" y="358"/>
                  </a:lnTo>
                  <a:lnTo>
                    <a:pt x="2745" y="384"/>
                  </a:lnTo>
                  <a:lnTo>
                    <a:pt x="2776" y="410"/>
                  </a:lnTo>
                  <a:lnTo>
                    <a:pt x="2806" y="437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6"/>
                  </a:lnTo>
                  <a:lnTo>
                    <a:pt x="3047" y="708"/>
                  </a:lnTo>
                  <a:lnTo>
                    <a:pt x="3069" y="742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4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2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1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2"/>
                  </a:lnTo>
                  <a:lnTo>
                    <a:pt x="3322" y="1342"/>
                  </a:lnTo>
                  <a:lnTo>
                    <a:pt x="3330" y="1384"/>
                  </a:lnTo>
                  <a:lnTo>
                    <a:pt x="3337" y="1425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1"/>
                  </a:lnTo>
                  <a:close/>
                  <a:moveTo>
                    <a:pt x="2813" y="2820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4"/>
                  </a:lnTo>
                  <a:lnTo>
                    <a:pt x="2917" y="2705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6"/>
                  </a:lnTo>
                  <a:lnTo>
                    <a:pt x="3070" y="2483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3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4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5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4"/>
                  </a:lnTo>
                  <a:lnTo>
                    <a:pt x="3284" y="1681"/>
                  </a:lnTo>
                  <a:lnTo>
                    <a:pt x="3283" y="1640"/>
                  </a:lnTo>
                  <a:lnTo>
                    <a:pt x="3282" y="1598"/>
                  </a:lnTo>
                  <a:lnTo>
                    <a:pt x="3278" y="1558"/>
                  </a:lnTo>
                  <a:lnTo>
                    <a:pt x="3275" y="1517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7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8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19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1"/>
                  </a:lnTo>
                  <a:lnTo>
                    <a:pt x="3051" y="848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9"/>
                  </a:lnTo>
                  <a:lnTo>
                    <a:pt x="2893" y="628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5"/>
                  </a:lnTo>
                  <a:lnTo>
                    <a:pt x="2700" y="441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200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2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4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4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2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200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1"/>
                  </a:lnTo>
                  <a:lnTo>
                    <a:pt x="627" y="465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8"/>
                  </a:lnTo>
                  <a:lnTo>
                    <a:pt x="439" y="659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8"/>
                  </a:lnTo>
                  <a:lnTo>
                    <a:pt x="286" y="881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19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8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7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7"/>
                  </a:lnTo>
                  <a:lnTo>
                    <a:pt x="78" y="1558"/>
                  </a:lnTo>
                  <a:lnTo>
                    <a:pt x="74" y="1598"/>
                  </a:lnTo>
                  <a:lnTo>
                    <a:pt x="73" y="1640"/>
                  </a:lnTo>
                  <a:lnTo>
                    <a:pt x="72" y="1681"/>
                  </a:lnTo>
                  <a:lnTo>
                    <a:pt x="73" y="1724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5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4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3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3"/>
                  </a:lnTo>
                  <a:lnTo>
                    <a:pt x="305" y="2516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2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5"/>
                  </a:lnTo>
                  <a:lnTo>
                    <a:pt x="463" y="2734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9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4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6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50"/>
                  </a:lnTo>
                  <a:lnTo>
                    <a:pt x="1355" y="3258"/>
                  </a:lnTo>
                  <a:lnTo>
                    <a:pt x="1393" y="3266"/>
                  </a:lnTo>
                  <a:lnTo>
                    <a:pt x="1433" y="3272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8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8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2"/>
                  </a:lnTo>
                  <a:lnTo>
                    <a:pt x="1963" y="3266"/>
                  </a:lnTo>
                  <a:lnTo>
                    <a:pt x="2001" y="3258"/>
                  </a:lnTo>
                  <a:lnTo>
                    <a:pt x="2040" y="3250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6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4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9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20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5C551D4A-ACB0-4AB6-9A18-01C35E3CD2E3}"/>
              </a:ext>
            </a:extLst>
          </p:cNvPr>
          <p:cNvGrpSpPr/>
          <p:nvPr/>
        </p:nvGrpSpPr>
        <p:grpSpPr>
          <a:xfrm>
            <a:off x="535452" y="3594102"/>
            <a:ext cx="486000" cy="487157"/>
            <a:chOff x="-747576" y="2533088"/>
            <a:chExt cx="486000" cy="487157"/>
          </a:xfrm>
        </p:grpSpPr>
        <p:sp>
          <p:nvSpPr>
            <p:cNvPr id="57" name="Овал 56">
              <a:extLst>
                <a:ext uri="{FF2B5EF4-FFF2-40B4-BE49-F238E27FC236}">
                  <a16:creationId xmlns="" xmlns:a16="http://schemas.microsoft.com/office/drawing/2014/main" id="{2A2FF0AA-5E62-483E-AEBB-20A1599A54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2533088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Freeform 13">
              <a:extLst>
                <a:ext uri="{FF2B5EF4-FFF2-40B4-BE49-F238E27FC236}">
                  <a16:creationId xmlns="" xmlns:a16="http://schemas.microsoft.com/office/drawing/2014/main" id="{3794E5A2-BC86-4F82-8E80-86F92BC070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2533088"/>
              <a:ext cx="486000" cy="487157"/>
            </a:xfrm>
            <a:custGeom>
              <a:avLst/>
              <a:gdLst>
                <a:gd name="T0" fmla="*/ 3134 w 3356"/>
                <a:gd name="T1" fmla="*/ 2519 h 3363"/>
                <a:gd name="T2" fmla="*/ 2513 w 3356"/>
                <a:gd name="T3" fmla="*/ 3141 h 3363"/>
                <a:gd name="T4" fmla="*/ 1635 w 3356"/>
                <a:gd name="T5" fmla="*/ 3362 h 3363"/>
                <a:gd name="T6" fmla="*/ 774 w 3356"/>
                <a:gd name="T7" fmla="*/ 3099 h 3363"/>
                <a:gd name="T8" fmla="*/ 183 w 3356"/>
                <a:gd name="T9" fmla="*/ 2447 h 3363"/>
                <a:gd name="T10" fmla="*/ 5 w 3356"/>
                <a:gd name="T11" fmla="*/ 1552 h 3363"/>
                <a:gd name="T12" fmla="*/ 309 w 3356"/>
                <a:gd name="T13" fmla="*/ 709 h 3363"/>
                <a:gd name="T14" fmla="*/ 987 w 3356"/>
                <a:gd name="T15" fmla="*/ 149 h 3363"/>
                <a:gd name="T16" fmla="*/ 1891 w 3356"/>
                <a:gd name="T17" fmla="*/ 14 h 3363"/>
                <a:gd name="T18" fmla="*/ 2714 w 3356"/>
                <a:gd name="T19" fmla="*/ 359 h 3363"/>
                <a:gd name="T20" fmla="*/ 3240 w 3356"/>
                <a:gd name="T21" fmla="*/ 1065 h 3363"/>
                <a:gd name="T22" fmla="*/ 2965 w 3356"/>
                <a:gd name="T23" fmla="*/ 2644 h 3363"/>
                <a:gd name="T24" fmla="*/ 3275 w 3356"/>
                <a:gd name="T25" fmla="*/ 1846 h 3363"/>
                <a:gd name="T26" fmla="*/ 3125 w 3356"/>
                <a:gd name="T27" fmla="*/ 984 h 3363"/>
                <a:gd name="T28" fmla="*/ 2576 w 3356"/>
                <a:gd name="T29" fmla="*/ 348 h 3363"/>
                <a:gd name="T30" fmla="*/ 1761 w 3356"/>
                <a:gd name="T31" fmla="*/ 75 h 3363"/>
                <a:gd name="T32" fmla="*/ 913 w 3356"/>
                <a:gd name="T33" fmla="*/ 267 h 3363"/>
                <a:gd name="T34" fmla="*/ 305 w 3356"/>
                <a:gd name="T35" fmla="*/ 847 h 3363"/>
                <a:gd name="T36" fmla="*/ 72 w 3356"/>
                <a:gd name="T37" fmla="*/ 1682 h 3363"/>
                <a:gd name="T38" fmla="*/ 305 w 3356"/>
                <a:gd name="T39" fmla="*/ 2515 h 3363"/>
                <a:gd name="T40" fmla="*/ 913 w 3356"/>
                <a:gd name="T41" fmla="*/ 3097 h 3363"/>
                <a:gd name="T42" fmla="*/ 1761 w 3356"/>
                <a:gd name="T43" fmla="*/ 3289 h 3363"/>
                <a:gd name="T44" fmla="*/ 2576 w 3356"/>
                <a:gd name="T45" fmla="*/ 3016 h 3363"/>
                <a:gd name="T46" fmla="*/ 1723 w 3356"/>
                <a:gd name="T47" fmla="*/ 1762 h 3363"/>
                <a:gd name="T48" fmla="*/ 1966 w 3356"/>
                <a:gd name="T49" fmla="*/ 1411 h 3363"/>
                <a:gd name="T50" fmla="*/ 1619 w 3356"/>
                <a:gd name="T51" fmla="*/ 1765 h 3363"/>
                <a:gd name="T52" fmla="*/ 1520 w 3356"/>
                <a:gd name="T53" fmla="*/ 1812 h 3363"/>
                <a:gd name="T54" fmla="*/ 1008 w 3356"/>
                <a:gd name="T55" fmla="*/ 2135 h 3363"/>
                <a:gd name="T56" fmla="*/ 2308 w 3356"/>
                <a:gd name="T57" fmla="*/ 2344 h 3363"/>
                <a:gd name="T58" fmla="*/ 1081 w 3356"/>
                <a:gd name="T59" fmla="*/ 2113 h 3363"/>
                <a:gd name="T60" fmla="*/ 993 w 3356"/>
                <a:gd name="T61" fmla="*/ 1667 h 3363"/>
                <a:gd name="T62" fmla="*/ 958 w 3356"/>
                <a:gd name="T63" fmla="*/ 1313 h 3363"/>
                <a:gd name="T64" fmla="*/ 1163 w 3356"/>
                <a:gd name="T65" fmla="*/ 1255 h 3363"/>
                <a:gd name="T66" fmla="*/ 1454 w 3356"/>
                <a:gd name="T67" fmla="*/ 1104 h 3363"/>
                <a:gd name="T68" fmla="*/ 1516 w 3356"/>
                <a:gd name="T69" fmla="*/ 1238 h 3363"/>
                <a:gd name="T70" fmla="*/ 1821 w 3356"/>
                <a:gd name="T71" fmla="*/ 1105 h 3363"/>
                <a:gd name="T72" fmla="*/ 1832 w 3356"/>
                <a:gd name="T73" fmla="*/ 1242 h 3363"/>
                <a:gd name="T74" fmla="*/ 2141 w 3356"/>
                <a:gd name="T75" fmla="*/ 1116 h 3363"/>
                <a:gd name="T76" fmla="*/ 2176 w 3356"/>
                <a:gd name="T77" fmla="*/ 1221 h 3363"/>
                <a:gd name="T78" fmla="*/ 2315 w 3356"/>
                <a:gd name="T79" fmla="*/ 1126 h 3363"/>
                <a:gd name="T80" fmla="*/ 2345 w 3356"/>
                <a:gd name="T81" fmla="*/ 1533 h 3363"/>
                <a:gd name="T82" fmla="*/ 2398 w 3356"/>
                <a:gd name="T83" fmla="*/ 1903 h 3363"/>
                <a:gd name="T84" fmla="*/ 2439 w 3356"/>
                <a:gd name="T85" fmla="*/ 2140 h 3363"/>
                <a:gd name="T86" fmla="*/ 1103 w 3356"/>
                <a:gd name="T87" fmla="*/ 2140 h 3363"/>
                <a:gd name="T88" fmla="*/ 1165 w 3356"/>
                <a:gd name="T89" fmla="*/ 976 h 3363"/>
                <a:gd name="T90" fmla="*/ 877 w 3356"/>
                <a:gd name="T91" fmla="*/ 2423 h 3363"/>
                <a:gd name="T92" fmla="*/ 1959 w 3356"/>
                <a:gd name="T93" fmla="*/ 2423 h 3363"/>
                <a:gd name="T94" fmla="*/ 2514 w 3356"/>
                <a:gd name="T95" fmla="*/ 2215 h 3363"/>
                <a:gd name="T96" fmla="*/ 2464 w 3356"/>
                <a:gd name="T97" fmla="*/ 1875 h 3363"/>
                <a:gd name="T98" fmla="*/ 2423 w 3356"/>
                <a:gd name="T99" fmla="*/ 1587 h 3363"/>
                <a:gd name="T100" fmla="*/ 2393 w 3356"/>
                <a:gd name="T101" fmla="*/ 1245 h 3363"/>
                <a:gd name="T102" fmla="*/ 2360 w 3356"/>
                <a:gd name="T103" fmla="*/ 1030 h 3363"/>
                <a:gd name="T104" fmla="*/ 2141 w 3356"/>
                <a:gd name="T105" fmla="*/ 890 h 3363"/>
                <a:gd name="T106" fmla="*/ 2034 w 3356"/>
                <a:gd name="T107" fmla="*/ 976 h 3363"/>
                <a:gd name="T108" fmla="*/ 2137 w 3356"/>
                <a:gd name="T109" fmla="*/ 1022 h 3363"/>
                <a:gd name="T110" fmla="*/ 1814 w 3356"/>
                <a:gd name="T111" fmla="*/ 885 h 3363"/>
                <a:gd name="T112" fmla="*/ 1744 w 3356"/>
                <a:gd name="T113" fmla="*/ 988 h 3363"/>
                <a:gd name="T114" fmla="*/ 1715 w 3356"/>
                <a:gd name="T115" fmla="*/ 1030 h 3363"/>
                <a:gd name="T116" fmla="*/ 1481 w 3356"/>
                <a:gd name="T117" fmla="*/ 879 h 3363"/>
                <a:gd name="T118" fmla="*/ 1429 w 3356"/>
                <a:gd name="T119" fmla="*/ 980 h 3363"/>
                <a:gd name="T120" fmla="*/ 1467 w 3356"/>
                <a:gd name="T121" fmla="*/ 1030 h 3363"/>
                <a:gd name="T122" fmla="*/ 1168 w 3356"/>
                <a:gd name="T123" fmla="*/ 881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56" h="3363"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6"/>
                  </a:lnTo>
                  <a:lnTo>
                    <a:pt x="3337" y="1938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1"/>
                  </a:lnTo>
                  <a:lnTo>
                    <a:pt x="3255" y="2260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20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2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30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9"/>
                  </a:lnTo>
                  <a:lnTo>
                    <a:pt x="2548" y="3119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7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300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5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5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300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7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19"/>
                  </a:lnTo>
                  <a:lnTo>
                    <a:pt x="774" y="3099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2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20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60"/>
                  </a:lnTo>
                  <a:lnTo>
                    <a:pt x="88" y="2221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8"/>
                  </a:lnTo>
                  <a:lnTo>
                    <a:pt x="14" y="1896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9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4"/>
                  </a:lnTo>
                  <a:lnTo>
                    <a:pt x="34" y="1343"/>
                  </a:lnTo>
                  <a:lnTo>
                    <a:pt x="43" y="1302"/>
                  </a:lnTo>
                  <a:lnTo>
                    <a:pt x="53" y="1262"/>
                  </a:lnTo>
                  <a:lnTo>
                    <a:pt x="64" y="1222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6"/>
                  </a:lnTo>
                  <a:lnTo>
                    <a:pt x="287" y="742"/>
                  </a:lnTo>
                  <a:lnTo>
                    <a:pt x="309" y="709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3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3"/>
                  </a:lnTo>
                  <a:lnTo>
                    <a:pt x="521" y="465"/>
                  </a:lnTo>
                  <a:lnTo>
                    <a:pt x="550" y="438"/>
                  </a:lnTo>
                  <a:lnTo>
                    <a:pt x="580" y="411"/>
                  </a:lnTo>
                  <a:lnTo>
                    <a:pt x="611" y="385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3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20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6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6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20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3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5"/>
                  </a:lnTo>
                  <a:lnTo>
                    <a:pt x="2776" y="411"/>
                  </a:lnTo>
                  <a:lnTo>
                    <a:pt x="2806" y="438"/>
                  </a:lnTo>
                  <a:lnTo>
                    <a:pt x="2835" y="465"/>
                  </a:lnTo>
                  <a:lnTo>
                    <a:pt x="2865" y="493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3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9"/>
                  </a:lnTo>
                  <a:lnTo>
                    <a:pt x="3069" y="741"/>
                  </a:lnTo>
                  <a:lnTo>
                    <a:pt x="3092" y="776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2"/>
                  </a:lnTo>
                  <a:lnTo>
                    <a:pt x="3292" y="1222"/>
                  </a:lnTo>
                  <a:lnTo>
                    <a:pt x="3303" y="1262"/>
                  </a:lnTo>
                  <a:lnTo>
                    <a:pt x="3313" y="1302"/>
                  </a:lnTo>
                  <a:lnTo>
                    <a:pt x="3322" y="1343"/>
                  </a:lnTo>
                  <a:lnTo>
                    <a:pt x="3330" y="1384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9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5"/>
                  </a:lnTo>
                  <a:lnTo>
                    <a:pt x="2917" y="2706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9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6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40"/>
                  </a:lnTo>
                  <a:lnTo>
                    <a:pt x="3282" y="1599"/>
                  </a:lnTo>
                  <a:lnTo>
                    <a:pt x="3278" y="1558"/>
                  </a:lnTo>
                  <a:lnTo>
                    <a:pt x="3275" y="1518"/>
                  </a:lnTo>
                  <a:lnTo>
                    <a:pt x="3271" y="1477"/>
                  </a:lnTo>
                  <a:lnTo>
                    <a:pt x="3265" y="1437"/>
                  </a:lnTo>
                  <a:lnTo>
                    <a:pt x="3259" y="1397"/>
                  </a:lnTo>
                  <a:lnTo>
                    <a:pt x="3251" y="1358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1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6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70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9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4"/>
                  </a:lnTo>
                  <a:lnTo>
                    <a:pt x="1678" y="73"/>
                  </a:lnTo>
                  <a:lnTo>
                    <a:pt x="1637" y="74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9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70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6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1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8"/>
                  </a:lnTo>
                  <a:lnTo>
                    <a:pt x="97" y="1397"/>
                  </a:lnTo>
                  <a:lnTo>
                    <a:pt x="91" y="1437"/>
                  </a:lnTo>
                  <a:lnTo>
                    <a:pt x="85" y="1477"/>
                  </a:lnTo>
                  <a:lnTo>
                    <a:pt x="81" y="1518"/>
                  </a:lnTo>
                  <a:lnTo>
                    <a:pt x="78" y="1558"/>
                  </a:lnTo>
                  <a:lnTo>
                    <a:pt x="74" y="1599"/>
                  </a:lnTo>
                  <a:lnTo>
                    <a:pt x="73" y="1640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6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9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6"/>
                  </a:lnTo>
                  <a:lnTo>
                    <a:pt x="463" y="2735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6"/>
                  </a:lnTo>
                  <a:lnTo>
                    <a:pt x="813" y="3037"/>
                  </a:lnTo>
                  <a:lnTo>
                    <a:pt x="845" y="3058"/>
                  </a:lnTo>
                  <a:lnTo>
                    <a:pt x="878" y="3077"/>
                  </a:lnTo>
                  <a:lnTo>
                    <a:pt x="913" y="3097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5"/>
                  </a:lnTo>
                  <a:lnTo>
                    <a:pt x="1090" y="3179"/>
                  </a:lnTo>
                  <a:lnTo>
                    <a:pt x="1126" y="3193"/>
                  </a:lnTo>
                  <a:lnTo>
                    <a:pt x="1163" y="3206"/>
                  </a:lnTo>
                  <a:lnTo>
                    <a:pt x="1201" y="3219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6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6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9"/>
                  </a:lnTo>
                  <a:lnTo>
                    <a:pt x="2193" y="3206"/>
                  </a:lnTo>
                  <a:lnTo>
                    <a:pt x="2230" y="3193"/>
                  </a:lnTo>
                  <a:lnTo>
                    <a:pt x="2266" y="3179"/>
                  </a:lnTo>
                  <a:lnTo>
                    <a:pt x="2303" y="3165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7"/>
                  </a:lnTo>
                  <a:lnTo>
                    <a:pt x="2478" y="3077"/>
                  </a:lnTo>
                  <a:lnTo>
                    <a:pt x="2511" y="3058"/>
                  </a:lnTo>
                  <a:lnTo>
                    <a:pt x="2543" y="3037"/>
                  </a:lnTo>
                  <a:lnTo>
                    <a:pt x="2576" y="3016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  <a:moveTo>
                    <a:pt x="1599" y="1892"/>
                  </a:moveTo>
                  <a:lnTo>
                    <a:pt x="1614" y="1878"/>
                  </a:lnTo>
                  <a:lnTo>
                    <a:pt x="1630" y="1861"/>
                  </a:lnTo>
                  <a:lnTo>
                    <a:pt x="1644" y="1846"/>
                  </a:lnTo>
                  <a:lnTo>
                    <a:pt x="1658" y="1831"/>
                  </a:lnTo>
                  <a:lnTo>
                    <a:pt x="1667" y="1821"/>
                  </a:lnTo>
                  <a:lnTo>
                    <a:pt x="1676" y="1811"/>
                  </a:lnTo>
                  <a:lnTo>
                    <a:pt x="1686" y="1802"/>
                  </a:lnTo>
                  <a:lnTo>
                    <a:pt x="1694" y="1792"/>
                  </a:lnTo>
                  <a:lnTo>
                    <a:pt x="1698" y="1789"/>
                  </a:lnTo>
                  <a:lnTo>
                    <a:pt x="1702" y="1785"/>
                  </a:lnTo>
                  <a:lnTo>
                    <a:pt x="1709" y="1778"/>
                  </a:lnTo>
                  <a:lnTo>
                    <a:pt x="1716" y="1769"/>
                  </a:lnTo>
                  <a:lnTo>
                    <a:pt x="1723" y="1762"/>
                  </a:lnTo>
                  <a:lnTo>
                    <a:pt x="1731" y="1754"/>
                  </a:lnTo>
                  <a:lnTo>
                    <a:pt x="1742" y="1743"/>
                  </a:lnTo>
                  <a:lnTo>
                    <a:pt x="1752" y="1731"/>
                  </a:lnTo>
                  <a:lnTo>
                    <a:pt x="1764" y="1720"/>
                  </a:lnTo>
                  <a:lnTo>
                    <a:pt x="1774" y="1709"/>
                  </a:lnTo>
                  <a:lnTo>
                    <a:pt x="1789" y="1694"/>
                  </a:lnTo>
                  <a:lnTo>
                    <a:pt x="1803" y="1677"/>
                  </a:lnTo>
                  <a:lnTo>
                    <a:pt x="1947" y="1524"/>
                  </a:lnTo>
                  <a:lnTo>
                    <a:pt x="1963" y="1509"/>
                  </a:lnTo>
                  <a:lnTo>
                    <a:pt x="1977" y="1494"/>
                  </a:lnTo>
                  <a:lnTo>
                    <a:pt x="1992" y="1479"/>
                  </a:lnTo>
                  <a:lnTo>
                    <a:pt x="2006" y="1462"/>
                  </a:lnTo>
                  <a:lnTo>
                    <a:pt x="2008" y="1461"/>
                  </a:lnTo>
                  <a:lnTo>
                    <a:pt x="2010" y="1459"/>
                  </a:lnTo>
                  <a:lnTo>
                    <a:pt x="2011" y="1458"/>
                  </a:lnTo>
                  <a:lnTo>
                    <a:pt x="2012" y="1457"/>
                  </a:lnTo>
                  <a:lnTo>
                    <a:pt x="2012" y="1456"/>
                  </a:lnTo>
                  <a:lnTo>
                    <a:pt x="2011" y="1454"/>
                  </a:lnTo>
                  <a:lnTo>
                    <a:pt x="1988" y="1432"/>
                  </a:lnTo>
                  <a:lnTo>
                    <a:pt x="1981" y="1425"/>
                  </a:lnTo>
                  <a:lnTo>
                    <a:pt x="1973" y="1418"/>
                  </a:lnTo>
                  <a:lnTo>
                    <a:pt x="1966" y="1411"/>
                  </a:lnTo>
                  <a:lnTo>
                    <a:pt x="1958" y="1403"/>
                  </a:lnTo>
                  <a:lnTo>
                    <a:pt x="1952" y="1410"/>
                  </a:lnTo>
                  <a:lnTo>
                    <a:pt x="1941" y="1420"/>
                  </a:lnTo>
                  <a:lnTo>
                    <a:pt x="1931" y="1431"/>
                  </a:lnTo>
                  <a:lnTo>
                    <a:pt x="1924" y="1439"/>
                  </a:lnTo>
                  <a:lnTo>
                    <a:pt x="1901" y="1462"/>
                  </a:lnTo>
                  <a:lnTo>
                    <a:pt x="1894" y="1472"/>
                  </a:lnTo>
                  <a:lnTo>
                    <a:pt x="1885" y="1481"/>
                  </a:lnTo>
                  <a:lnTo>
                    <a:pt x="1877" y="1488"/>
                  </a:lnTo>
                  <a:lnTo>
                    <a:pt x="1868" y="1498"/>
                  </a:lnTo>
                  <a:lnTo>
                    <a:pt x="1857" y="1510"/>
                  </a:lnTo>
                  <a:lnTo>
                    <a:pt x="1846" y="1522"/>
                  </a:lnTo>
                  <a:lnTo>
                    <a:pt x="1834" y="1535"/>
                  </a:lnTo>
                  <a:lnTo>
                    <a:pt x="1823" y="1546"/>
                  </a:lnTo>
                  <a:lnTo>
                    <a:pt x="1813" y="1559"/>
                  </a:lnTo>
                  <a:lnTo>
                    <a:pt x="1801" y="1569"/>
                  </a:lnTo>
                  <a:lnTo>
                    <a:pt x="1795" y="1576"/>
                  </a:lnTo>
                  <a:lnTo>
                    <a:pt x="1790" y="1582"/>
                  </a:lnTo>
                  <a:lnTo>
                    <a:pt x="1645" y="1737"/>
                  </a:lnTo>
                  <a:lnTo>
                    <a:pt x="1637" y="1744"/>
                  </a:lnTo>
                  <a:lnTo>
                    <a:pt x="1628" y="1755"/>
                  </a:lnTo>
                  <a:lnTo>
                    <a:pt x="1619" y="1765"/>
                  </a:lnTo>
                  <a:lnTo>
                    <a:pt x="1611" y="1772"/>
                  </a:lnTo>
                  <a:lnTo>
                    <a:pt x="1606" y="1779"/>
                  </a:lnTo>
                  <a:lnTo>
                    <a:pt x="1599" y="1784"/>
                  </a:lnTo>
                  <a:lnTo>
                    <a:pt x="1591" y="1777"/>
                  </a:lnTo>
                  <a:lnTo>
                    <a:pt x="1582" y="1768"/>
                  </a:lnTo>
                  <a:lnTo>
                    <a:pt x="1561" y="1745"/>
                  </a:lnTo>
                  <a:lnTo>
                    <a:pt x="1522" y="1707"/>
                  </a:lnTo>
                  <a:lnTo>
                    <a:pt x="1484" y="1669"/>
                  </a:lnTo>
                  <a:lnTo>
                    <a:pt x="1467" y="1653"/>
                  </a:lnTo>
                  <a:lnTo>
                    <a:pt x="1464" y="1655"/>
                  </a:lnTo>
                  <a:lnTo>
                    <a:pt x="1460" y="1659"/>
                  </a:lnTo>
                  <a:lnTo>
                    <a:pt x="1441" y="1678"/>
                  </a:lnTo>
                  <a:lnTo>
                    <a:pt x="1433" y="1685"/>
                  </a:lnTo>
                  <a:lnTo>
                    <a:pt x="1428" y="1691"/>
                  </a:lnTo>
                  <a:lnTo>
                    <a:pt x="1420" y="1698"/>
                  </a:lnTo>
                  <a:lnTo>
                    <a:pt x="1415" y="1704"/>
                  </a:lnTo>
                  <a:lnTo>
                    <a:pt x="1419" y="1711"/>
                  </a:lnTo>
                  <a:lnTo>
                    <a:pt x="1426" y="1716"/>
                  </a:lnTo>
                  <a:lnTo>
                    <a:pt x="1440" y="1730"/>
                  </a:lnTo>
                  <a:lnTo>
                    <a:pt x="1462" y="1753"/>
                  </a:lnTo>
                  <a:lnTo>
                    <a:pt x="1490" y="1782"/>
                  </a:lnTo>
                  <a:lnTo>
                    <a:pt x="1520" y="1812"/>
                  </a:lnTo>
                  <a:lnTo>
                    <a:pt x="1550" y="1842"/>
                  </a:lnTo>
                  <a:lnTo>
                    <a:pt x="1575" y="1867"/>
                  </a:lnTo>
                  <a:lnTo>
                    <a:pt x="1592" y="1885"/>
                  </a:lnTo>
                  <a:lnTo>
                    <a:pt x="1599" y="1892"/>
                  </a:lnTo>
                  <a:close/>
                  <a:moveTo>
                    <a:pt x="944" y="1866"/>
                  </a:moveTo>
                  <a:lnTo>
                    <a:pt x="947" y="1877"/>
                  </a:lnTo>
                  <a:lnTo>
                    <a:pt x="948" y="1888"/>
                  </a:lnTo>
                  <a:lnTo>
                    <a:pt x="952" y="1905"/>
                  </a:lnTo>
                  <a:lnTo>
                    <a:pt x="955" y="1924"/>
                  </a:lnTo>
                  <a:lnTo>
                    <a:pt x="959" y="1942"/>
                  </a:lnTo>
                  <a:lnTo>
                    <a:pt x="962" y="1959"/>
                  </a:lnTo>
                  <a:lnTo>
                    <a:pt x="972" y="2005"/>
                  </a:lnTo>
                  <a:lnTo>
                    <a:pt x="975" y="2015"/>
                  </a:lnTo>
                  <a:lnTo>
                    <a:pt x="977" y="2027"/>
                  </a:lnTo>
                  <a:lnTo>
                    <a:pt x="982" y="2044"/>
                  </a:lnTo>
                  <a:lnTo>
                    <a:pt x="986" y="2060"/>
                  </a:lnTo>
                  <a:lnTo>
                    <a:pt x="990" y="2077"/>
                  </a:lnTo>
                  <a:lnTo>
                    <a:pt x="995" y="2093"/>
                  </a:lnTo>
                  <a:lnTo>
                    <a:pt x="998" y="2103"/>
                  </a:lnTo>
                  <a:lnTo>
                    <a:pt x="1000" y="2113"/>
                  </a:lnTo>
                  <a:lnTo>
                    <a:pt x="1003" y="2125"/>
                  </a:lnTo>
                  <a:lnTo>
                    <a:pt x="1008" y="2135"/>
                  </a:lnTo>
                  <a:lnTo>
                    <a:pt x="1012" y="2150"/>
                  </a:lnTo>
                  <a:lnTo>
                    <a:pt x="1022" y="2177"/>
                  </a:lnTo>
                  <a:lnTo>
                    <a:pt x="1031" y="2203"/>
                  </a:lnTo>
                  <a:lnTo>
                    <a:pt x="1037" y="2217"/>
                  </a:lnTo>
                  <a:lnTo>
                    <a:pt x="1064" y="2217"/>
                  </a:lnTo>
                  <a:lnTo>
                    <a:pt x="1114" y="2217"/>
                  </a:lnTo>
                  <a:lnTo>
                    <a:pt x="1166" y="2217"/>
                  </a:lnTo>
                  <a:lnTo>
                    <a:pt x="1195" y="2217"/>
                  </a:lnTo>
                  <a:lnTo>
                    <a:pt x="2269" y="2217"/>
                  </a:lnTo>
                  <a:lnTo>
                    <a:pt x="2278" y="2217"/>
                  </a:lnTo>
                  <a:lnTo>
                    <a:pt x="2288" y="2217"/>
                  </a:lnTo>
                  <a:lnTo>
                    <a:pt x="2293" y="2217"/>
                  </a:lnTo>
                  <a:lnTo>
                    <a:pt x="2299" y="2217"/>
                  </a:lnTo>
                  <a:lnTo>
                    <a:pt x="2303" y="2217"/>
                  </a:lnTo>
                  <a:lnTo>
                    <a:pt x="2306" y="2217"/>
                  </a:lnTo>
                  <a:lnTo>
                    <a:pt x="2307" y="2218"/>
                  </a:lnTo>
                  <a:lnTo>
                    <a:pt x="2308" y="2220"/>
                  </a:lnTo>
                  <a:lnTo>
                    <a:pt x="2310" y="2229"/>
                  </a:lnTo>
                  <a:lnTo>
                    <a:pt x="2308" y="2250"/>
                  </a:lnTo>
                  <a:lnTo>
                    <a:pt x="2308" y="2343"/>
                  </a:lnTo>
                  <a:lnTo>
                    <a:pt x="2308" y="2343"/>
                  </a:lnTo>
                  <a:lnTo>
                    <a:pt x="2308" y="2344"/>
                  </a:lnTo>
                  <a:lnTo>
                    <a:pt x="2308" y="2345"/>
                  </a:lnTo>
                  <a:lnTo>
                    <a:pt x="2289" y="2345"/>
                  </a:lnTo>
                  <a:lnTo>
                    <a:pt x="2241" y="2345"/>
                  </a:lnTo>
                  <a:lnTo>
                    <a:pt x="2172" y="2345"/>
                  </a:lnTo>
                  <a:lnTo>
                    <a:pt x="2092" y="2345"/>
                  </a:lnTo>
                  <a:lnTo>
                    <a:pt x="2010" y="2345"/>
                  </a:lnTo>
                  <a:lnTo>
                    <a:pt x="1936" y="2345"/>
                  </a:lnTo>
                  <a:lnTo>
                    <a:pt x="1878" y="2345"/>
                  </a:lnTo>
                  <a:lnTo>
                    <a:pt x="1848" y="2345"/>
                  </a:lnTo>
                  <a:lnTo>
                    <a:pt x="948" y="2345"/>
                  </a:lnTo>
                  <a:lnTo>
                    <a:pt x="946" y="2345"/>
                  </a:lnTo>
                  <a:lnTo>
                    <a:pt x="945" y="2345"/>
                  </a:lnTo>
                  <a:lnTo>
                    <a:pt x="944" y="2344"/>
                  </a:lnTo>
                  <a:lnTo>
                    <a:pt x="944" y="2343"/>
                  </a:lnTo>
                  <a:lnTo>
                    <a:pt x="943" y="2338"/>
                  </a:lnTo>
                  <a:lnTo>
                    <a:pt x="944" y="2328"/>
                  </a:lnTo>
                  <a:lnTo>
                    <a:pt x="944" y="1896"/>
                  </a:lnTo>
                  <a:lnTo>
                    <a:pt x="943" y="1880"/>
                  </a:lnTo>
                  <a:lnTo>
                    <a:pt x="944" y="1866"/>
                  </a:lnTo>
                  <a:close/>
                  <a:moveTo>
                    <a:pt x="1090" y="2140"/>
                  </a:moveTo>
                  <a:lnTo>
                    <a:pt x="1085" y="2129"/>
                  </a:lnTo>
                  <a:lnTo>
                    <a:pt x="1081" y="2113"/>
                  </a:lnTo>
                  <a:lnTo>
                    <a:pt x="1076" y="2096"/>
                  </a:lnTo>
                  <a:lnTo>
                    <a:pt x="1072" y="2083"/>
                  </a:lnTo>
                  <a:lnTo>
                    <a:pt x="1068" y="2069"/>
                  </a:lnTo>
                  <a:lnTo>
                    <a:pt x="1064" y="2055"/>
                  </a:lnTo>
                  <a:lnTo>
                    <a:pt x="1060" y="2040"/>
                  </a:lnTo>
                  <a:lnTo>
                    <a:pt x="1056" y="2025"/>
                  </a:lnTo>
                  <a:lnTo>
                    <a:pt x="1036" y="1936"/>
                  </a:lnTo>
                  <a:lnTo>
                    <a:pt x="1034" y="1920"/>
                  </a:lnTo>
                  <a:lnTo>
                    <a:pt x="1030" y="1905"/>
                  </a:lnTo>
                  <a:lnTo>
                    <a:pt x="1024" y="1873"/>
                  </a:lnTo>
                  <a:lnTo>
                    <a:pt x="1022" y="1858"/>
                  </a:lnTo>
                  <a:lnTo>
                    <a:pt x="1018" y="1842"/>
                  </a:lnTo>
                  <a:lnTo>
                    <a:pt x="1008" y="1779"/>
                  </a:lnTo>
                  <a:lnTo>
                    <a:pt x="1006" y="1763"/>
                  </a:lnTo>
                  <a:lnTo>
                    <a:pt x="1003" y="1748"/>
                  </a:lnTo>
                  <a:lnTo>
                    <a:pt x="999" y="1715"/>
                  </a:lnTo>
                  <a:lnTo>
                    <a:pt x="997" y="1702"/>
                  </a:lnTo>
                  <a:lnTo>
                    <a:pt x="996" y="1690"/>
                  </a:lnTo>
                  <a:lnTo>
                    <a:pt x="995" y="1686"/>
                  </a:lnTo>
                  <a:lnTo>
                    <a:pt x="995" y="1683"/>
                  </a:lnTo>
                  <a:lnTo>
                    <a:pt x="994" y="1674"/>
                  </a:lnTo>
                  <a:lnTo>
                    <a:pt x="993" y="1667"/>
                  </a:lnTo>
                  <a:lnTo>
                    <a:pt x="991" y="1658"/>
                  </a:lnTo>
                  <a:lnTo>
                    <a:pt x="990" y="1649"/>
                  </a:lnTo>
                  <a:lnTo>
                    <a:pt x="986" y="1617"/>
                  </a:lnTo>
                  <a:lnTo>
                    <a:pt x="983" y="1583"/>
                  </a:lnTo>
                  <a:lnTo>
                    <a:pt x="979" y="1550"/>
                  </a:lnTo>
                  <a:lnTo>
                    <a:pt x="975" y="1518"/>
                  </a:lnTo>
                  <a:lnTo>
                    <a:pt x="974" y="1509"/>
                  </a:lnTo>
                  <a:lnTo>
                    <a:pt x="974" y="1500"/>
                  </a:lnTo>
                  <a:lnTo>
                    <a:pt x="973" y="1492"/>
                  </a:lnTo>
                  <a:lnTo>
                    <a:pt x="972" y="1483"/>
                  </a:lnTo>
                  <a:lnTo>
                    <a:pt x="971" y="1474"/>
                  </a:lnTo>
                  <a:lnTo>
                    <a:pt x="970" y="1467"/>
                  </a:lnTo>
                  <a:lnTo>
                    <a:pt x="970" y="1458"/>
                  </a:lnTo>
                  <a:lnTo>
                    <a:pt x="969" y="1450"/>
                  </a:lnTo>
                  <a:lnTo>
                    <a:pt x="969" y="1441"/>
                  </a:lnTo>
                  <a:lnTo>
                    <a:pt x="968" y="1433"/>
                  </a:lnTo>
                  <a:lnTo>
                    <a:pt x="967" y="1425"/>
                  </a:lnTo>
                  <a:lnTo>
                    <a:pt x="966" y="1416"/>
                  </a:lnTo>
                  <a:lnTo>
                    <a:pt x="963" y="1390"/>
                  </a:lnTo>
                  <a:lnTo>
                    <a:pt x="961" y="1365"/>
                  </a:lnTo>
                  <a:lnTo>
                    <a:pt x="959" y="1339"/>
                  </a:lnTo>
                  <a:lnTo>
                    <a:pt x="958" y="1313"/>
                  </a:lnTo>
                  <a:lnTo>
                    <a:pt x="957" y="1305"/>
                  </a:lnTo>
                  <a:lnTo>
                    <a:pt x="956" y="1296"/>
                  </a:lnTo>
                  <a:lnTo>
                    <a:pt x="953" y="1245"/>
                  </a:lnTo>
                  <a:lnTo>
                    <a:pt x="951" y="1217"/>
                  </a:lnTo>
                  <a:lnTo>
                    <a:pt x="948" y="1171"/>
                  </a:lnTo>
                  <a:lnTo>
                    <a:pt x="946" y="1128"/>
                  </a:lnTo>
                  <a:lnTo>
                    <a:pt x="946" y="1104"/>
                  </a:lnTo>
                  <a:lnTo>
                    <a:pt x="1182" y="1105"/>
                  </a:lnTo>
                  <a:lnTo>
                    <a:pt x="1181" y="1115"/>
                  </a:lnTo>
                  <a:lnTo>
                    <a:pt x="1178" y="1129"/>
                  </a:lnTo>
                  <a:lnTo>
                    <a:pt x="1173" y="1142"/>
                  </a:lnTo>
                  <a:lnTo>
                    <a:pt x="1168" y="1151"/>
                  </a:lnTo>
                  <a:lnTo>
                    <a:pt x="1163" y="1162"/>
                  </a:lnTo>
                  <a:lnTo>
                    <a:pt x="1157" y="1171"/>
                  </a:lnTo>
                  <a:lnTo>
                    <a:pt x="1153" y="1175"/>
                  </a:lnTo>
                  <a:lnTo>
                    <a:pt x="1149" y="1178"/>
                  </a:lnTo>
                  <a:lnTo>
                    <a:pt x="1145" y="1181"/>
                  </a:lnTo>
                  <a:lnTo>
                    <a:pt x="1139" y="1183"/>
                  </a:lnTo>
                  <a:lnTo>
                    <a:pt x="1139" y="1258"/>
                  </a:lnTo>
                  <a:lnTo>
                    <a:pt x="1147" y="1258"/>
                  </a:lnTo>
                  <a:lnTo>
                    <a:pt x="1154" y="1257"/>
                  </a:lnTo>
                  <a:lnTo>
                    <a:pt x="1163" y="1255"/>
                  </a:lnTo>
                  <a:lnTo>
                    <a:pt x="1168" y="1253"/>
                  </a:lnTo>
                  <a:lnTo>
                    <a:pt x="1178" y="1250"/>
                  </a:lnTo>
                  <a:lnTo>
                    <a:pt x="1185" y="1244"/>
                  </a:lnTo>
                  <a:lnTo>
                    <a:pt x="1193" y="1240"/>
                  </a:lnTo>
                  <a:lnTo>
                    <a:pt x="1201" y="1235"/>
                  </a:lnTo>
                  <a:lnTo>
                    <a:pt x="1212" y="1223"/>
                  </a:lnTo>
                  <a:lnTo>
                    <a:pt x="1224" y="1207"/>
                  </a:lnTo>
                  <a:lnTo>
                    <a:pt x="1230" y="1199"/>
                  </a:lnTo>
                  <a:lnTo>
                    <a:pt x="1235" y="1190"/>
                  </a:lnTo>
                  <a:lnTo>
                    <a:pt x="1239" y="1182"/>
                  </a:lnTo>
                  <a:lnTo>
                    <a:pt x="1243" y="1172"/>
                  </a:lnTo>
                  <a:lnTo>
                    <a:pt x="1249" y="1153"/>
                  </a:lnTo>
                  <a:lnTo>
                    <a:pt x="1254" y="1134"/>
                  </a:lnTo>
                  <a:lnTo>
                    <a:pt x="1258" y="1119"/>
                  </a:lnTo>
                  <a:lnTo>
                    <a:pt x="1260" y="1105"/>
                  </a:lnTo>
                  <a:lnTo>
                    <a:pt x="1270" y="1104"/>
                  </a:lnTo>
                  <a:lnTo>
                    <a:pt x="1290" y="1104"/>
                  </a:lnTo>
                  <a:lnTo>
                    <a:pt x="1320" y="1104"/>
                  </a:lnTo>
                  <a:lnTo>
                    <a:pt x="1355" y="1104"/>
                  </a:lnTo>
                  <a:lnTo>
                    <a:pt x="1391" y="1104"/>
                  </a:lnTo>
                  <a:lnTo>
                    <a:pt x="1425" y="1104"/>
                  </a:lnTo>
                  <a:lnTo>
                    <a:pt x="1454" y="1104"/>
                  </a:lnTo>
                  <a:lnTo>
                    <a:pt x="1472" y="1105"/>
                  </a:lnTo>
                  <a:lnTo>
                    <a:pt x="1487" y="1104"/>
                  </a:lnTo>
                  <a:lnTo>
                    <a:pt x="1502" y="1105"/>
                  </a:lnTo>
                  <a:lnTo>
                    <a:pt x="1502" y="1113"/>
                  </a:lnTo>
                  <a:lnTo>
                    <a:pt x="1500" y="1121"/>
                  </a:lnTo>
                  <a:lnTo>
                    <a:pt x="1497" y="1132"/>
                  </a:lnTo>
                  <a:lnTo>
                    <a:pt x="1493" y="1143"/>
                  </a:lnTo>
                  <a:lnTo>
                    <a:pt x="1487" y="1154"/>
                  </a:lnTo>
                  <a:lnTo>
                    <a:pt x="1482" y="1164"/>
                  </a:lnTo>
                  <a:lnTo>
                    <a:pt x="1475" y="1172"/>
                  </a:lnTo>
                  <a:lnTo>
                    <a:pt x="1470" y="1178"/>
                  </a:lnTo>
                  <a:lnTo>
                    <a:pt x="1465" y="1181"/>
                  </a:lnTo>
                  <a:lnTo>
                    <a:pt x="1459" y="1183"/>
                  </a:lnTo>
                  <a:lnTo>
                    <a:pt x="1459" y="1257"/>
                  </a:lnTo>
                  <a:lnTo>
                    <a:pt x="1467" y="1258"/>
                  </a:lnTo>
                  <a:lnTo>
                    <a:pt x="1475" y="1257"/>
                  </a:lnTo>
                  <a:lnTo>
                    <a:pt x="1483" y="1255"/>
                  </a:lnTo>
                  <a:lnTo>
                    <a:pt x="1489" y="1253"/>
                  </a:lnTo>
                  <a:lnTo>
                    <a:pt x="1497" y="1250"/>
                  </a:lnTo>
                  <a:lnTo>
                    <a:pt x="1503" y="1246"/>
                  </a:lnTo>
                  <a:lnTo>
                    <a:pt x="1511" y="1242"/>
                  </a:lnTo>
                  <a:lnTo>
                    <a:pt x="1516" y="1238"/>
                  </a:lnTo>
                  <a:lnTo>
                    <a:pt x="1528" y="1228"/>
                  </a:lnTo>
                  <a:lnTo>
                    <a:pt x="1539" y="1216"/>
                  </a:lnTo>
                  <a:lnTo>
                    <a:pt x="1548" y="1203"/>
                  </a:lnTo>
                  <a:lnTo>
                    <a:pt x="1555" y="1189"/>
                  </a:lnTo>
                  <a:lnTo>
                    <a:pt x="1562" y="1175"/>
                  </a:lnTo>
                  <a:lnTo>
                    <a:pt x="1568" y="1160"/>
                  </a:lnTo>
                  <a:lnTo>
                    <a:pt x="1572" y="1147"/>
                  </a:lnTo>
                  <a:lnTo>
                    <a:pt x="1576" y="1134"/>
                  </a:lnTo>
                  <a:lnTo>
                    <a:pt x="1581" y="1105"/>
                  </a:lnTo>
                  <a:lnTo>
                    <a:pt x="1590" y="1105"/>
                  </a:lnTo>
                  <a:lnTo>
                    <a:pt x="1610" y="1104"/>
                  </a:lnTo>
                  <a:lnTo>
                    <a:pt x="1640" y="1104"/>
                  </a:lnTo>
                  <a:lnTo>
                    <a:pt x="1676" y="1104"/>
                  </a:lnTo>
                  <a:lnTo>
                    <a:pt x="1712" y="1104"/>
                  </a:lnTo>
                  <a:lnTo>
                    <a:pt x="1747" y="1104"/>
                  </a:lnTo>
                  <a:lnTo>
                    <a:pt x="1775" y="1104"/>
                  </a:lnTo>
                  <a:lnTo>
                    <a:pt x="1793" y="1104"/>
                  </a:lnTo>
                  <a:lnTo>
                    <a:pt x="1801" y="1104"/>
                  </a:lnTo>
                  <a:lnTo>
                    <a:pt x="1808" y="1104"/>
                  </a:lnTo>
                  <a:lnTo>
                    <a:pt x="1816" y="1104"/>
                  </a:lnTo>
                  <a:lnTo>
                    <a:pt x="1820" y="1104"/>
                  </a:lnTo>
                  <a:lnTo>
                    <a:pt x="1821" y="1105"/>
                  </a:lnTo>
                  <a:lnTo>
                    <a:pt x="1822" y="1105"/>
                  </a:lnTo>
                  <a:lnTo>
                    <a:pt x="1822" y="1106"/>
                  </a:lnTo>
                  <a:lnTo>
                    <a:pt x="1822" y="1108"/>
                  </a:lnTo>
                  <a:lnTo>
                    <a:pt x="1821" y="1116"/>
                  </a:lnTo>
                  <a:lnTo>
                    <a:pt x="1819" y="1124"/>
                  </a:lnTo>
                  <a:lnTo>
                    <a:pt x="1817" y="1133"/>
                  </a:lnTo>
                  <a:lnTo>
                    <a:pt x="1814" y="1142"/>
                  </a:lnTo>
                  <a:lnTo>
                    <a:pt x="1811" y="1149"/>
                  </a:lnTo>
                  <a:lnTo>
                    <a:pt x="1806" y="1158"/>
                  </a:lnTo>
                  <a:lnTo>
                    <a:pt x="1802" y="1164"/>
                  </a:lnTo>
                  <a:lnTo>
                    <a:pt x="1798" y="1171"/>
                  </a:lnTo>
                  <a:lnTo>
                    <a:pt x="1792" y="1176"/>
                  </a:lnTo>
                  <a:lnTo>
                    <a:pt x="1788" y="1180"/>
                  </a:lnTo>
                  <a:lnTo>
                    <a:pt x="1784" y="1182"/>
                  </a:lnTo>
                  <a:lnTo>
                    <a:pt x="1780" y="1183"/>
                  </a:lnTo>
                  <a:lnTo>
                    <a:pt x="1780" y="1258"/>
                  </a:lnTo>
                  <a:lnTo>
                    <a:pt x="1786" y="1258"/>
                  </a:lnTo>
                  <a:lnTo>
                    <a:pt x="1793" y="1257"/>
                  </a:lnTo>
                  <a:lnTo>
                    <a:pt x="1800" y="1256"/>
                  </a:lnTo>
                  <a:lnTo>
                    <a:pt x="1807" y="1254"/>
                  </a:lnTo>
                  <a:lnTo>
                    <a:pt x="1821" y="1248"/>
                  </a:lnTo>
                  <a:lnTo>
                    <a:pt x="1832" y="1242"/>
                  </a:lnTo>
                  <a:lnTo>
                    <a:pt x="1842" y="1235"/>
                  </a:lnTo>
                  <a:lnTo>
                    <a:pt x="1850" y="1226"/>
                  </a:lnTo>
                  <a:lnTo>
                    <a:pt x="1858" y="1216"/>
                  </a:lnTo>
                  <a:lnTo>
                    <a:pt x="1866" y="1207"/>
                  </a:lnTo>
                  <a:lnTo>
                    <a:pt x="1872" y="1197"/>
                  </a:lnTo>
                  <a:lnTo>
                    <a:pt x="1877" y="1185"/>
                  </a:lnTo>
                  <a:lnTo>
                    <a:pt x="1884" y="1173"/>
                  </a:lnTo>
                  <a:lnTo>
                    <a:pt x="1888" y="1160"/>
                  </a:lnTo>
                  <a:lnTo>
                    <a:pt x="1891" y="1151"/>
                  </a:lnTo>
                  <a:lnTo>
                    <a:pt x="1895" y="1141"/>
                  </a:lnTo>
                  <a:lnTo>
                    <a:pt x="1897" y="1130"/>
                  </a:lnTo>
                  <a:lnTo>
                    <a:pt x="1899" y="1120"/>
                  </a:lnTo>
                  <a:lnTo>
                    <a:pt x="1900" y="1113"/>
                  </a:lnTo>
                  <a:lnTo>
                    <a:pt x="1901" y="1105"/>
                  </a:lnTo>
                  <a:lnTo>
                    <a:pt x="1911" y="1104"/>
                  </a:lnTo>
                  <a:lnTo>
                    <a:pt x="1929" y="1104"/>
                  </a:lnTo>
                  <a:lnTo>
                    <a:pt x="1949" y="1104"/>
                  </a:lnTo>
                  <a:lnTo>
                    <a:pt x="1961" y="1104"/>
                  </a:lnTo>
                  <a:lnTo>
                    <a:pt x="2112" y="1104"/>
                  </a:lnTo>
                  <a:lnTo>
                    <a:pt x="2128" y="1104"/>
                  </a:lnTo>
                  <a:lnTo>
                    <a:pt x="2144" y="1105"/>
                  </a:lnTo>
                  <a:lnTo>
                    <a:pt x="2141" y="1116"/>
                  </a:lnTo>
                  <a:lnTo>
                    <a:pt x="2138" y="1129"/>
                  </a:lnTo>
                  <a:lnTo>
                    <a:pt x="2134" y="1143"/>
                  </a:lnTo>
                  <a:lnTo>
                    <a:pt x="2130" y="1151"/>
                  </a:lnTo>
                  <a:lnTo>
                    <a:pt x="2125" y="1160"/>
                  </a:lnTo>
                  <a:lnTo>
                    <a:pt x="2120" y="1169"/>
                  </a:lnTo>
                  <a:lnTo>
                    <a:pt x="2117" y="1173"/>
                  </a:lnTo>
                  <a:lnTo>
                    <a:pt x="2113" y="1176"/>
                  </a:lnTo>
                  <a:lnTo>
                    <a:pt x="2110" y="1178"/>
                  </a:lnTo>
                  <a:lnTo>
                    <a:pt x="2106" y="1181"/>
                  </a:lnTo>
                  <a:lnTo>
                    <a:pt x="2103" y="1182"/>
                  </a:lnTo>
                  <a:lnTo>
                    <a:pt x="2100" y="1183"/>
                  </a:lnTo>
                  <a:lnTo>
                    <a:pt x="2100" y="1258"/>
                  </a:lnTo>
                  <a:lnTo>
                    <a:pt x="2107" y="1258"/>
                  </a:lnTo>
                  <a:lnTo>
                    <a:pt x="2116" y="1257"/>
                  </a:lnTo>
                  <a:lnTo>
                    <a:pt x="2124" y="1255"/>
                  </a:lnTo>
                  <a:lnTo>
                    <a:pt x="2130" y="1253"/>
                  </a:lnTo>
                  <a:lnTo>
                    <a:pt x="2139" y="1250"/>
                  </a:lnTo>
                  <a:lnTo>
                    <a:pt x="2147" y="1245"/>
                  </a:lnTo>
                  <a:lnTo>
                    <a:pt x="2155" y="1240"/>
                  </a:lnTo>
                  <a:lnTo>
                    <a:pt x="2163" y="1234"/>
                  </a:lnTo>
                  <a:lnTo>
                    <a:pt x="2169" y="1227"/>
                  </a:lnTo>
                  <a:lnTo>
                    <a:pt x="2176" y="1221"/>
                  </a:lnTo>
                  <a:lnTo>
                    <a:pt x="2181" y="1213"/>
                  </a:lnTo>
                  <a:lnTo>
                    <a:pt x="2187" y="1205"/>
                  </a:lnTo>
                  <a:lnTo>
                    <a:pt x="2196" y="1188"/>
                  </a:lnTo>
                  <a:lnTo>
                    <a:pt x="2205" y="1170"/>
                  </a:lnTo>
                  <a:lnTo>
                    <a:pt x="2211" y="1151"/>
                  </a:lnTo>
                  <a:lnTo>
                    <a:pt x="2216" y="1133"/>
                  </a:lnTo>
                  <a:lnTo>
                    <a:pt x="2218" y="1127"/>
                  </a:lnTo>
                  <a:lnTo>
                    <a:pt x="2219" y="1119"/>
                  </a:lnTo>
                  <a:lnTo>
                    <a:pt x="2220" y="1116"/>
                  </a:lnTo>
                  <a:lnTo>
                    <a:pt x="2220" y="1113"/>
                  </a:lnTo>
                  <a:lnTo>
                    <a:pt x="2221" y="1106"/>
                  </a:lnTo>
                  <a:lnTo>
                    <a:pt x="2221" y="1105"/>
                  </a:lnTo>
                  <a:lnTo>
                    <a:pt x="2222" y="1105"/>
                  </a:lnTo>
                  <a:lnTo>
                    <a:pt x="2234" y="1104"/>
                  </a:lnTo>
                  <a:lnTo>
                    <a:pt x="2259" y="1104"/>
                  </a:lnTo>
                  <a:lnTo>
                    <a:pt x="2286" y="1104"/>
                  </a:lnTo>
                  <a:lnTo>
                    <a:pt x="2303" y="1104"/>
                  </a:lnTo>
                  <a:lnTo>
                    <a:pt x="2307" y="1104"/>
                  </a:lnTo>
                  <a:lnTo>
                    <a:pt x="2313" y="1105"/>
                  </a:lnTo>
                  <a:lnTo>
                    <a:pt x="2314" y="1105"/>
                  </a:lnTo>
                  <a:lnTo>
                    <a:pt x="2314" y="1105"/>
                  </a:lnTo>
                  <a:lnTo>
                    <a:pt x="2315" y="1126"/>
                  </a:lnTo>
                  <a:lnTo>
                    <a:pt x="2317" y="1170"/>
                  </a:lnTo>
                  <a:lnTo>
                    <a:pt x="2320" y="1217"/>
                  </a:lnTo>
                  <a:lnTo>
                    <a:pt x="2321" y="1245"/>
                  </a:lnTo>
                  <a:lnTo>
                    <a:pt x="2322" y="1262"/>
                  </a:lnTo>
                  <a:lnTo>
                    <a:pt x="2324" y="1279"/>
                  </a:lnTo>
                  <a:lnTo>
                    <a:pt x="2325" y="1296"/>
                  </a:lnTo>
                  <a:lnTo>
                    <a:pt x="2326" y="1313"/>
                  </a:lnTo>
                  <a:lnTo>
                    <a:pt x="2327" y="1322"/>
                  </a:lnTo>
                  <a:lnTo>
                    <a:pt x="2328" y="1331"/>
                  </a:lnTo>
                  <a:lnTo>
                    <a:pt x="2329" y="1339"/>
                  </a:lnTo>
                  <a:lnTo>
                    <a:pt x="2329" y="1347"/>
                  </a:lnTo>
                  <a:lnTo>
                    <a:pt x="2330" y="1356"/>
                  </a:lnTo>
                  <a:lnTo>
                    <a:pt x="2331" y="1364"/>
                  </a:lnTo>
                  <a:lnTo>
                    <a:pt x="2331" y="1373"/>
                  </a:lnTo>
                  <a:lnTo>
                    <a:pt x="2331" y="1381"/>
                  </a:lnTo>
                  <a:lnTo>
                    <a:pt x="2339" y="1466"/>
                  </a:lnTo>
                  <a:lnTo>
                    <a:pt x="2340" y="1474"/>
                  </a:lnTo>
                  <a:lnTo>
                    <a:pt x="2341" y="1483"/>
                  </a:lnTo>
                  <a:lnTo>
                    <a:pt x="2342" y="1491"/>
                  </a:lnTo>
                  <a:lnTo>
                    <a:pt x="2343" y="1499"/>
                  </a:lnTo>
                  <a:lnTo>
                    <a:pt x="2344" y="1513"/>
                  </a:lnTo>
                  <a:lnTo>
                    <a:pt x="2345" y="1533"/>
                  </a:lnTo>
                  <a:lnTo>
                    <a:pt x="2347" y="1552"/>
                  </a:lnTo>
                  <a:lnTo>
                    <a:pt x="2349" y="1565"/>
                  </a:lnTo>
                  <a:lnTo>
                    <a:pt x="2350" y="1574"/>
                  </a:lnTo>
                  <a:lnTo>
                    <a:pt x="2350" y="1582"/>
                  </a:lnTo>
                  <a:lnTo>
                    <a:pt x="2353" y="1591"/>
                  </a:lnTo>
                  <a:lnTo>
                    <a:pt x="2353" y="1599"/>
                  </a:lnTo>
                  <a:lnTo>
                    <a:pt x="2354" y="1607"/>
                  </a:lnTo>
                  <a:lnTo>
                    <a:pt x="2355" y="1615"/>
                  </a:lnTo>
                  <a:lnTo>
                    <a:pt x="2356" y="1626"/>
                  </a:lnTo>
                  <a:lnTo>
                    <a:pt x="2357" y="1636"/>
                  </a:lnTo>
                  <a:lnTo>
                    <a:pt x="2358" y="1647"/>
                  </a:lnTo>
                  <a:lnTo>
                    <a:pt x="2360" y="1657"/>
                  </a:lnTo>
                  <a:lnTo>
                    <a:pt x="2363" y="1681"/>
                  </a:lnTo>
                  <a:lnTo>
                    <a:pt x="2366" y="1702"/>
                  </a:lnTo>
                  <a:lnTo>
                    <a:pt x="2369" y="1725"/>
                  </a:lnTo>
                  <a:lnTo>
                    <a:pt x="2372" y="1747"/>
                  </a:lnTo>
                  <a:lnTo>
                    <a:pt x="2375" y="1769"/>
                  </a:lnTo>
                  <a:lnTo>
                    <a:pt x="2379" y="1791"/>
                  </a:lnTo>
                  <a:lnTo>
                    <a:pt x="2382" y="1812"/>
                  </a:lnTo>
                  <a:lnTo>
                    <a:pt x="2385" y="1835"/>
                  </a:lnTo>
                  <a:lnTo>
                    <a:pt x="2389" y="1857"/>
                  </a:lnTo>
                  <a:lnTo>
                    <a:pt x="2398" y="1903"/>
                  </a:lnTo>
                  <a:lnTo>
                    <a:pt x="2399" y="1911"/>
                  </a:lnTo>
                  <a:lnTo>
                    <a:pt x="2400" y="1918"/>
                  </a:lnTo>
                  <a:lnTo>
                    <a:pt x="2402" y="1926"/>
                  </a:lnTo>
                  <a:lnTo>
                    <a:pt x="2403" y="1933"/>
                  </a:lnTo>
                  <a:lnTo>
                    <a:pt x="2407" y="1950"/>
                  </a:lnTo>
                  <a:lnTo>
                    <a:pt x="2410" y="1965"/>
                  </a:lnTo>
                  <a:lnTo>
                    <a:pt x="2411" y="1972"/>
                  </a:lnTo>
                  <a:lnTo>
                    <a:pt x="2413" y="1979"/>
                  </a:lnTo>
                  <a:lnTo>
                    <a:pt x="2416" y="1994"/>
                  </a:lnTo>
                  <a:lnTo>
                    <a:pt x="2419" y="2009"/>
                  </a:lnTo>
                  <a:lnTo>
                    <a:pt x="2423" y="2025"/>
                  </a:lnTo>
                  <a:lnTo>
                    <a:pt x="2427" y="2039"/>
                  </a:lnTo>
                  <a:lnTo>
                    <a:pt x="2429" y="2050"/>
                  </a:lnTo>
                  <a:lnTo>
                    <a:pt x="2431" y="2061"/>
                  </a:lnTo>
                  <a:lnTo>
                    <a:pt x="2435" y="2073"/>
                  </a:lnTo>
                  <a:lnTo>
                    <a:pt x="2438" y="2082"/>
                  </a:lnTo>
                  <a:lnTo>
                    <a:pt x="2442" y="2098"/>
                  </a:lnTo>
                  <a:lnTo>
                    <a:pt x="2446" y="2112"/>
                  </a:lnTo>
                  <a:lnTo>
                    <a:pt x="2454" y="2135"/>
                  </a:lnTo>
                  <a:lnTo>
                    <a:pt x="2454" y="2137"/>
                  </a:lnTo>
                  <a:lnTo>
                    <a:pt x="2453" y="2140"/>
                  </a:lnTo>
                  <a:lnTo>
                    <a:pt x="2439" y="2140"/>
                  </a:lnTo>
                  <a:lnTo>
                    <a:pt x="2403" y="2140"/>
                  </a:lnTo>
                  <a:lnTo>
                    <a:pt x="2353" y="2140"/>
                  </a:lnTo>
                  <a:lnTo>
                    <a:pt x="2294" y="2140"/>
                  </a:lnTo>
                  <a:lnTo>
                    <a:pt x="2234" y="2140"/>
                  </a:lnTo>
                  <a:lnTo>
                    <a:pt x="2179" y="2140"/>
                  </a:lnTo>
                  <a:lnTo>
                    <a:pt x="2137" y="2140"/>
                  </a:lnTo>
                  <a:lnTo>
                    <a:pt x="2112" y="2140"/>
                  </a:lnTo>
                  <a:lnTo>
                    <a:pt x="2095" y="2140"/>
                  </a:lnTo>
                  <a:lnTo>
                    <a:pt x="2058" y="2140"/>
                  </a:lnTo>
                  <a:lnTo>
                    <a:pt x="2006" y="2140"/>
                  </a:lnTo>
                  <a:lnTo>
                    <a:pt x="1939" y="2140"/>
                  </a:lnTo>
                  <a:lnTo>
                    <a:pt x="1861" y="2140"/>
                  </a:lnTo>
                  <a:lnTo>
                    <a:pt x="1775" y="2140"/>
                  </a:lnTo>
                  <a:lnTo>
                    <a:pt x="1683" y="2140"/>
                  </a:lnTo>
                  <a:lnTo>
                    <a:pt x="1591" y="2140"/>
                  </a:lnTo>
                  <a:lnTo>
                    <a:pt x="1497" y="2140"/>
                  </a:lnTo>
                  <a:lnTo>
                    <a:pt x="1406" y="2140"/>
                  </a:lnTo>
                  <a:lnTo>
                    <a:pt x="1322" y="2140"/>
                  </a:lnTo>
                  <a:lnTo>
                    <a:pt x="1247" y="2140"/>
                  </a:lnTo>
                  <a:lnTo>
                    <a:pt x="1183" y="2140"/>
                  </a:lnTo>
                  <a:lnTo>
                    <a:pt x="1134" y="2140"/>
                  </a:lnTo>
                  <a:lnTo>
                    <a:pt x="1103" y="2140"/>
                  </a:lnTo>
                  <a:lnTo>
                    <a:pt x="1090" y="2140"/>
                  </a:lnTo>
                  <a:close/>
                  <a:moveTo>
                    <a:pt x="1038" y="958"/>
                  </a:moveTo>
                  <a:lnTo>
                    <a:pt x="1045" y="962"/>
                  </a:lnTo>
                  <a:lnTo>
                    <a:pt x="1062" y="969"/>
                  </a:lnTo>
                  <a:lnTo>
                    <a:pt x="1079" y="976"/>
                  </a:lnTo>
                  <a:lnTo>
                    <a:pt x="1088" y="981"/>
                  </a:lnTo>
                  <a:lnTo>
                    <a:pt x="1098" y="985"/>
                  </a:lnTo>
                  <a:lnTo>
                    <a:pt x="1107" y="988"/>
                  </a:lnTo>
                  <a:lnTo>
                    <a:pt x="1111" y="980"/>
                  </a:lnTo>
                  <a:lnTo>
                    <a:pt x="1115" y="972"/>
                  </a:lnTo>
                  <a:lnTo>
                    <a:pt x="1121" y="966"/>
                  </a:lnTo>
                  <a:lnTo>
                    <a:pt x="1126" y="960"/>
                  </a:lnTo>
                  <a:lnTo>
                    <a:pt x="1131" y="956"/>
                  </a:lnTo>
                  <a:lnTo>
                    <a:pt x="1135" y="954"/>
                  </a:lnTo>
                  <a:lnTo>
                    <a:pt x="1138" y="953"/>
                  </a:lnTo>
                  <a:lnTo>
                    <a:pt x="1141" y="953"/>
                  </a:lnTo>
                  <a:lnTo>
                    <a:pt x="1145" y="954"/>
                  </a:lnTo>
                  <a:lnTo>
                    <a:pt x="1149" y="956"/>
                  </a:lnTo>
                  <a:lnTo>
                    <a:pt x="1152" y="959"/>
                  </a:lnTo>
                  <a:lnTo>
                    <a:pt x="1155" y="962"/>
                  </a:lnTo>
                  <a:lnTo>
                    <a:pt x="1160" y="969"/>
                  </a:lnTo>
                  <a:lnTo>
                    <a:pt x="1165" y="976"/>
                  </a:lnTo>
                  <a:lnTo>
                    <a:pt x="1169" y="985"/>
                  </a:lnTo>
                  <a:lnTo>
                    <a:pt x="1173" y="993"/>
                  </a:lnTo>
                  <a:lnTo>
                    <a:pt x="1176" y="1000"/>
                  </a:lnTo>
                  <a:lnTo>
                    <a:pt x="1179" y="1011"/>
                  </a:lnTo>
                  <a:lnTo>
                    <a:pt x="1181" y="1023"/>
                  </a:lnTo>
                  <a:lnTo>
                    <a:pt x="1182" y="1030"/>
                  </a:lnTo>
                  <a:lnTo>
                    <a:pt x="1155" y="1030"/>
                  </a:lnTo>
                  <a:lnTo>
                    <a:pt x="1105" y="1030"/>
                  </a:lnTo>
                  <a:lnTo>
                    <a:pt x="1054" y="1030"/>
                  </a:lnTo>
                  <a:lnTo>
                    <a:pt x="1025" y="1030"/>
                  </a:lnTo>
                  <a:lnTo>
                    <a:pt x="1000" y="1030"/>
                  </a:lnTo>
                  <a:lnTo>
                    <a:pt x="948" y="1030"/>
                  </a:lnTo>
                  <a:lnTo>
                    <a:pt x="897" y="1030"/>
                  </a:lnTo>
                  <a:lnTo>
                    <a:pt x="871" y="1030"/>
                  </a:lnTo>
                  <a:lnTo>
                    <a:pt x="869" y="1032"/>
                  </a:lnTo>
                  <a:lnTo>
                    <a:pt x="868" y="1035"/>
                  </a:lnTo>
                  <a:lnTo>
                    <a:pt x="868" y="1038"/>
                  </a:lnTo>
                  <a:lnTo>
                    <a:pt x="868" y="1041"/>
                  </a:lnTo>
                  <a:lnTo>
                    <a:pt x="868" y="2401"/>
                  </a:lnTo>
                  <a:lnTo>
                    <a:pt x="868" y="2412"/>
                  </a:lnTo>
                  <a:lnTo>
                    <a:pt x="869" y="2423"/>
                  </a:lnTo>
                  <a:lnTo>
                    <a:pt x="877" y="2423"/>
                  </a:lnTo>
                  <a:lnTo>
                    <a:pt x="899" y="2423"/>
                  </a:lnTo>
                  <a:lnTo>
                    <a:pt x="934" y="2423"/>
                  </a:lnTo>
                  <a:lnTo>
                    <a:pt x="979" y="2423"/>
                  </a:lnTo>
                  <a:lnTo>
                    <a:pt x="1032" y="2423"/>
                  </a:lnTo>
                  <a:lnTo>
                    <a:pt x="1092" y="2424"/>
                  </a:lnTo>
                  <a:lnTo>
                    <a:pt x="1156" y="2424"/>
                  </a:lnTo>
                  <a:lnTo>
                    <a:pt x="1223" y="2424"/>
                  </a:lnTo>
                  <a:lnTo>
                    <a:pt x="1291" y="2423"/>
                  </a:lnTo>
                  <a:lnTo>
                    <a:pt x="1357" y="2423"/>
                  </a:lnTo>
                  <a:lnTo>
                    <a:pt x="1420" y="2423"/>
                  </a:lnTo>
                  <a:lnTo>
                    <a:pt x="1480" y="2423"/>
                  </a:lnTo>
                  <a:lnTo>
                    <a:pt x="1531" y="2423"/>
                  </a:lnTo>
                  <a:lnTo>
                    <a:pt x="1575" y="2423"/>
                  </a:lnTo>
                  <a:lnTo>
                    <a:pt x="1607" y="2423"/>
                  </a:lnTo>
                  <a:lnTo>
                    <a:pt x="1626" y="2423"/>
                  </a:lnTo>
                  <a:lnTo>
                    <a:pt x="1645" y="2423"/>
                  </a:lnTo>
                  <a:lnTo>
                    <a:pt x="1677" y="2423"/>
                  </a:lnTo>
                  <a:lnTo>
                    <a:pt x="1719" y="2423"/>
                  </a:lnTo>
                  <a:lnTo>
                    <a:pt x="1771" y="2423"/>
                  </a:lnTo>
                  <a:lnTo>
                    <a:pt x="1829" y="2423"/>
                  </a:lnTo>
                  <a:lnTo>
                    <a:pt x="1892" y="2423"/>
                  </a:lnTo>
                  <a:lnTo>
                    <a:pt x="1959" y="2423"/>
                  </a:lnTo>
                  <a:lnTo>
                    <a:pt x="2028" y="2423"/>
                  </a:lnTo>
                  <a:lnTo>
                    <a:pt x="2095" y="2423"/>
                  </a:lnTo>
                  <a:lnTo>
                    <a:pt x="2160" y="2423"/>
                  </a:lnTo>
                  <a:lnTo>
                    <a:pt x="2220" y="2423"/>
                  </a:lnTo>
                  <a:lnTo>
                    <a:pt x="2274" y="2423"/>
                  </a:lnTo>
                  <a:lnTo>
                    <a:pt x="2318" y="2423"/>
                  </a:lnTo>
                  <a:lnTo>
                    <a:pt x="2354" y="2423"/>
                  </a:lnTo>
                  <a:lnTo>
                    <a:pt x="2375" y="2423"/>
                  </a:lnTo>
                  <a:lnTo>
                    <a:pt x="2384" y="2423"/>
                  </a:lnTo>
                  <a:lnTo>
                    <a:pt x="2385" y="2414"/>
                  </a:lnTo>
                  <a:lnTo>
                    <a:pt x="2385" y="2395"/>
                  </a:lnTo>
                  <a:lnTo>
                    <a:pt x="2385" y="2366"/>
                  </a:lnTo>
                  <a:lnTo>
                    <a:pt x="2385" y="2333"/>
                  </a:lnTo>
                  <a:lnTo>
                    <a:pt x="2384" y="2298"/>
                  </a:lnTo>
                  <a:lnTo>
                    <a:pt x="2384" y="2266"/>
                  </a:lnTo>
                  <a:lnTo>
                    <a:pt x="2384" y="2238"/>
                  </a:lnTo>
                  <a:lnTo>
                    <a:pt x="2384" y="2220"/>
                  </a:lnTo>
                  <a:lnTo>
                    <a:pt x="2385" y="2216"/>
                  </a:lnTo>
                  <a:lnTo>
                    <a:pt x="2403" y="2215"/>
                  </a:lnTo>
                  <a:lnTo>
                    <a:pt x="2444" y="2215"/>
                  </a:lnTo>
                  <a:lnTo>
                    <a:pt x="2487" y="2215"/>
                  </a:lnTo>
                  <a:lnTo>
                    <a:pt x="2514" y="2215"/>
                  </a:lnTo>
                  <a:lnTo>
                    <a:pt x="2525" y="2215"/>
                  </a:lnTo>
                  <a:lnTo>
                    <a:pt x="2537" y="2216"/>
                  </a:lnTo>
                  <a:lnTo>
                    <a:pt x="2548" y="2216"/>
                  </a:lnTo>
                  <a:lnTo>
                    <a:pt x="2557" y="2215"/>
                  </a:lnTo>
                  <a:lnTo>
                    <a:pt x="2555" y="2207"/>
                  </a:lnTo>
                  <a:lnTo>
                    <a:pt x="2548" y="2187"/>
                  </a:lnTo>
                  <a:lnTo>
                    <a:pt x="2539" y="2168"/>
                  </a:lnTo>
                  <a:lnTo>
                    <a:pt x="2535" y="2155"/>
                  </a:lnTo>
                  <a:lnTo>
                    <a:pt x="2524" y="2127"/>
                  </a:lnTo>
                  <a:lnTo>
                    <a:pt x="2513" y="2091"/>
                  </a:lnTo>
                  <a:lnTo>
                    <a:pt x="2502" y="2053"/>
                  </a:lnTo>
                  <a:lnTo>
                    <a:pt x="2495" y="2024"/>
                  </a:lnTo>
                  <a:lnTo>
                    <a:pt x="2487" y="1991"/>
                  </a:lnTo>
                  <a:lnTo>
                    <a:pt x="2483" y="1972"/>
                  </a:lnTo>
                  <a:lnTo>
                    <a:pt x="2479" y="1955"/>
                  </a:lnTo>
                  <a:lnTo>
                    <a:pt x="2476" y="1938"/>
                  </a:lnTo>
                  <a:lnTo>
                    <a:pt x="2472" y="1919"/>
                  </a:lnTo>
                  <a:lnTo>
                    <a:pt x="2470" y="1911"/>
                  </a:lnTo>
                  <a:lnTo>
                    <a:pt x="2468" y="1902"/>
                  </a:lnTo>
                  <a:lnTo>
                    <a:pt x="2467" y="1893"/>
                  </a:lnTo>
                  <a:lnTo>
                    <a:pt x="2465" y="1884"/>
                  </a:lnTo>
                  <a:lnTo>
                    <a:pt x="2464" y="1875"/>
                  </a:lnTo>
                  <a:lnTo>
                    <a:pt x="2461" y="1866"/>
                  </a:lnTo>
                  <a:lnTo>
                    <a:pt x="2459" y="1853"/>
                  </a:lnTo>
                  <a:lnTo>
                    <a:pt x="2457" y="1839"/>
                  </a:lnTo>
                  <a:lnTo>
                    <a:pt x="2455" y="1825"/>
                  </a:lnTo>
                  <a:lnTo>
                    <a:pt x="2453" y="1811"/>
                  </a:lnTo>
                  <a:lnTo>
                    <a:pt x="2451" y="1803"/>
                  </a:lnTo>
                  <a:lnTo>
                    <a:pt x="2450" y="1794"/>
                  </a:lnTo>
                  <a:lnTo>
                    <a:pt x="2449" y="1784"/>
                  </a:lnTo>
                  <a:lnTo>
                    <a:pt x="2446" y="1776"/>
                  </a:lnTo>
                  <a:lnTo>
                    <a:pt x="2444" y="1762"/>
                  </a:lnTo>
                  <a:lnTo>
                    <a:pt x="2442" y="1748"/>
                  </a:lnTo>
                  <a:lnTo>
                    <a:pt x="2440" y="1734"/>
                  </a:lnTo>
                  <a:lnTo>
                    <a:pt x="2439" y="1720"/>
                  </a:lnTo>
                  <a:lnTo>
                    <a:pt x="2438" y="1711"/>
                  </a:lnTo>
                  <a:lnTo>
                    <a:pt x="2437" y="1701"/>
                  </a:lnTo>
                  <a:lnTo>
                    <a:pt x="2435" y="1689"/>
                  </a:lnTo>
                  <a:lnTo>
                    <a:pt x="2433" y="1677"/>
                  </a:lnTo>
                  <a:lnTo>
                    <a:pt x="2431" y="1666"/>
                  </a:lnTo>
                  <a:lnTo>
                    <a:pt x="2430" y="1655"/>
                  </a:lnTo>
                  <a:lnTo>
                    <a:pt x="2424" y="1606"/>
                  </a:lnTo>
                  <a:lnTo>
                    <a:pt x="2423" y="1596"/>
                  </a:lnTo>
                  <a:lnTo>
                    <a:pt x="2423" y="1587"/>
                  </a:lnTo>
                  <a:lnTo>
                    <a:pt x="2422" y="1578"/>
                  </a:lnTo>
                  <a:lnTo>
                    <a:pt x="2421" y="1568"/>
                  </a:lnTo>
                  <a:lnTo>
                    <a:pt x="2419" y="1559"/>
                  </a:lnTo>
                  <a:lnTo>
                    <a:pt x="2418" y="1549"/>
                  </a:lnTo>
                  <a:lnTo>
                    <a:pt x="2417" y="1539"/>
                  </a:lnTo>
                  <a:lnTo>
                    <a:pt x="2416" y="1529"/>
                  </a:lnTo>
                  <a:lnTo>
                    <a:pt x="2415" y="1521"/>
                  </a:lnTo>
                  <a:lnTo>
                    <a:pt x="2414" y="1511"/>
                  </a:lnTo>
                  <a:lnTo>
                    <a:pt x="2412" y="1492"/>
                  </a:lnTo>
                  <a:lnTo>
                    <a:pt x="2410" y="1471"/>
                  </a:lnTo>
                  <a:lnTo>
                    <a:pt x="2409" y="1452"/>
                  </a:lnTo>
                  <a:lnTo>
                    <a:pt x="2407" y="1433"/>
                  </a:lnTo>
                  <a:lnTo>
                    <a:pt x="2405" y="1424"/>
                  </a:lnTo>
                  <a:lnTo>
                    <a:pt x="2405" y="1413"/>
                  </a:lnTo>
                  <a:lnTo>
                    <a:pt x="2404" y="1403"/>
                  </a:lnTo>
                  <a:lnTo>
                    <a:pt x="2403" y="1393"/>
                  </a:lnTo>
                  <a:lnTo>
                    <a:pt x="2396" y="1295"/>
                  </a:lnTo>
                  <a:lnTo>
                    <a:pt x="2395" y="1285"/>
                  </a:lnTo>
                  <a:lnTo>
                    <a:pt x="2395" y="1275"/>
                  </a:lnTo>
                  <a:lnTo>
                    <a:pt x="2394" y="1265"/>
                  </a:lnTo>
                  <a:lnTo>
                    <a:pt x="2393" y="1255"/>
                  </a:lnTo>
                  <a:lnTo>
                    <a:pt x="2393" y="1245"/>
                  </a:lnTo>
                  <a:lnTo>
                    <a:pt x="2391" y="1236"/>
                  </a:lnTo>
                  <a:lnTo>
                    <a:pt x="2391" y="1226"/>
                  </a:lnTo>
                  <a:lnTo>
                    <a:pt x="2390" y="1215"/>
                  </a:lnTo>
                  <a:lnTo>
                    <a:pt x="2390" y="1205"/>
                  </a:lnTo>
                  <a:lnTo>
                    <a:pt x="2389" y="1196"/>
                  </a:lnTo>
                  <a:lnTo>
                    <a:pt x="2388" y="1186"/>
                  </a:lnTo>
                  <a:lnTo>
                    <a:pt x="2388" y="1176"/>
                  </a:lnTo>
                  <a:lnTo>
                    <a:pt x="2387" y="1165"/>
                  </a:lnTo>
                  <a:lnTo>
                    <a:pt x="2387" y="1156"/>
                  </a:lnTo>
                  <a:lnTo>
                    <a:pt x="2387" y="1145"/>
                  </a:lnTo>
                  <a:lnTo>
                    <a:pt x="2386" y="1135"/>
                  </a:lnTo>
                  <a:lnTo>
                    <a:pt x="2385" y="1126"/>
                  </a:lnTo>
                  <a:lnTo>
                    <a:pt x="2385" y="1115"/>
                  </a:lnTo>
                  <a:lnTo>
                    <a:pt x="2385" y="1105"/>
                  </a:lnTo>
                  <a:lnTo>
                    <a:pt x="2385" y="1094"/>
                  </a:lnTo>
                  <a:lnTo>
                    <a:pt x="2384" y="1084"/>
                  </a:lnTo>
                  <a:lnTo>
                    <a:pt x="2384" y="1074"/>
                  </a:lnTo>
                  <a:lnTo>
                    <a:pt x="2384" y="1064"/>
                  </a:lnTo>
                  <a:lnTo>
                    <a:pt x="2385" y="1051"/>
                  </a:lnTo>
                  <a:lnTo>
                    <a:pt x="2385" y="1039"/>
                  </a:lnTo>
                  <a:lnTo>
                    <a:pt x="2384" y="1030"/>
                  </a:lnTo>
                  <a:lnTo>
                    <a:pt x="2360" y="1030"/>
                  </a:lnTo>
                  <a:lnTo>
                    <a:pt x="2314" y="1030"/>
                  </a:lnTo>
                  <a:lnTo>
                    <a:pt x="2265" y="1030"/>
                  </a:lnTo>
                  <a:lnTo>
                    <a:pt x="2236" y="1030"/>
                  </a:lnTo>
                  <a:lnTo>
                    <a:pt x="2228" y="1030"/>
                  </a:lnTo>
                  <a:lnTo>
                    <a:pt x="2221" y="1030"/>
                  </a:lnTo>
                  <a:lnTo>
                    <a:pt x="2218" y="1030"/>
                  </a:lnTo>
                  <a:lnTo>
                    <a:pt x="2216" y="1029"/>
                  </a:lnTo>
                  <a:lnTo>
                    <a:pt x="2214" y="1022"/>
                  </a:lnTo>
                  <a:lnTo>
                    <a:pt x="2211" y="1006"/>
                  </a:lnTo>
                  <a:lnTo>
                    <a:pt x="2208" y="995"/>
                  </a:lnTo>
                  <a:lnTo>
                    <a:pt x="2206" y="983"/>
                  </a:lnTo>
                  <a:lnTo>
                    <a:pt x="2203" y="973"/>
                  </a:lnTo>
                  <a:lnTo>
                    <a:pt x="2199" y="962"/>
                  </a:lnTo>
                  <a:lnTo>
                    <a:pt x="2194" y="952"/>
                  </a:lnTo>
                  <a:lnTo>
                    <a:pt x="2189" y="942"/>
                  </a:lnTo>
                  <a:lnTo>
                    <a:pt x="2183" y="933"/>
                  </a:lnTo>
                  <a:lnTo>
                    <a:pt x="2178" y="925"/>
                  </a:lnTo>
                  <a:lnTo>
                    <a:pt x="2172" y="916"/>
                  </a:lnTo>
                  <a:lnTo>
                    <a:pt x="2165" y="908"/>
                  </a:lnTo>
                  <a:lnTo>
                    <a:pt x="2158" y="902"/>
                  </a:lnTo>
                  <a:lnTo>
                    <a:pt x="2150" y="895"/>
                  </a:lnTo>
                  <a:lnTo>
                    <a:pt x="2141" y="890"/>
                  </a:lnTo>
                  <a:lnTo>
                    <a:pt x="2132" y="885"/>
                  </a:lnTo>
                  <a:lnTo>
                    <a:pt x="2120" y="880"/>
                  </a:lnTo>
                  <a:lnTo>
                    <a:pt x="2108" y="877"/>
                  </a:lnTo>
                  <a:lnTo>
                    <a:pt x="2096" y="877"/>
                  </a:lnTo>
                  <a:lnTo>
                    <a:pt x="2084" y="877"/>
                  </a:lnTo>
                  <a:lnTo>
                    <a:pt x="2074" y="879"/>
                  </a:lnTo>
                  <a:lnTo>
                    <a:pt x="2063" y="883"/>
                  </a:lnTo>
                  <a:lnTo>
                    <a:pt x="2052" y="888"/>
                  </a:lnTo>
                  <a:lnTo>
                    <a:pt x="2042" y="893"/>
                  </a:lnTo>
                  <a:lnTo>
                    <a:pt x="2034" y="900"/>
                  </a:lnTo>
                  <a:lnTo>
                    <a:pt x="2027" y="906"/>
                  </a:lnTo>
                  <a:lnTo>
                    <a:pt x="2020" y="914"/>
                  </a:lnTo>
                  <a:lnTo>
                    <a:pt x="2013" y="921"/>
                  </a:lnTo>
                  <a:lnTo>
                    <a:pt x="2009" y="928"/>
                  </a:lnTo>
                  <a:lnTo>
                    <a:pt x="2002" y="940"/>
                  </a:lnTo>
                  <a:lnTo>
                    <a:pt x="1996" y="951"/>
                  </a:lnTo>
                  <a:lnTo>
                    <a:pt x="1993" y="958"/>
                  </a:lnTo>
                  <a:lnTo>
                    <a:pt x="2000" y="962"/>
                  </a:lnTo>
                  <a:lnTo>
                    <a:pt x="2010" y="966"/>
                  </a:lnTo>
                  <a:lnTo>
                    <a:pt x="2019" y="970"/>
                  </a:lnTo>
                  <a:lnTo>
                    <a:pt x="2027" y="973"/>
                  </a:lnTo>
                  <a:lnTo>
                    <a:pt x="2034" y="976"/>
                  </a:lnTo>
                  <a:lnTo>
                    <a:pt x="2046" y="982"/>
                  </a:lnTo>
                  <a:lnTo>
                    <a:pt x="2056" y="986"/>
                  </a:lnTo>
                  <a:lnTo>
                    <a:pt x="2062" y="988"/>
                  </a:lnTo>
                  <a:lnTo>
                    <a:pt x="2067" y="981"/>
                  </a:lnTo>
                  <a:lnTo>
                    <a:pt x="2070" y="973"/>
                  </a:lnTo>
                  <a:lnTo>
                    <a:pt x="2076" y="966"/>
                  </a:lnTo>
                  <a:lnTo>
                    <a:pt x="2081" y="960"/>
                  </a:lnTo>
                  <a:lnTo>
                    <a:pt x="2085" y="956"/>
                  </a:lnTo>
                  <a:lnTo>
                    <a:pt x="2090" y="954"/>
                  </a:lnTo>
                  <a:lnTo>
                    <a:pt x="2093" y="953"/>
                  </a:lnTo>
                  <a:lnTo>
                    <a:pt x="2096" y="953"/>
                  </a:lnTo>
                  <a:lnTo>
                    <a:pt x="2099" y="954"/>
                  </a:lnTo>
                  <a:lnTo>
                    <a:pt x="2104" y="956"/>
                  </a:lnTo>
                  <a:lnTo>
                    <a:pt x="2107" y="959"/>
                  </a:lnTo>
                  <a:lnTo>
                    <a:pt x="2111" y="962"/>
                  </a:lnTo>
                  <a:lnTo>
                    <a:pt x="2116" y="969"/>
                  </a:lnTo>
                  <a:lnTo>
                    <a:pt x="2120" y="976"/>
                  </a:lnTo>
                  <a:lnTo>
                    <a:pt x="2124" y="985"/>
                  </a:lnTo>
                  <a:lnTo>
                    <a:pt x="2128" y="993"/>
                  </a:lnTo>
                  <a:lnTo>
                    <a:pt x="2131" y="1000"/>
                  </a:lnTo>
                  <a:lnTo>
                    <a:pt x="2134" y="1011"/>
                  </a:lnTo>
                  <a:lnTo>
                    <a:pt x="2137" y="1022"/>
                  </a:lnTo>
                  <a:lnTo>
                    <a:pt x="2137" y="1030"/>
                  </a:lnTo>
                  <a:lnTo>
                    <a:pt x="2123" y="1030"/>
                  </a:lnTo>
                  <a:lnTo>
                    <a:pt x="2108" y="1030"/>
                  </a:lnTo>
                  <a:lnTo>
                    <a:pt x="1957" y="1030"/>
                  </a:lnTo>
                  <a:lnTo>
                    <a:pt x="1944" y="1030"/>
                  </a:lnTo>
                  <a:lnTo>
                    <a:pt x="1926" y="1030"/>
                  </a:lnTo>
                  <a:lnTo>
                    <a:pt x="1908" y="1030"/>
                  </a:lnTo>
                  <a:lnTo>
                    <a:pt x="1897" y="1030"/>
                  </a:lnTo>
                  <a:lnTo>
                    <a:pt x="1895" y="1019"/>
                  </a:lnTo>
                  <a:lnTo>
                    <a:pt x="1892" y="1006"/>
                  </a:lnTo>
                  <a:lnTo>
                    <a:pt x="1888" y="987"/>
                  </a:lnTo>
                  <a:lnTo>
                    <a:pt x="1883" y="970"/>
                  </a:lnTo>
                  <a:lnTo>
                    <a:pt x="1875" y="953"/>
                  </a:lnTo>
                  <a:lnTo>
                    <a:pt x="1867" y="935"/>
                  </a:lnTo>
                  <a:lnTo>
                    <a:pt x="1862" y="928"/>
                  </a:lnTo>
                  <a:lnTo>
                    <a:pt x="1857" y="920"/>
                  </a:lnTo>
                  <a:lnTo>
                    <a:pt x="1850" y="913"/>
                  </a:lnTo>
                  <a:lnTo>
                    <a:pt x="1844" y="906"/>
                  </a:lnTo>
                  <a:lnTo>
                    <a:pt x="1838" y="901"/>
                  </a:lnTo>
                  <a:lnTo>
                    <a:pt x="1830" y="894"/>
                  </a:lnTo>
                  <a:lnTo>
                    <a:pt x="1822" y="889"/>
                  </a:lnTo>
                  <a:lnTo>
                    <a:pt x="1814" y="885"/>
                  </a:lnTo>
                  <a:lnTo>
                    <a:pt x="1802" y="880"/>
                  </a:lnTo>
                  <a:lnTo>
                    <a:pt x="1790" y="878"/>
                  </a:lnTo>
                  <a:lnTo>
                    <a:pt x="1779" y="877"/>
                  </a:lnTo>
                  <a:lnTo>
                    <a:pt x="1767" y="877"/>
                  </a:lnTo>
                  <a:lnTo>
                    <a:pt x="1757" y="879"/>
                  </a:lnTo>
                  <a:lnTo>
                    <a:pt x="1745" y="883"/>
                  </a:lnTo>
                  <a:lnTo>
                    <a:pt x="1734" y="888"/>
                  </a:lnTo>
                  <a:lnTo>
                    <a:pt x="1724" y="893"/>
                  </a:lnTo>
                  <a:lnTo>
                    <a:pt x="1716" y="900"/>
                  </a:lnTo>
                  <a:lnTo>
                    <a:pt x="1708" y="906"/>
                  </a:lnTo>
                  <a:lnTo>
                    <a:pt x="1702" y="914"/>
                  </a:lnTo>
                  <a:lnTo>
                    <a:pt x="1695" y="921"/>
                  </a:lnTo>
                  <a:lnTo>
                    <a:pt x="1691" y="928"/>
                  </a:lnTo>
                  <a:lnTo>
                    <a:pt x="1683" y="940"/>
                  </a:lnTo>
                  <a:lnTo>
                    <a:pt x="1677" y="951"/>
                  </a:lnTo>
                  <a:lnTo>
                    <a:pt x="1675" y="958"/>
                  </a:lnTo>
                  <a:lnTo>
                    <a:pt x="1682" y="962"/>
                  </a:lnTo>
                  <a:lnTo>
                    <a:pt x="1691" y="966"/>
                  </a:lnTo>
                  <a:lnTo>
                    <a:pt x="1703" y="971"/>
                  </a:lnTo>
                  <a:lnTo>
                    <a:pt x="1719" y="979"/>
                  </a:lnTo>
                  <a:lnTo>
                    <a:pt x="1735" y="985"/>
                  </a:lnTo>
                  <a:lnTo>
                    <a:pt x="1744" y="988"/>
                  </a:lnTo>
                  <a:lnTo>
                    <a:pt x="1748" y="981"/>
                  </a:lnTo>
                  <a:lnTo>
                    <a:pt x="1752" y="972"/>
                  </a:lnTo>
                  <a:lnTo>
                    <a:pt x="1758" y="966"/>
                  </a:lnTo>
                  <a:lnTo>
                    <a:pt x="1763" y="960"/>
                  </a:lnTo>
                  <a:lnTo>
                    <a:pt x="1767" y="956"/>
                  </a:lnTo>
                  <a:lnTo>
                    <a:pt x="1772" y="954"/>
                  </a:lnTo>
                  <a:lnTo>
                    <a:pt x="1775" y="953"/>
                  </a:lnTo>
                  <a:lnTo>
                    <a:pt x="1778" y="953"/>
                  </a:lnTo>
                  <a:lnTo>
                    <a:pt x="1783" y="954"/>
                  </a:lnTo>
                  <a:lnTo>
                    <a:pt x="1786" y="956"/>
                  </a:lnTo>
                  <a:lnTo>
                    <a:pt x="1789" y="959"/>
                  </a:lnTo>
                  <a:lnTo>
                    <a:pt x="1792" y="964"/>
                  </a:lnTo>
                  <a:lnTo>
                    <a:pt x="1800" y="973"/>
                  </a:lnTo>
                  <a:lnTo>
                    <a:pt x="1806" y="985"/>
                  </a:lnTo>
                  <a:lnTo>
                    <a:pt x="1812" y="998"/>
                  </a:lnTo>
                  <a:lnTo>
                    <a:pt x="1815" y="1011"/>
                  </a:lnTo>
                  <a:lnTo>
                    <a:pt x="1818" y="1021"/>
                  </a:lnTo>
                  <a:lnTo>
                    <a:pt x="1819" y="1030"/>
                  </a:lnTo>
                  <a:lnTo>
                    <a:pt x="1809" y="1030"/>
                  </a:lnTo>
                  <a:lnTo>
                    <a:pt x="1786" y="1030"/>
                  </a:lnTo>
                  <a:lnTo>
                    <a:pt x="1752" y="1030"/>
                  </a:lnTo>
                  <a:lnTo>
                    <a:pt x="1715" y="1030"/>
                  </a:lnTo>
                  <a:lnTo>
                    <a:pt x="1675" y="1030"/>
                  </a:lnTo>
                  <a:lnTo>
                    <a:pt x="1639" y="1030"/>
                  </a:lnTo>
                  <a:lnTo>
                    <a:pt x="1610" y="1030"/>
                  </a:lnTo>
                  <a:lnTo>
                    <a:pt x="1593" y="1030"/>
                  </a:lnTo>
                  <a:lnTo>
                    <a:pt x="1584" y="1030"/>
                  </a:lnTo>
                  <a:lnTo>
                    <a:pt x="1580" y="1029"/>
                  </a:lnTo>
                  <a:lnTo>
                    <a:pt x="1578" y="1026"/>
                  </a:lnTo>
                  <a:lnTo>
                    <a:pt x="1577" y="1019"/>
                  </a:lnTo>
                  <a:lnTo>
                    <a:pt x="1572" y="998"/>
                  </a:lnTo>
                  <a:lnTo>
                    <a:pt x="1568" y="979"/>
                  </a:lnTo>
                  <a:lnTo>
                    <a:pt x="1561" y="960"/>
                  </a:lnTo>
                  <a:lnTo>
                    <a:pt x="1552" y="942"/>
                  </a:lnTo>
                  <a:lnTo>
                    <a:pt x="1547" y="933"/>
                  </a:lnTo>
                  <a:lnTo>
                    <a:pt x="1541" y="925"/>
                  </a:lnTo>
                  <a:lnTo>
                    <a:pt x="1535" y="916"/>
                  </a:lnTo>
                  <a:lnTo>
                    <a:pt x="1528" y="908"/>
                  </a:lnTo>
                  <a:lnTo>
                    <a:pt x="1521" y="902"/>
                  </a:lnTo>
                  <a:lnTo>
                    <a:pt x="1513" y="895"/>
                  </a:lnTo>
                  <a:lnTo>
                    <a:pt x="1504" y="890"/>
                  </a:lnTo>
                  <a:lnTo>
                    <a:pt x="1495" y="885"/>
                  </a:lnTo>
                  <a:lnTo>
                    <a:pt x="1487" y="881"/>
                  </a:lnTo>
                  <a:lnTo>
                    <a:pt x="1481" y="879"/>
                  </a:lnTo>
                  <a:lnTo>
                    <a:pt x="1473" y="878"/>
                  </a:lnTo>
                  <a:lnTo>
                    <a:pt x="1466" y="877"/>
                  </a:lnTo>
                  <a:lnTo>
                    <a:pt x="1459" y="877"/>
                  </a:lnTo>
                  <a:lnTo>
                    <a:pt x="1452" y="877"/>
                  </a:lnTo>
                  <a:lnTo>
                    <a:pt x="1445" y="878"/>
                  </a:lnTo>
                  <a:lnTo>
                    <a:pt x="1438" y="879"/>
                  </a:lnTo>
                  <a:lnTo>
                    <a:pt x="1425" y="884"/>
                  </a:lnTo>
                  <a:lnTo>
                    <a:pt x="1412" y="889"/>
                  </a:lnTo>
                  <a:lnTo>
                    <a:pt x="1400" y="898"/>
                  </a:lnTo>
                  <a:lnTo>
                    <a:pt x="1390" y="906"/>
                  </a:lnTo>
                  <a:lnTo>
                    <a:pt x="1376" y="921"/>
                  </a:lnTo>
                  <a:lnTo>
                    <a:pt x="1372" y="928"/>
                  </a:lnTo>
                  <a:lnTo>
                    <a:pt x="1365" y="940"/>
                  </a:lnTo>
                  <a:lnTo>
                    <a:pt x="1359" y="951"/>
                  </a:lnTo>
                  <a:lnTo>
                    <a:pt x="1356" y="958"/>
                  </a:lnTo>
                  <a:lnTo>
                    <a:pt x="1363" y="962"/>
                  </a:lnTo>
                  <a:lnTo>
                    <a:pt x="1373" y="966"/>
                  </a:lnTo>
                  <a:lnTo>
                    <a:pt x="1385" y="971"/>
                  </a:lnTo>
                  <a:lnTo>
                    <a:pt x="1401" y="979"/>
                  </a:lnTo>
                  <a:lnTo>
                    <a:pt x="1416" y="985"/>
                  </a:lnTo>
                  <a:lnTo>
                    <a:pt x="1426" y="988"/>
                  </a:lnTo>
                  <a:lnTo>
                    <a:pt x="1429" y="980"/>
                  </a:lnTo>
                  <a:lnTo>
                    <a:pt x="1434" y="972"/>
                  </a:lnTo>
                  <a:lnTo>
                    <a:pt x="1440" y="966"/>
                  </a:lnTo>
                  <a:lnTo>
                    <a:pt x="1444" y="960"/>
                  </a:lnTo>
                  <a:lnTo>
                    <a:pt x="1448" y="956"/>
                  </a:lnTo>
                  <a:lnTo>
                    <a:pt x="1453" y="954"/>
                  </a:lnTo>
                  <a:lnTo>
                    <a:pt x="1457" y="953"/>
                  </a:lnTo>
                  <a:lnTo>
                    <a:pt x="1460" y="953"/>
                  </a:lnTo>
                  <a:lnTo>
                    <a:pt x="1464" y="955"/>
                  </a:lnTo>
                  <a:lnTo>
                    <a:pt x="1467" y="957"/>
                  </a:lnTo>
                  <a:lnTo>
                    <a:pt x="1471" y="959"/>
                  </a:lnTo>
                  <a:lnTo>
                    <a:pt x="1474" y="964"/>
                  </a:lnTo>
                  <a:lnTo>
                    <a:pt x="1479" y="969"/>
                  </a:lnTo>
                  <a:lnTo>
                    <a:pt x="1484" y="976"/>
                  </a:lnTo>
                  <a:lnTo>
                    <a:pt x="1488" y="985"/>
                  </a:lnTo>
                  <a:lnTo>
                    <a:pt x="1492" y="993"/>
                  </a:lnTo>
                  <a:lnTo>
                    <a:pt x="1494" y="1001"/>
                  </a:lnTo>
                  <a:lnTo>
                    <a:pt x="1497" y="1012"/>
                  </a:lnTo>
                  <a:lnTo>
                    <a:pt x="1500" y="1023"/>
                  </a:lnTo>
                  <a:lnTo>
                    <a:pt x="1500" y="1030"/>
                  </a:lnTo>
                  <a:lnTo>
                    <a:pt x="1493" y="1030"/>
                  </a:lnTo>
                  <a:lnTo>
                    <a:pt x="1480" y="1030"/>
                  </a:lnTo>
                  <a:lnTo>
                    <a:pt x="1467" y="1030"/>
                  </a:lnTo>
                  <a:lnTo>
                    <a:pt x="1457" y="1030"/>
                  </a:lnTo>
                  <a:lnTo>
                    <a:pt x="1284" y="1030"/>
                  </a:lnTo>
                  <a:lnTo>
                    <a:pt x="1270" y="1030"/>
                  </a:lnTo>
                  <a:lnTo>
                    <a:pt x="1262" y="1030"/>
                  </a:lnTo>
                  <a:lnTo>
                    <a:pt x="1261" y="1030"/>
                  </a:lnTo>
                  <a:lnTo>
                    <a:pt x="1260" y="1028"/>
                  </a:lnTo>
                  <a:lnTo>
                    <a:pt x="1260" y="1026"/>
                  </a:lnTo>
                  <a:lnTo>
                    <a:pt x="1259" y="1022"/>
                  </a:lnTo>
                  <a:lnTo>
                    <a:pt x="1257" y="1011"/>
                  </a:lnTo>
                  <a:lnTo>
                    <a:pt x="1254" y="999"/>
                  </a:lnTo>
                  <a:lnTo>
                    <a:pt x="1252" y="988"/>
                  </a:lnTo>
                  <a:lnTo>
                    <a:pt x="1249" y="978"/>
                  </a:lnTo>
                  <a:lnTo>
                    <a:pt x="1244" y="962"/>
                  </a:lnTo>
                  <a:lnTo>
                    <a:pt x="1236" y="947"/>
                  </a:lnTo>
                  <a:lnTo>
                    <a:pt x="1229" y="933"/>
                  </a:lnTo>
                  <a:lnTo>
                    <a:pt x="1219" y="919"/>
                  </a:lnTo>
                  <a:lnTo>
                    <a:pt x="1209" y="908"/>
                  </a:lnTo>
                  <a:lnTo>
                    <a:pt x="1197" y="898"/>
                  </a:lnTo>
                  <a:lnTo>
                    <a:pt x="1191" y="893"/>
                  </a:lnTo>
                  <a:lnTo>
                    <a:pt x="1184" y="889"/>
                  </a:lnTo>
                  <a:lnTo>
                    <a:pt x="1177" y="885"/>
                  </a:lnTo>
                  <a:lnTo>
                    <a:pt x="1168" y="881"/>
                  </a:lnTo>
                  <a:lnTo>
                    <a:pt x="1159" y="879"/>
                  </a:lnTo>
                  <a:lnTo>
                    <a:pt x="1150" y="877"/>
                  </a:lnTo>
                  <a:lnTo>
                    <a:pt x="1140" y="876"/>
                  </a:lnTo>
                  <a:lnTo>
                    <a:pt x="1132" y="877"/>
                  </a:lnTo>
                  <a:lnTo>
                    <a:pt x="1118" y="879"/>
                  </a:lnTo>
                  <a:lnTo>
                    <a:pt x="1106" y="884"/>
                  </a:lnTo>
                  <a:lnTo>
                    <a:pt x="1095" y="889"/>
                  </a:lnTo>
                  <a:lnTo>
                    <a:pt x="1085" y="894"/>
                  </a:lnTo>
                  <a:lnTo>
                    <a:pt x="1076" y="902"/>
                  </a:lnTo>
                  <a:lnTo>
                    <a:pt x="1068" y="911"/>
                  </a:lnTo>
                  <a:lnTo>
                    <a:pt x="1060" y="919"/>
                  </a:lnTo>
                  <a:lnTo>
                    <a:pt x="1053" y="929"/>
                  </a:lnTo>
                  <a:lnTo>
                    <a:pt x="1049" y="935"/>
                  </a:lnTo>
                  <a:lnTo>
                    <a:pt x="1044" y="944"/>
                  </a:lnTo>
                  <a:lnTo>
                    <a:pt x="1039" y="953"/>
                  </a:lnTo>
                  <a:lnTo>
                    <a:pt x="1038" y="958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F3C3EFF3-64EB-4248-BBBF-051EC26A2F5A}"/>
              </a:ext>
            </a:extLst>
          </p:cNvPr>
          <p:cNvGrpSpPr/>
          <p:nvPr/>
        </p:nvGrpSpPr>
        <p:grpSpPr>
          <a:xfrm>
            <a:off x="535452" y="1406151"/>
            <a:ext cx="486000" cy="487157"/>
            <a:chOff x="-747576" y="1970900"/>
            <a:chExt cx="486000" cy="487157"/>
          </a:xfrm>
        </p:grpSpPr>
        <p:sp>
          <p:nvSpPr>
            <p:cNvPr id="59" name="Овал 58">
              <a:extLst>
                <a:ext uri="{FF2B5EF4-FFF2-40B4-BE49-F238E27FC236}">
                  <a16:creationId xmlns="" xmlns:a16="http://schemas.microsoft.com/office/drawing/2014/main" id="{67C6FB07-2B6B-4E5B-8D1B-6BEBE6112E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1970900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Freeform 12">
              <a:extLst>
                <a:ext uri="{FF2B5EF4-FFF2-40B4-BE49-F238E27FC236}">
                  <a16:creationId xmlns="" xmlns:a16="http://schemas.microsoft.com/office/drawing/2014/main" id="{BBD397F3-4C63-44AC-B685-4581ABE557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1970900"/>
              <a:ext cx="486000" cy="487157"/>
            </a:xfrm>
            <a:custGeom>
              <a:avLst/>
              <a:gdLst>
                <a:gd name="T0" fmla="*/ 1006 w 3356"/>
                <a:gd name="T1" fmla="*/ 2249 h 3363"/>
                <a:gd name="T2" fmla="*/ 2438 w 3356"/>
                <a:gd name="T3" fmla="*/ 1749 h 3363"/>
                <a:gd name="T4" fmla="*/ 2261 w 3356"/>
                <a:gd name="T5" fmla="*/ 1822 h 3363"/>
                <a:gd name="T6" fmla="*/ 1233 w 3356"/>
                <a:gd name="T7" fmla="*/ 1824 h 3363"/>
                <a:gd name="T8" fmla="*/ 995 w 3356"/>
                <a:gd name="T9" fmla="*/ 1781 h 3363"/>
                <a:gd name="T10" fmla="*/ 2292 w 3356"/>
                <a:gd name="T11" fmla="*/ 1742 h 3363"/>
                <a:gd name="T12" fmla="*/ 2422 w 3356"/>
                <a:gd name="T13" fmla="*/ 1663 h 3363"/>
                <a:gd name="T14" fmla="*/ 2470 w 3356"/>
                <a:gd name="T15" fmla="*/ 1527 h 3363"/>
                <a:gd name="T16" fmla="*/ 934 w 3356"/>
                <a:gd name="T17" fmla="*/ 1617 h 3363"/>
                <a:gd name="T18" fmla="*/ 1035 w 3356"/>
                <a:gd name="T19" fmla="*/ 1720 h 3363"/>
                <a:gd name="T20" fmla="*/ 1233 w 3356"/>
                <a:gd name="T21" fmla="*/ 1655 h 3363"/>
                <a:gd name="T22" fmla="*/ 1924 w 3356"/>
                <a:gd name="T23" fmla="*/ 1099 h 3363"/>
                <a:gd name="T24" fmla="*/ 2474 w 3356"/>
                <a:gd name="T25" fmla="*/ 2379 h 3363"/>
                <a:gd name="T26" fmla="*/ 1428 w 3356"/>
                <a:gd name="T27" fmla="*/ 1067 h 3363"/>
                <a:gd name="T28" fmla="*/ 1511 w 3356"/>
                <a:gd name="T29" fmla="*/ 913 h 3363"/>
                <a:gd name="T30" fmla="*/ 1900 w 3356"/>
                <a:gd name="T31" fmla="*/ 969 h 3363"/>
                <a:gd name="T32" fmla="*/ 1847 w 3356"/>
                <a:gd name="T33" fmla="*/ 1028 h 3363"/>
                <a:gd name="T34" fmla="*/ 1541 w 3356"/>
                <a:gd name="T35" fmla="*/ 978 h 3363"/>
                <a:gd name="T36" fmla="*/ 1501 w 3356"/>
                <a:gd name="T37" fmla="*/ 1099 h 3363"/>
                <a:gd name="T38" fmla="*/ 2647 w 3356"/>
                <a:gd name="T39" fmla="*/ 1150 h 3363"/>
                <a:gd name="T40" fmla="*/ 2340 w 3356"/>
                <a:gd name="T41" fmla="*/ 973 h 3363"/>
                <a:gd name="T42" fmla="*/ 3342 w 3356"/>
                <a:gd name="T43" fmla="*/ 1895 h 3363"/>
                <a:gd name="T44" fmla="*/ 3190 w 3356"/>
                <a:gd name="T45" fmla="*/ 2411 h 3363"/>
                <a:gd name="T46" fmla="*/ 2893 w 3356"/>
                <a:gd name="T47" fmla="*/ 2841 h 3363"/>
                <a:gd name="T48" fmla="*/ 2478 w 3356"/>
                <a:gd name="T49" fmla="*/ 3160 h 3363"/>
                <a:gd name="T50" fmla="*/ 1975 w 3356"/>
                <a:gd name="T51" fmla="*/ 3336 h 3363"/>
                <a:gd name="T52" fmla="*/ 1423 w 3356"/>
                <a:gd name="T53" fmla="*/ 3344 h 3363"/>
                <a:gd name="T54" fmla="*/ 914 w 3356"/>
                <a:gd name="T55" fmla="*/ 3178 h 3363"/>
                <a:gd name="T56" fmla="*/ 491 w 3356"/>
                <a:gd name="T57" fmla="*/ 2871 h 3363"/>
                <a:gd name="T58" fmla="*/ 183 w 3356"/>
                <a:gd name="T59" fmla="*/ 2447 h 3363"/>
                <a:gd name="T60" fmla="*/ 19 w 3356"/>
                <a:gd name="T61" fmla="*/ 1938 h 3363"/>
                <a:gd name="T62" fmla="*/ 26 w 3356"/>
                <a:gd name="T63" fmla="*/ 1383 h 3363"/>
                <a:gd name="T64" fmla="*/ 203 w 3356"/>
                <a:gd name="T65" fmla="*/ 880 h 3363"/>
                <a:gd name="T66" fmla="*/ 521 w 3356"/>
                <a:gd name="T67" fmla="*/ 464 h 3363"/>
                <a:gd name="T68" fmla="*/ 951 w 3356"/>
                <a:gd name="T69" fmla="*/ 166 h 3363"/>
                <a:gd name="T70" fmla="*/ 1465 w 3356"/>
                <a:gd name="T71" fmla="*/ 13 h 3363"/>
                <a:gd name="T72" fmla="*/ 2016 w 3356"/>
                <a:gd name="T73" fmla="*/ 35 h 3363"/>
                <a:gd name="T74" fmla="*/ 2513 w 3356"/>
                <a:gd name="T75" fmla="*/ 222 h 3363"/>
                <a:gd name="T76" fmla="*/ 2921 w 3356"/>
                <a:gd name="T77" fmla="*/ 551 h 3363"/>
                <a:gd name="T78" fmla="*/ 3207 w 3356"/>
                <a:gd name="T79" fmla="*/ 989 h 3363"/>
                <a:gd name="T80" fmla="*/ 3347 w 3356"/>
                <a:gd name="T81" fmla="*/ 1510 h 3363"/>
                <a:gd name="T82" fmla="*/ 3009 w 3356"/>
                <a:gd name="T83" fmla="*/ 2581 h 3363"/>
                <a:gd name="T84" fmla="*/ 3222 w 3356"/>
                <a:gd name="T85" fmla="*/ 2122 h 3363"/>
                <a:gd name="T86" fmla="*/ 3282 w 3356"/>
                <a:gd name="T87" fmla="*/ 1598 h 3363"/>
                <a:gd name="T88" fmla="*/ 3172 w 3356"/>
                <a:gd name="T89" fmla="*/ 1092 h 3363"/>
                <a:gd name="T90" fmla="*/ 2917 w 3356"/>
                <a:gd name="T91" fmla="*/ 658 h 3363"/>
                <a:gd name="T92" fmla="*/ 2543 w 3356"/>
                <a:gd name="T93" fmla="*/ 326 h 3363"/>
                <a:gd name="T94" fmla="*/ 2079 w 3356"/>
                <a:gd name="T95" fmla="*/ 123 h 3363"/>
                <a:gd name="T96" fmla="*/ 1554 w 3356"/>
                <a:gd name="T97" fmla="*/ 78 h 3363"/>
                <a:gd name="T98" fmla="*/ 1053 w 3356"/>
                <a:gd name="T99" fmla="*/ 199 h 3363"/>
                <a:gd name="T100" fmla="*/ 627 w 3356"/>
                <a:gd name="T101" fmla="*/ 464 h 3363"/>
                <a:gd name="T102" fmla="*/ 305 w 3356"/>
                <a:gd name="T103" fmla="*/ 847 h 3363"/>
                <a:gd name="T104" fmla="*/ 113 w 3356"/>
                <a:gd name="T105" fmla="*/ 1318 h 3363"/>
                <a:gd name="T106" fmla="*/ 81 w 3356"/>
                <a:gd name="T107" fmla="*/ 1846 h 3363"/>
                <a:gd name="T108" fmla="*/ 214 w 3356"/>
                <a:gd name="T109" fmla="*/ 2344 h 3363"/>
                <a:gd name="T110" fmla="*/ 489 w 3356"/>
                <a:gd name="T111" fmla="*/ 2763 h 3363"/>
                <a:gd name="T112" fmla="*/ 878 w 3356"/>
                <a:gd name="T113" fmla="*/ 3077 h 3363"/>
                <a:gd name="T114" fmla="*/ 1355 w 3356"/>
                <a:gd name="T115" fmla="*/ 3257 h 3363"/>
                <a:gd name="T116" fmla="*/ 1883 w 3356"/>
                <a:gd name="T117" fmla="*/ 3278 h 3363"/>
                <a:gd name="T118" fmla="*/ 2374 w 3356"/>
                <a:gd name="T119" fmla="*/ 3132 h 3363"/>
                <a:gd name="T120" fmla="*/ 2786 w 3356"/>
                <a:gd name="T121" fmla="*/ 2846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6" h="3363">
                  <a:moveTo>
                    <a:pt x="2307" y="2176"/>
                  </a:moveTo>
                  <a:lnTo>
                    <a:pt x="2307" y="2000"/>
                  </a:lnTo>
                  <a:lnTo>
                    <a:pt x="2112" y="2176"/>
                  </a:lnTo>
                  <a:lnTo>
                    <a:pt x="2307" y="2176"/>
                  </a:lnTo>
                  <a:close/>
                  <a:moveTo>
                    <a:pt x="2380" y="1919"/>
                  </a:moveTo>
                  <a:lnTo>
                    <a:pt x="2380" y="2249"/>
                  </a:lnTo>
                  <a:lnTo>
                    <a:pt x="1924" y="2249"/>
                  </a:lnTo>
                  <a:lnTo>
                    <a:pt x="2380" y="1837"/>
                  </a:lnTo>
                  <a:lnTo>
                    <a:pt x="2380" y="1919"/>
                  </a:lnTo>
                  <a:close/>
                  <a:moveTo>
                    <a:pt x="1006" y="2213"/>
                  </a:moveTo>
                  <a:lnTo>
                    <a:pt x="1006" y="1837"/>
                  </a:lnTo>
                  <a:lnTo>
                    <a:pt x="1461" y="2249"/>
                  </a:lnTo>
                  <a:lnTo>
                    <a:pt x="1006" y="2249"/>
                  </a:lnTo>
                  <a:lnTo>
                    <a:pt x="1006" y="2213"/>
                  </a:lnTo>
                  <a:close/>
                  <a:moveTo>
                    <a:pt x="1078" y="2000"/>
                  </a:moveTo>
                  <a:lnTo>
                    <a:pt x="1078" y="2176"/>
                  </a:lnTo>
                  <a:lnTo>
                    <a:pt x="1273" y="2176"/>
                  </a:lnTo>
                  <a:lnTo>
                    <a:pt x="1078" y="2000"/>
                  </a:lnTo>
                  <a:close/>
                  <a:moveTo>
                    <a:pt x="1957" y="1850"/>
                  </a:moveTo>
                  <a:lnTo>
                    <a:pt x="2048" y="1850"/>
                  </a:lnTo>
                  <a:lnTo>
                    <a:pt x="2048" y="1727"/>
                  </a:lnTo>
                  <a:lnTo>
                    <a:pt x="1957" y="1727"/>
                  </a:lnTo>
                  <a:lnTo>
                    <a:pt x="1957" y="1850"/>
                  </a:lnTo>
                  <a:close/>
                  <a:moveTo>
                    <a:pt x="947" y="2307"/>
                  </a:moveTo>
                  <a:lnTo>
                    <a:pt x="2438" y="2307"/>
                  </a:lnTo>
                  <a:lnTo>
                    <a:pt x="2438" y="1749"/>
                  </a:lnTo>
                  <a:lnTo>
                    <a:pt x="2427" y="1757"/>
                  </a:lnTo>
                  <a:lnTo>
                    <a:pt x="2415" y="1766"/>
                  </a:lnTo>
                  <a:lnTo>
                    <a:pt x="2402" y="1773"/>
                  </a:lnTo>
                  <a:lnTo>
                    <a:pt x="2390" y="1781"/>
                  </a:lnTo>
                  <a:lnTo>
                    <a:pt x="2377" y="1787"/>
                  </a:lnTo>
                  <a:lnTo>
                    <a:pt x="2363" y="1794"/>
                  </a:lnTo>
                  <a:lnTo>
                    <a:pt x="2350" y="1799"/>
                  </a:lnTo>
                  <a:lnTo>
                    <a:pt x="2335" y="1805"/>
                  </a:lnTo>
                  <a:lnTo>
                    <a:pt x="2321" y="1809"/>
                  </a:lnTo>
                  <a:lnTo>
                    <a:pt x="2307" y="1813"/>
                  </a:lnTo>
                  <a:lnTo>
                    <a:pt x="2292" y="1817"/>
                  </a:lnTo>
                  <a:lnTo>
                    <a:pt x="2277" y="1820"/>
                  </a:lnTo>
                  <a:lnTo>
                    <a:pt x="2261" y="1822"/>
                  </a:lnTo>
                  <a:lnTo>
                    <a:pt x="2246" y="1823"/>
                  </a:lnTo>
                  <a:lnTo>
                    <a:pt x="2230" y="1824"/>
                  </a:lnTo>
                  <a:lnTo>
                    <a:pt x="2214" y="1824"/>
                  </a:lnTo>
                  <a:lnTo>
                    <a:pt x="2120" y="1824"/>
                  </a:lnTo>
                  <a:lnTo>
                    <a:pt x="2120" y="1922"/>
                  </a:lnTo>
                  <a:lnTo>
                    <a:pt x="2083" y="1922"/>
                  </a:lnTo>
                  <a:lnTo>
                    <a:pt x="1884" y="1922"/>
                  </a:lnTo>
                  <a:lnTo>
                    <a:pt x="1884" y="1824"/>
                  </a:lnTo>
                  <a:lnTo>
                    <a:pt x="1469" y="1824"/>
                  </a:lnTo>
                  <a:lnTo>
                    <a:pt x="1469" y="1922"/>
                  </a:lnTo>
                  <a:lnTo>
                    <a:pt x="1432" y="1922"/>
                  </a:lnTo>
                  <a:lnTo>
                    <a:pt x="1233" y="1922"/>
                  </a:lnTo>
                  <a:lnTo>
                    <a:pt x="1233" y="1824"/>
                  </a:lnTo>
                  <a:lnTo>
                    <a:pt x="1171" y="1824"/>
                  </a:lnTo>
                  <a:lnTo>
                    <a:pt x="1155" y="1824"/>
                  </a:lnTo>
                  <a:lnTo>
                    <a:pt x="1139" y="1823"/>
                  </a:lnTo>
                  <a:lnTo>
                    <a:pt x="1124" y="1822"/>
                  </a:lnTo>
                  <a:lnTo>
                    <a:pt x="1108" y="1820"/>
                  </a:lnTo>
                  <a:lnTo>
                    <a:pt x="1093" y="1817"/>
                  </a:lnTo>
                  <a:lnTo>
                    <a:pt x="1078" y="1813"/>
                  </a:lnTo>
                  <a:lnTo>
                    <a:pt x="1064" y="1809"/>
                  </a:lnTo>
                  <a:lnTo>
                    <a:pt x="1049" y="1805"/>
                  </a:lnTo>
                  <a:lnTo>
                    <a:pt x="1035" y="1799"/>
                  </a:lnTo>
                  <a:lnTo>
                    <a:pt x="1022" y="1794"/>
                  </a:lnTo>
                  <a:lnTo>
                    <a:pt x="1008" y="1787"/>
                  </a:lnTo>
                  <a:lnTo>
                    <a:pt x="995" y="1781"/>
                  </a:lnTo>
                  <a:lnTo>
                    <a:pt x="983" y="1773"/>
                  </a:lnTo>
                  <a:lnTo>
                    <a:pt x="970" y="1766"/>
                  </a:lnTo>
                  <a:lnTo>
                    <a:pt x="959" y="1757"/>
                  </a:lnTo>
                  <a:lnTo>
                    <a:pt x="947" y="1749"/>
                  </a:lnTo>
                  <a:lnTo>
                    <a:pt x="947" y="2307"/>
                  </a:lnTo>
                  <a:close/>
                  <a:moveTo>
                    <a:pt x="2120" y="1752"/>
                  </a:moveTo>
                  <a:lnTo>
                    <a:pt x="2214" y="1752"/>
                  </a:lnTo>
                  <a:lnTo>
                    <a:pt x="2228" y="1752"/>
                  </a:lnTo>
                  <a:lnTo>
                    <a:pt x="2241" y="1751"/>
                  </a:lnTo>
                  <a:lnTo>
                    <a:pt x="2253" y="1750"/>
                  </a:lnTo>
                  <a:lnTo>
                    <a:pt x="2266" y="1747"/>
                  </a:lnTo>
                  <a:lnTo>
                    <a:pt x="2279" y="1745"/>
                  </a:lnTo>
                  <a:lnTo>
                    <a:pt x="2292" y="1742"/>
                  </a:lnTo>
                  <a:lnTo>
                    <a:pt x="2304" y="1739"/>
                  </a:lnTo>
                  <a:lnTo>
                    <a:pt x="2316" y="1734"/>
                  </a:lnTo>
                  <a:lnTo>
                    <a:pt x="2328" y="1730"/>
                  </a:lnTo>
                  <a:lnTo>
                    <a:pt x="2340" y="1726"/>
                  </a:lnTo>
                  <a:lnTo>
                    <a:pt x="2350" y="1720"/>
                  </a:lnTo>
                  <a:lnTo>
                    <a:pt x="2361" y="1714"/>
                  </a:lnTo>
                  <a:lnTo>
                    <a:pt x="2371" y="1707"/>
                  </a:lnTo>
                  <a:lnTo>
                    <a:pt x="2381" y="1701"/>
                  </a:lnTo>
                  <a:lnTo>
                    <a:pt x="2390" y="1693"/>
                  </a:lnTo>
                  <a:lnTo>
                    <a:pt x="2399" y="1686"/>
                  </a:lnTo>
                  <a:lnTo>
                    <a:pt x="2408" y="1678"/>
                  </a:lnTo>
                  <a:lnTo>
                    <a:pt x="2415" y="1671"/>
                  </a:lnTo>
                  <a:lnTo>
                    <a:pt x="2422" y="1663"/>
                  </a:lnTo>
                  <a:lnTo>
                    <a:pt x="2429" y="1655"/>
                  </a:lnTo>
                  <a:lnTo>
                    <a:pt x="2436" y="1645"/>
                  </a:lnTo>
                  <a:lnTo>
                    <a:pt x="2441" y="1636"/>
                  </a:lnTo>
                  <a:lnTo>
                    <a:pt x="2446" y="1626"/>
                  </a:lnTo>
                  <a:lnTo>
                    <a:pt x="2451" y="1617"/>
                  </a:lnTo>
                  <a:lnTo>
                    <a:pt x="2455" y="1606"/>
                  </a:lnTo>
                  <a:lnTo>
                    <a:pt x="2459" y="1596"/>
                  </a:lnTo>
                  <a:lnTo>
                    <a:pt x="2463" y="1585"/>
                  </a:lnTo>
                  <a:lnTo>
                    <a:pt x="2466" y="1574"/>
                  </a:lnTo>
                  <a:lnTo>
                    <a:pt x="2468" y="1563"/>
                  </a:lnTo>
                  <a:lnTo>
                    <a:pt x="2469" y="1551"/>
                  </a:lnTo>
                  <a:lnTo>
                    <a:pt x="2470" y="1539"/>
                  </a:lnTo>
                  <a:lnTo>
                    <a:pt x="2470" y="1527"/>
                  </a:lnTo>
                  <a:lnTo>
                    <a:pt x="2470" y="1172"/>
                  </a:lnTo>
                  <a:lnTo>
                    <a:pt x="1924" y="1172"/>
                  </a:lnTo>
                  <a:lnTo>
                    <a:pt x="1428" y="1172"/>
                  </a:lnTo>
                  <a:lnTo>
                    <a:pt x="915" y="1172"/>
                  </a:lnTo>
                  <a:lnTo>
                    <a:pt x="915" y="1527"/>
                  </a:lnTo>
                  <a:lnTo>
                    <a:pt x="915" y="1539"/>
                  </a:lnTo>
                  <a:lnTo>
                    <a:pt x="916" y="1551"/>
                  </a:lnTo>
                  <a:lnTo>
                    <a:pt x="918" y="1563"/>
                  </a:lnTo>
                  <a:lnTo>
                    <a:pt x="920" y="1575"/>
                  </a:lnTo>
                  <a:lnTo>
                    <a:pt x="923" y="1585"/>
                  </a:lnTo>
                  <a:lnTo>
                    <a:pt x="926" y="1596"/>
                  </a:lnTo>
                  <a:lnTo>
                    <a:pt x="930" y="1606"/>
                  </a:lnTo>
                  <a:lnTo>
                    <a:pt x="934" y="1617"/>
                  </a:lnTo>
                  <a:lnTo>
                    <a:pt x="939" y="1626"/>
                  </a:lnTo>
                  <a:lnTo>
                    <a:pt x="944" y="1636"/>
                  </a:lnTo>
                  <a:lnTo>
                    <a:pt x="949" y="1645"/>
                  </a:lnTo>
                  <a:lnTo>
                    <a:pt x="956" y="1655"/>
                  </a:lnTo>
                  <a:lnTo>
                    <a:pt x="962" y="1663"/>
                  </a:lnTo>
                  <a:lnTo>
                    <a:pt x="970" y="1671"/>
                  </a:lnTo>
                  <a:lnTo>
                    <a:pt x="977" y="1678"/>
                  </a:lnTo>
                  <a:lnTo>
                    <a:pt x="986" y="1686"/>
                  </a:lnTo>
                  <a:lnTo>
                    <a:pt x="995" y="1693"/>
                  </a:lnTo>
                  <a:lnTo>
                    <a:pt x="1004" y="1701"/>
                  </a:lnTo>
                  <a:lnTo>
                    <a:pt x="1014" y="1707"/>
                  </a:lnTo>
                  <a:lnTo>
                    <a:pt x="1024" y="1714"/>
                  </a:lnTo>
                  <a:lnTo>
                    <a:pt x="1035" y="1720"/>
                  </a:lnTo>
                  <a:lnTo>
                    <a:pt x="1045" y="1726"/>
                  </a:lnTo>
                  <a:lnTo>
                    <a:pt x="1057" y="1730"/>
                  </a:lnTo>
                  <a:lnTo>
                    <a:pt x="1069" y="1734"/>
                  </a:lnTo>
                  <a:lnTo>
                    <a:pt x="1081" y="1739"/>
                  </a:lnTo>
                  <a:lnTo>
                    <a:pt x="1093" y="1742"/>
                  </a:lnTo>
                  <a:lnTo>
                    <a:pt x="1106" y="1745"/>
                  </a:lnTo>
                  <a:lnTo>
                    <a:pt x="1118" y="1747"/>
                  </a:lnTo>
                  <a:lnTo>
                    <a:pt x="1131" y="1750"/>
                  </a:lnTo>
                  <a:lnTo>
                    <a:pt x="1145" y="1751"/>
                  </a:lnTo>
                  <a:lnTo>
                    <a:pt x="1157" y="1752"/>
                  </a:lnTo>
                  <a:lnTo>
                    <a:pt x="1171" y="1752"/>
                  </a:lnTo>
                  <a:lnTo>
                    <a:pt x="1233" y="1752"/>
                  </a:lnTo>
                  <a:lnTo>
                    <a:pt x="1233" y="1655"/>
                  </a:lnTo>
                  <a:lnTo>
                    <a:pt x="1469" y="1655"/>
                  </a:lnTo>
                  <a:lnTo>
                    <a:pt x="1469" y="1752"/>
                  </a:lnTo>
                  <a:lnTo>
                    <a:pt x="1884" y="1752"/>
                  </a:lnTo>
                  <a:lnTo>
                    <a:pt x="1884" y="1655"/>
                  </a:lnTo>
                  <a:lnTo>
                    <a:pt x="2120" y="1655"/>
                  </a:lnTo>
                  <a:lnTo>
                    <a:pt x="2120" y="1752"/>
                  </a:lnTo>
                  <a:close/>
                  <a:moveTo>
                    <a:pt x="1306" y="1850"/>
                  </a:moveTo>
                  <a:lnTo>
                    <a:pt x="1396" y="1850"/>
                  </a:lnTo>
                  <a:lnTo>
                    <a:pt x="1396" y="1727"/>
                  </a:lnTo>
                  <a:lnTo>
                    <a:pt x="1306" y="1727"/>
                  </a:lnTo>
                  <a:lnTo>
                    <a:pt x="1306" y="1850"/>
                  </a:lnTo>
                  <a:close/>
                  <a:moveTo>
                    <a:pt x="1924" y="1067"/>
                  </a:moveTo>
                  <a:lnTo>
                    <a:pt x="1924" y="1099"/>
                  </a:lnTo>
                  <a:lnTo>
                    <a:pt x="2542" y="1099"/>
                  </a:lnTo>
                  <a:lnTo>
                    <a:pt x="2542" y="1136"/>
                  </a:lnTo>
                  <a:lnTo>
                    <a:pt x="2542" y="1527"/>
                  </a:lnTo>
                  <a:lnTo>
                    <a:pt x="2542" y="1545"/>
                  </a:lnTo>
                  <a:lnTo>
                    <a:pt x="2540" y="1564"/>
                  </a:lnTo>
                  <a:lnTo>
                    <a:pt x="2538" y="1581"/>
                  </a:lnTo>
                  <a:lnTo>
                    <a:pt x="2534" y="1597"/>
                  </a:lnTo>
                  <a:lnTo>
                    <a:pt x="2529" y="1615"/>
                  </a:lnTo>
                  <a:lnTo>
                    <a:pt x="2524" y="1631"/>
                  </a:lnTo>
                  <a:lnTo>
                    <a:pt x="2518" y="1646"/>
                  </a:lnTo>
                  <a:lnTo>
                    <a:pt x="2510" y="1661"/>
                  </a:lnTo>
                  <a:lnTo>
                    <a:pt x="2510" y="2379"/>
                  </a:lnTo>
                  <a:lnTo>
                    <a:pt x="2474" y="2379"/>
                  </a:lnTo>
                  <a:lnTo>
                    <a:pt x="875" y="2379"/>
                  </a:lnTo>
                  <a:lnTo>
                    <a:pt x="875" y="1661"/>
                  </a:lnTo>
                  <a:lnTo>
                    <a:pt x="868" y="1646"/>
                  </a:lnTo>
                  <a:lnTo>
                    <a:pt x="861" y="1631"/>
                  </a:lnTo>
                  <a:lnTo>
                    <a:pt x="856" y="1615"/>
                  </a:lnTo>
                  <a:lnTo>
                    <a:pt x="851" y="1598"/>
                  </a:lnTo>
                  <a:lnTo>
                    <a:pt x="847" y="1581"/>
                  </a:lnTo>
                  <a:lnTo>
                    <a:pt x="845" y="1564"/>
                  </a:lnTo>
                  <a:lnTo>
                    <a:pt x="843" y="1545"/>
                  </a:lnTo>
                  <a:lnTo>
                    <a:pt x="843" y="1527"/>
                  </a:lnTo>
                  <a:lnTo>
                    <a:pt x="843" y="1099"/>
                  </a:lnTo>
                  <a:lnTo>
                    <a:pt x="1428" y="1099"/>
                  </a:lnTo>
                  <a:lnTo>
                    <a:pt x="1428" y="1067"/>
                  </a:lnTo>
                  <a:lnTo>
                    <a:pt x="1429" y="1052"/>
                  </a:lnTo>
                  <a:lnTo>
                    <a:pt x="1430" y="1037"/>
                  </a:lnTo>
                  <a:lnTo>
                    <a:pt x="1433" y="1022"/>
                  </a:lnTo>
                  <a:lnTo>
                    <a:pt x="1437" y="1008"/>
                  </a:lnTo>
                  <a:lnTo>
                    <a:pt x="1441" y="994"/>
                  </a:lnTo>
                  <a:lnTo>
                    <a:pt x="1446" y="981"/>
                  </a:lnTo>
                  <a:lnTo>
                    <a:pt x="1453" y="969"/>
                  </a:lnTo>
                  <a:lnTo>
                    <a:pt x="1459" y="957"/>
                  </a:lnTo>
                  <a:lnTo>
                    <a:pt x="1468" y="946"/>
                  </a:lnTo>
                  <a:lnTo>
                    <a:pt x="1478" y="935"/>
                  </a:lnTo>
                  <a:lnTo>
                    <a:pt x="1488" y="926"/>
                  </a:lnTo>
                  <a:lnTo>
                    <a:pt x="1499" y="918"/>
                  </a:lnTo>
                  <a:lnTo>
                    <a:pt x="1511" y="913"/>
                  </a:lnTo>
                  <a:lnTo>
                    <a:pt x="1523" y="907"/>
                  </a:lnTo>
                  <a:lnTo>
                    <a:pt x="1536" y="905"/>
                  </a:lnTo>
                  <a:lnTo>
                    <a:pt x="1550" y="904"/>
                  </a:lnTo>
                  <a:lnTo>
                    <a:pt x="1803" y="904"/>
                  </a:lnTo>
                  <a:lnTo>
                    <a:pt x="1817" y="905"/>
                  </a:lnTo>
                  <a:lnTo>
                    <a:pt x="1830" y="907"/>
                  </a:lnTo>
                  <a:lnTo>
                    <a:pt x="1842" y="913"/>
                  </a:lnTo>
                  <a:lnTo>
                    <a:pt x="1854" y="918"/>
                  </a:lnTo>
                  <a:lnTo>
                    <a:pt x="1864" y="926"/>
                  </a:lnTo>
                  <a:lnTo>
                    <a:pt x="1875" y="935"/>
                  </a:lnTo>
                  <a:lnTo>
                    <a:pt x="1885" y="946"/>
                  </a:lnTo>
                  <a:lnTo>
                    <a:pt x="1894" y="957"/>
                  </a:lnTo>
                  <a:lnTo>
                    <a:pt x="1900" y="969"/>
                  </a:lnTo>
                  <a:lnTo>
                    <a:pt x="1906" y="981"/>
                  </a:lnTo>
                  <a:lnTo>
                    <a:pt x="1912" y="994"/>
                  </a:lnTo>
                  <a:lnTo>
                    <a:pt x="1916" y="1008"/>
                  </a:lnTo>
                  <a:lnTo>
                    <a:pt x="1919" y="1022"/>
                  </a:lnTo>
                  <a:lnTo>
                    <a:pt x="1922" y="1037"/>
                  </a:lnTo>
                  <a:lnTo>
                    <a:pt x="1924" y="1052"/>
                  </a:lnTo>
                  <a:lnTo>
                    <a:pt x="1924" y="1067"/>
                  </a:lnTo>
                  <a:close/>
                  <a:moveTo>
                    <a:pt x="1852" y="1099"/>
                  </a:moveTo>
                  <a:lnTo>
                    <a:pt x="1852" y="1067"/>
                  </a:lnTo>
                  <a:lnTo>
                    <a:pt x="1852" y="1057"/>
                  </a:lnTo>
                  <a:lnTo>
                    <a:pt x="1850" y="1048"/>
                  </a:lnTo>
                  <a:lnTo>
                    <a:pt x="1849" y="1038"/>
                  </a:lnTo>
                  <a:lnTo>
                    <a:pt x="1847" y="1028"/>
                  </a:lnTo>
                  <a:lnTo>
                    <a:pt x="1844" y="1020"/>
                  </a:lnTo>
                  <a:lnTo>
                    <a:pt x="1841" y="1012"/>
                  </a:lnTo>
                  <a:lnTo>
                    <a:pt x="1838" y="1004"/>
                  </a:lnTo>
                  <a:lnTo>
                    <a:pt x="1833" y="998"/>
                  </a:lnTo>
                  <a:lnTo>
                    <a:pt x="1827" y="989"/>
                  </a:lnTo>
                  <a:lnTo>
                    <a:pt x="1819" y="982"/>
                  </a:lnTo>
                  <a:lnTo>
                    <a:pt x="1815" y="980"/>
                  </a:lnTo>
                  <a:lnTo>
                    <a:pt x="1811" y="978"/>
                  </a:lnTo>
                  <a:lnTo>
                    <a:pt x="1807" y="977"/>
                  </a:lnTo>
                  <a:lnTo>
                    <a:pt x="1803" y="976"/>
                  </a:lnTo>
                  <a:lnTo>
                    <a:pt x="1550" y="976"/>
                  </a:lnTo>
                  <a:lnTo>
                    <a:pt x="1545" y="977"/>
                  </a:lnTo>
                  <a:lnTo>
                    <a:pt x="1541" y="978"/>
                  </a:lnTo>
                  <a:lnTo>
                    <a:pt x="1538" y="980"/>
                  </a:lnTo>
                  <a:lnTo>
                    <a:pt x="1534" y="982"/>
                  </a:lnTo>
                  <a:lnTo>
                    <a:pt x="1526" y="989"/>
                  </a:lnTo>
                  <a:lnTo>
                    <a:pt x="1520" y="998"/>
                  </a:lnTo>
                  <a:lnTo>
                    <a:pt x="1515" y="1004"/>
                  </a:lnTo>
                  <a:lnTo>
                    <a:pt x="1512" y="1012"/>
                  </a:lnTo>
                  <a:lnTo>
                    <a:pt x="1509" y="1020"/>
                  </a:lnTo>
                  <a:lnTo>
                    <a:pt x="1506" y="1028"/>
                  </a:lnTo>
                  <a:lnTo>
                    <a:pt x="1503" y="1038"/>
                  </a:lnTo>
                  <a:lnTo>
                    <a:pt x="1502" y="1048"/>
                  </a:lnTo>
                  <a:lnTo>
                    <a:pt x="1501" y="1057"/>
                  </a:lnTo>
                  <a:lnTo>
                    <a:pt x="1501" y="1067"/>
                  </a:lnTo>
                  <a:lnTo>
                    <a:pt x="1501" y="1099"/>
                  </a:lnTo>
                  <a:lnTo>
                    <a:pt x="1852" y="1099"/>
                  </a:lnTo>
                  <a:close/>
                  <a:moveTo>
                    <a:pt x="2669" y="1230"/>
                  </a:moveTo>
                  <a:lnTo>
                    <a:pt x="2766" y="1230"/>
                  </a:lnTo>
                  <a:lnTo>
                    <a:pt x="2766" y="1302"/>
                  </a:lnTo>
                  <a:lnTo>
                    <a:pt x="2669" y="1302"/>
                  </a:lnTo>
                  <a:lnTo>
                    <a:pt x="2669" y="1230"/>
                  </a:lnTo>
                  <a:close/>
                  <a:moveTo>
                    <a:pt x="2669" y="1267"/>
                  </a:moveTo>
                  <a:lnTo>
                    <a:pt x="2766" y="1267"/>
                  </a:lnTo>
                  <a:lnTo>
                    <a:pt x="2669" y="1267"/>
                  </a:lnTo>
                  <a:close/>
                  <a:moveTo>
                    <a:pt x="2611" y="1088"/>
                  </a:moveTo>
                  <a:lnTo>
                    <a:pt x="2693" y="1039"/>
                  </a:lnTo>
                  <a:lnTo>
                    <a:pt x="2729" y="1102"/>
                  </a:lnTo>
                  <a:lnTo>
                    <a:pt x="2647" y="1150"/>
                  </a:lnTo>
                  <a:lnTo>
                    <a:pt x="2611" y="1088"/>
                  </a:lnTo>
                  <a:close/>
                  <a:moveTo>
                    <a:pt x="2630" y="1119"/>
                  </a:moveTo>
                  <a:lnTo>
                    <a:pt x="2712" y="1070"/>
                  </a:lnTo>
                  <a:lnTo>
                    <a:pt x="2630" y="1119"/>
                  </a:lnTo>
                  <a:close/>
                  <a:moveTo>
                    <a:pt x="2491" y="993"/>
                  </a:moveTo>
                  <a:lnTo>
                    <a:pt x="2538" y="909"/>
                  </a:lnTo>
                  <a:lnTo>
                    <a:pt x="2601" y="945"/>
                  </a:lnTo>
                  <a:lnTo>
                    <a:pt x="2554" y="1028"/>
                  </a:lnTo>
                  <a:lnTo>
                    <a:pt x="2491" y="993"/>
                  </a:lnTo>
                  <a:close/>
                  <a:moveTo>
                    <a:pt x="2522" y="1011"/>
                  </a:moveTo>
                  <a:lnTo>
                    <a:pt x="2569" y="928"/>
                  </a:lnTo>
                  <a:lnTo>
                    <a:pt x="2522" y="1011"/>
                  </a:lnTo>
                  <a:close/>
                  <a:moveTo>
                    <a:pt x="2340" y="973"/>
                  </a:moveTo>
                  <a:lnTo>
                    <a:pt x="2340" y="875"/>
                  </a:lnTo>
                  <a:lnTo>
                    <a:pt x="2412" y="875"/>
                  </a:lnTo>
                  <a:lnTo>
                    <a:pt x="2412" y="973"/>
                  </a:lnTo>
                  <a:lnTo>
                    <a:pt x="2340" y="973"/>
                  </a:lnTo>
                  <a:close/>
                  <a:moveTo>
                    <a:pt x="2376" y="973"/>
                  </a:moveTo>
                  <a:lnTo>
                    <a:pt x="2376" y="875"/>
                  </a:lnTo>
                  <a:lnTo>
                    <a:pt x="2376" y="973"/>
                  </a:lnTo>
                  <a:close/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8"/>
                  </a:lnTo>
                  <a:lnTo>
                    <a:pt x="3330" y="1979"/>
                  </a:lnTo>
                  <a:lnTo>
                    <a:pt x="3322" y="2021"/>
                  </a:lnTo>
                  <a:lnTo>
                    <a:pt x="3313" y="2061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3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28"/>
                  </a:lnTo>
                  <a:lnTo>
                    <a:pt x="2649" y="3052"/>
                  </a:lnTo>
                  <a:lnTo>
                    <a:pt x="2617" y="3076"/>
                  </a:lnTo>
                  <a:lnTo>
                    <a:pt x="2582" y="3097"/>
                  </a:lnTo>
                  <a:lnTo>
                    <a:pt x="2548" y="3119"/>
                  </a:lnTo>
                  <a:lnTo>
                    <a:pt x="2513" y="3140"/>
                  </a:lnTo>
                  <a:lnTo>
                    <a:pt x="2478" y="3160"/>
                  </a:lnTo>
                  <a:lnTo>
                    <a:pt x="2442" y="3178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8"/>
                  </a:lnTo>
                  <a:lnTo>
                    <a:pt x="878" y="3160"/>
                  </a:lnTo>
                  <a:lnTo>
                    <a:pt x="843" y="3140"/>
                  </a:lnTo>
                  <a:lnTo>
                    <a:pt x="808" y="3119"/>
                  </a:lnTo>
                  <a:lnTo>
                    <a:pt x="774" y="3097"/>
                  </a:lnTo>
                  <a:lnTo>
                    <a:pt x="740" y="3076"/>
                  </a:lnTo>
                  <a:lnTo>
                    <a:pt x="707" y="3052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3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1"/>
                  </a:lnTo>
                  <a:lnTo>
                    <a:pt x="34" y="2021"/>
                  </a:lnTo>
                  <a:lnTo>
                    <a:pt x="26" y="1979"/>
                  </a:lnTo>
                  <a:lnTo>
                    <a:pt x="19" y="1938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3"/>
                  </a:lnTo>
                  <a:lnTo>
                    <a:pt x="34" y="1342"/>
                  </a:lnTo>
                  <a:lnTo>
                    <a:pt x="43" y="1301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1"/>
                  </a:lnTo>
                  <a:lnTo>
                    <a:pt x="309" y="708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6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3"/>
                  </a:lnTo>
                  <a:lnTo>
                    <a:pt x="843" y="222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19"/>
                  </a:lnTo>
                  <a:lnTo>
                    <a:pt x="1465" y="13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3"/>
                  </a:lnTo>
                  <a:lnTo>
                    <a:pt x="1933" y="19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2"/>
                  </a:lnTo>
                  <a:lnTo>
                    <a:pt x="2548" y="243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3"/>
                  </a:lnTo>
                  <a:lnTo>
                    <a:pt x="2776" y="410"/>
                  </a:lnTo>
                  <a:lnTo>
                    <a:pt x="2806" y="436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8"/>
                  </a:lnTo>
                  <a:lnTo>
                    <a:pt x="3069" y="741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2"/>
                  </a:lnTo>
                  <a:lnTo>
                    <a:pt x="3281" y="1182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1"/>
                  </a:lnTo>
                  <a:lnTo>
                    <a:pt x="3322" y="1342"/>
                  </a:lnTo>
                  <a:lnTo>
                    <a:pt x="3330" y="1383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3"/>
                  </a:lnTo>
                  <a:lnTo>
                    <a:pt x="2893" y="2735"/>
                  </a:lnTo>
                  <a:lnTo>
                    <a:pt x="2917" y="2704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4"/>
                  </a:lnTo>
                  <a:lnTo>
                    <a:pt x="3251" y="2006"/>
                  </a:lnTo>
                  <a:lnTo>
                    <a:pt x="3259" y="1966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5"/>
                  </a:lnTo>
                  <a:lnTo>
                    <a:pt x="3282" y="1764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39"/>
                  </a:lnTo>
                  <a:lnTo>
                    <a:pt x="3282" y="1598"/>
                  </a:lnTo>
                  <a:lnTo>
                    <a:pt x="3278" y="1557"/>
                  </a:lnTo>
                  <a:lnTo>
                    <a:pt x="3275" y="1516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8"/>
                  </a:lnTo>
                  <a:lnTo>
                    <a:pt x="3243" y="1318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599"/>
                  </a:lnTo>
                  <a:lnTo>
                    <a:pt x="2840" y="571"/>
                  </a:lnTo>
                  <a:lnTo>
                    <a:pt x="2813" y="543"/>
                  </a:lnTo>
                  <a:lnTo>
                    <a:pt x="2786" y="516"/>
                  </a:lnTo>
                  <a:lnTo>
                    <a:pt x="2758" y="490"/>
                  </a:lnTo>
                  <a:lnTo>
                    <a:pt x="2729" y="464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4"/>
                  </a:lnTo>
                  <a:lnTo>
                    <a:pt x="2230" y="171"/>
                  </a:lnTo>
                  <a:lnTo>
                    <a:pt x="2193" y="157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3"/>
                  </a:lnTo>
                  <a:lnTo>
                    <a:pt x="2001" y="105"/>
                  </a:lnTo>
                  <a:lnTo>
                    <a:pt x="1963" y="97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7"/>
                  </a:lnTo>
                  <a:lnTo>
                    <a:pt x="1355" y="105"/>
                  </a:lnTo>
                  <a:lnTo>
                    <a:pt x="1316" y="113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7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4"/>
                  </a:lnTo>
                  <a:lnTo>
                    <a:pt x="598" y="490"/>
                  </a:lnTo>
                  <a:lnTo>
                    <a:pt x="570" y="516"/>
                  </a:lnTo>
                  <a:lnTo>
                    <a:pt x="543" y="543"/>
                  </a:lnTo>
                  <a:lnTo>
                    <a:pt x="516" y="571"/>
                  </a:lnTo>
                  <a:lnTo>
                    <a:pt x="489" y="599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8"/>
                  </a:lnTo>
                  <a:lnTo>
                    <a:pt x="105" y="1358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6"/>
                  </a:lnTo>
                  <a:lnTo>
                    <a:pt x="78" y="1557"/>
                  </a:lnTo>
                  <a:lnTo>
                    <a:pt x="74" y="1598"/>
                  </a:lnTo>
                  <a:lnTo>
                    <a:pt x="73" y="1639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4"/>
                  </a:lnTo>
                  <a:lnTo>
                    <a:pt x="78" y="1805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6"/>
                  </a:lnTo>
                  <a:lnTo>
                    <a:pt x="105" y="2006"/>
                  </a:lnTo>
                  <a:lnTo>
                    <a:pt x="113" y="2044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4"/>
                  </a:lnTo>
                  <a:lnTo>
                    <a:pt x="463" y="2735"/>
                  </a:lnTo>
                  <a:lnTo>
                    <a:pt x="489" y="2763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2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3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5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5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3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2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cxnSp>
        <p:nvCxnSpPr>
          <p:cNvPr id="70" name="Прямая соединительная линия 69">
            <a:extLst>
              <a:ext uri="{FF2B5EF4-FFF2-40B4-BE49-F238E27FC236}">
                <a16:creationId xmlns="" xmlns:a16="http://schemas.microsoft.com/office/drawing/2014/main" id="{4FFA0358-9F8D-48AF-993D-6D551FDBD7E9}"/>
              </a:ext>
            </a:extLst>
          </p:cNvPr>
          <p:cNvCxnSpPr>
            <a:cxnSpLocks/>
          </p:cNvCxnSpPr>
          <p:nvPr/>
        </p:nvCxnSpPr>
        <p:spPr>
          <a:xfrm>
            <a:off x="409575" y="5016067"/>
            <a:ext cx="3056084" cy="0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>
            <a:extLst>
              <a:ext uri="{FF2B5EF4-FFF2-40B4-BE49-F238E27FC236}">
                <a16:creationId xmlns="" xmlns:a16="http://schemas.microsoft.com/office/drawing/2014/main" id="{748BA391-C033-440A-9353-36AC9F919283}"/>
              </a:ext>
            </a:extLst>
          </p:cNvPr>
          <p:cNvCxnSpPr>
            <a:cxnSpLocks/>
          </p:cNvCxnSpPr>
          <p:nvPr/>
        </p:nvCxnSpPr>
        <p:spPr>
          <a:xfrm>
            <a:off x="409575" y="3389030"/>
            <a:ext cx="3056084" cy="0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E874E216-9779-4B57-92C2-B16AB8F622AF}"/>
              </a:ext>
            </a:extLst>
          </p:cNvPr>
          <p:cNvSpPr txBox="1"/>
          <p:nvPr/>
        </p:nvSpPr>
        <p:spPr>
          <a:xfrm>
            <a:off x="1158013" y="5264663"/>
            <a:ext cx="2436929" cy="3693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i="0" u="none" strike="noStrike" cap="none" spc="0" normalizeH="0" baseline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</a:defRPr>
            </a:lvl1pPr>
          </a:lstStyle>
          <a:p>
            <a:r>
              <a:rPr lang="ru-RU" dirty="0"/>
              <a:t>от </a:t>
            </a:r>
            <a:r>
              <a:rPr lang="ru-RU" sz="2400" dirty="0" smtClean="0"/>
              <a:t>15,5</a:t>
            </a:r>
            <a:r>
              <a:rPr lang="ru-RU" sz="2400" baseline="30000" dirty="0"/>
              <a:t>%</a:t>
            </a:r>
            <a:r>
              <a:rPr lang="ru-RU" dirty="0"/>
              <a:t> годовых</a:t>
            </a:r>
          </a:p>
        </p:txBody>
      </p:sp>
      <p:sp>
        <p:nvSpPr>
          <p:cNvPr id="72" name="Прямоугольник 71">
            <a:extLst>
              <a:ext uri="{FF2B5EF4-FFF2-40B4-BE49-F238E27FC236}">
                <a16:creationId xmlns="" xmlns:a16="http://schemas.microsoft.com/office/drawing/2014/main" id="{E4ABBBD9-0F4C-49E2-9164-99A7DC40CD62}"/>
              </a:ext>
            </a:extLst>
          </p:cNvPr>
          <p:cNvSpPr/>
          <p:nvPr/>
        </p:nvSpPr>
        <p:spPr>
          <a:xfrm>
            <a:off x="3773645" y="2784242"/>
            <a:ext cx="395025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443D81"/>
                </a:solidFill>
                <a:latin typeface="+mj-lt"/>
                <a:cs typeface="Times New Roman" panose="02020603050405020304" pitchFamily="18" charset="0"/>
              </a:rPr>
              <a:t>Требования к получателю поддержки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="" xmlns:a16="http://schemas.microsoft.com/office/drawing/2014/main" id="{4988910C-87AE-46C0-8C6F-7B5286F303E4}"/>
              </a:ext>
            </a:extLst>
          </p:cNvPr>
          <p:cNvSpPr/>
          <p:nvPr/>
        </p:nvSpPr>
        <p:spPr>
          <a:xfrm>
            <a:off x="3773646" y="1371809"/>
            <a:ext cx="2937029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443D8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Цель кредитования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112CCF4F-C9E1-4EAC-9215-F4FA6BB06AA4}"/>
              </a:ext>
            </a:extLst>
          </p:cNvPr>
          <p:cNvSpPr txBox="1"/>
          <p:nvPr/>
        </p:nvSpPr>
        <p:spPr>
          <a:xfrm>
            <a:off x="1158014" y="5617088"/>
            <a:ext cx="167446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spcAft>
                <a:spcPts val="300"/>
              </a:spcAft>
              <a:buClr>
                <a:srgbClr val="1D46F3"/>
              </a:buClr>
              <a:defRPr sz="900">
                <a:solidFill>
                  <a:srgbClr val="606060"/>
                </a:solidFill>
              </a:defRPr>
            </a:lvl1pPr>
          </a:lstStyle>
          <a:p>
            <a:pPr>
              <a:spcAft>
                <a:spcPts val="300"/>
              </a:spcAft>
              <a:buClr>
                <a:srgbClr val="1D46F3"/>
              </a:buClr>
            </a:pPr>
            <a:r>
              <a:rPr lang="ru-RU" sz="900" dirty="0">
                <a:solidFill>
                  <a:srgbClr val="606060"/>
                </a:solidFill>
              </a:rPr>
              <a:t>дифференцированная ставка в зависимости от суммы и программы господдержки </a:t>
            </a:r>
          </a:p>
        </p:txBody>
      </p:sp>
      <p:cxnSp>
        <p:nvCxnSpPr>
          <p:cNvPr id="94" name="Прямая соединительная линия 93">
            <a:extLst>
              <a:ext uri="{FF2B5EF4-FFF2-40B4-BE49-F238E27FC236}">
                <a16:creationId xmlns="" xmlns:a16="http://schemas.microsoft.com/office/drawing/2014/main" id="{6CEE5105-805B-4DDD-AA58-68B45CC3B606}"/>
              </a:ext>
            </a:extLst>
          </p:cNvPr>
          <p:cNvCxnSpPr>
            <a:cxnSpLocks/>
          </p:cNvCxnSpPr>
          <p:nvPr/>
        </p:nvCxnSpPr>
        <p:spPr>
          <a:xfrm>
            <a:off x="8184281" y="1371809"/>
            <a:ext cx="0" cy="4673391"/>
          </a:xfrm>
          <a:prstGeom prst="line">
            <a:avLst/>
          </a:prstGeom>
          <a:ln w="12700">
            <a:solidFill>
              <a:srgbClr val="01C4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="" xmlns:a16="http://schemas.microsoft.com/office/drawing/2014/main" id="{8060E4AD-5A4C-43E7-8B94-DA19F75DD2FE}"/>
              </a:ext>
            </a:extLst>
          </p:cNvPr>
          <p:cNvSpPr txBox="1"/>
          <p:nvPr/>
        </p:nvSpPr>
        <p:spPr>
          <a:xfrm>
            <a:off x="8550765" y="3786756"/>
            <a:ext cx="1348446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43D81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Обеспечение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65DB3321-66BE-4B37-8C29-5EF5143EC9F9}"/>
              </a:ext>
            </a:extLst>
          </p:cNvPr>
          <p:cNvSpPr txBox="1"/>
          <p:nvPr/>
        </p:nvSpPr>
        <p:spPr>
          <a:xfrm>
            <a:off x="3773647" y="3086660"/>
            <a:ext cx="4001058" cy="31854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171450" indent="-171450">
              <a:spcAft>
                <a:spcPts val="300"/>
              </a:spcAft>
              <a:buClr>
                <a:srgbClr val="1D46F3"/>
              </a:buClr>
              <a:buFont typeface="Wingdings" panose="05000000000000000000" pitchFamily="2" charset="2"/>
              <a:buChar char="§"/>
              <a:defRPr sz="1000">
                <a:solidFill>
                  <a:prstClr val="black"/>
                </a:solidFill>
                <a:cs typeface="Helvetica" panose="020B0604020202020204" pitchFamily="34" charset="0"/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1C4E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Субъект МСП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1C4E0"/>
              </a:buClr>
              <a:buSzTx/>
              <a:buFont typeface="Golos UI" panose="020B0504020202020204" pitchFamily="34" charset="-52"/>
              <a:buChar char="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юридическое лицо с организационно-правовой формой ООО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</a:rPr>
              <a:t>за исключением ООО, участником / учредителем которого с долей участия 25% и более в уставном капитале субъекта МСП является юридическое лицо, одновременно являющееся акционерным обществом или физическое лицо, не являющееся гражданином РФ)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1C4E0"/>
              </a:buClr>
              <a:buSzTx/>
              <a:buFont typeface="Golos UI" panose="020B0504020202020204" pitchFamily="34" charset="-52"/>
              <a:buChar char="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индивидуальный предприниматель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(только</a:t>
            </a:r>
            <a:r>
              <a:rPr kumimoji="0" lang="ru-RU" b="0" i="0" u="none" strike="noStrike" kern="120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 гражданин РФ)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</a:endParaRPr>
          </a:p>
          <a:p>
            <a:pPr lvl="0">
              <a:buClr>
                <a:srgbClr val="01C4E0"/>
              </a:buClr>
              <a:buFont typeface="Golos UI" panose="020B0504020202020204" pitchFamily="34" charset="-52"/>
              <a:buChar char=""/>
              <a:defRPr/>
            </a:pPr>
            <a:r>
              <a:rPr lang="ru-RU" dirty="0"/>
              <a:t>крестьянское </a:t>
            </a:r>
            <a:r>
              <a:rPr lang="ru-RU" dirty="0">
                <a:solidFill>
                  <a:srgbClr val="787878"/>
                </a:solidFill>
              </a:rPr>
              <a:t>(фермерское) </a:t>
            </a:r>
            <a:r>
              <a:rPr lang="ru-RU" dirty="0"/>
              <a:t>хозяйство </a:t>
            </a:r>
            <a:r>
              <a:rPr lang="ru-RU" dirty="0">
                <a:solidFill>
                  <a:srgbClr val="787878"/>
                </a:solidFill>
              </a:rPr>
              <a:t>(КФХ)</a:t>
            </a:r>
          </a:p>
          <a:p>
            <a:pPr lvl="0">
              <a:buClr>
                <a:srgbClr val="01C4E0"/>
              </a:buClr>
              <a:buFont typeface="Golos UI" panose="020B0504020202020204" pitchFamily="34" charset="-52"/>
              <a:buChar char=""/>
              <a:defRPr/>
            </a:pPr>
            <a:r>
              <a:rPr lang="ru-RU" dirty="0"/>
              <a:t>индивидуальный предприниматель – глава крестьянского </a:t>
            </a:r>
            <a:r>
              <a:rPr lang="ru-RU" dirty="0">
                <a:solidFill>
                  <a:srgbClr val="787878"/>
                </a:solidFill>
              </a:rPr>
              <a:t>(фермерского) </a:t>
            </a:r>
            <a:r>
              <a:rPr lang="ru-RU" dirty="0"/>
              <a:t>хозяйства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(только гражданин РФ)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1C4E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Доход от текущей деятельности заемщика покрывает расходы на обслуживание и погашение кредита</a:t>
            </a:r>
          </a:p>
          <a:p>
            <a:pPr lvl="0">
              <a:buClr>
                <a:srgbClr val="01C4E0"/>
              </a:buClr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Срок регистрации заемщика на дату подачи заявки не менее 12 </a:t>
            </a:r>
            <a:r>
              <a:rPr lang="ru-RU" dirty="0"/>
              <a:t>месяцев </a:t>
            </a:r>
            <a:endParaRPr lang="en-US" dirty="0"/>
          </a:p>
          <a:p>
            <a:pPr lvl="0">
              <a:buClr>
                <a:srgbClr val="01C4E0"/>
              </a:buClr>
              <a:defRPr/>
            </a:pPr>
            <a:r>
              <a:rPr lang="ru-RU" dirty="0">
                <a:solidFill>
                  <a:srgbClr val="443D81"/>
                </a:solidFill>
              </a:rPr>
              <a:t>Для направления «Туризм» </a:t>
            </a:r>
            <a:r>
              <a:rPr lang="ru-RU" dirty="0"/>
              <a:t>осуществление деятельности по ОКВЭД: 55.1, 55.2, 55.3, 55.9, 56.1, 49.39.11, 49.39.12, 49.31.25, 49.39.2, 79.1, 79.9, 77.21, 86.90.4</a:t>
            </a:r>
            <a:endParaRPr lang="en-US" dirty="0"/>
          </a:p>
          <a:p>
            <a:pPr lvl="0">
              <a:buClr>
                <a:srgbClr val="01C4E0"/>
              </a:buClr>
              <a:defRPr/>
            </a:pPr>
            <a:r>
              <a:rPr lang="ru-RU" dirty="0">
                <a:solidFill>
                  <a:srgbClr val="443D81"/>
                </a:solidFill>
              </a:rPr>
              <a:t>Для направления «Легпром» </a:t>
            </a:r>
            <a:r>
              <a:rPr lang="ru-RU" dirty="0"/>
              <a:t>осуществление деятельности по ОКВЭД: 74.10 и ОКВЭД в рамках классов 13, 14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8A4EDB3F-6D3D-41A8-8907-6A950B6DEE50}"/>
              </a:ext>
            </a:extLst>
          </p:cNvPr>
          <p:cNvSpPr txBox="1"/>
          <p:nvPr/>
        </p:nvSpPr>
        <p:spPr>
          <a:xfrm>
            <a:off x="3773646" y="1674227"/>
            <a:ext cx="3879039" cy="815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171450" indent="-171450">
              <a:spcAft>
                <a:spcPts val="300"/>
              </a:spcAft>
              <a:buClr>
                <a:srgbClr val="01C4E0"/>
              </a:buClr>
              <a:buFont typeface="Wingdings" panose="05000000000000000000" pitchFamily="2" charset="2"/>
              <a:buChar char="§"/>
              <a:defRPr sz="1200">
                <a:solidFill>
                  <a:srgbClr val="443D81"/>
                </a:solidFill>
                <a:cs typeface="Helvetica" panose="020B0604020202020204" pitchFamily="34" charset="0"/>
              </a:defRPr>
            </a:lvl1pPr>
          </a:lstStyle>
          <a:p>
            <a:r>
              <a:rPr lang="ru-RU" dirty="0"/>
              <a:t>Развитие предпринимательской деятельности</a:t>
            </a:r>
          </a:p>
          <a:p>
            <a:r>
              <a:rPr lang="ru-RU" dirty="0"/>
              <a:t>Пополнение оборотных средств</a:t>
            </a:r>
          </a:p>
          <a:p>
            <a:r>
              <a:rPr lang="ru-RU" dirty="0"/>
              <a:t>Инвестиционные цели </a:t>
            </a:r>
            <a:r>
              <a:rPr lang="ru-RU" sz="1000" dirty="0"/>
              <a:t>(в том числе на цели приобретения бывшего в употреблении оборудования) </a:t>
            </a:r>
          </a:p>
        </p:txBody>
      </p:sp>
      <p:sp>
        <p:nvSpPr>
          <p:cNvPr id="77" name="Прямоугольник 76">
            <a:extLst>
              <a:ext uri="{FF2B5EF4-FFF2-40B4-BE49-F238E27FC236}">
                <a16:creationId xmlns="" xmlns:a16="http://schemas.microsoft.com/office/drawing/2014/main" id="{E1D9FD4C-3A7C-4C73-8D01-1BFA14B0C06D}"/>
              </a:ext>
            </a:extLst>
          </p:cNvPr>
          <p:cNvSpPr/>
          <p:nvPr/>
        </p:nvSpPr>
        <p:spPr>
          <a:xfrm>
            <a:off x="8550763" y="4089174"/>
            <a:ext cx="3031623" cy="1569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1C4E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Поручительство Корпорации МСП</a:t>
            </a:r>
            <a:b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</a:b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в размере 50% от суммы кредита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1C4E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Поручительство ИП – не предоставляется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1C4E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Поручительство ЮЛ – не требуется при одновременном соблюдении следующих условий:</a:t>
            </a:r>
          </a:p>
          <a:p>
            <a:pPr marL="182562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87878"/>
              </a:buClr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Среднесписочная численность работников заемщика не менее 5 чел.</a:t>
            </a:r>
          </a:p>
          <a:p>
            <a:pPr marL="182562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787878"/>
              </a:buClr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Заемщиком оплачено налогов не менее 1 млн руб. за предыдущий год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="" xmlns:a16="http://schemas.microsoft.com/office/drawing/2014/main" id="{D83A8962-F9CD-4CB8-B60A-54182CF5EC70}"/>
              </a:ext>
            </a:extLst>
          </p:cNvPr>
          <p:cNvSpPr/>
          <p:nvPr/>
        </p:nvSpPr>
        <p:spPr>
          <a:xfrm>
            <a:off x="8550764" y="1674227"/>
            <a:ext cx="3231659" cy="18081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spcAft>
                <a:spcPts val="300"/>
              </a:spcAft>
              <a:buClr>
                <a:srgbClr val="01C4E0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cs typeface="Helvetica" panose="020B0604020202020204" pitchFamily="34" charset="0"/>
              </a:rPr>
              <a:t>Отсрочка оплаты основного</a:t>
            </a:r>
            <a:br>
              <a:rPr lang="ru-RU" sz="1000" dirty="0">
                <a:solidFill>
                  <a:prstClr val="black"/>
                </a:solidFill>
                <a:cs typeface="Helvetica" panose="020B0604020202020204" pitchFamily="34" charset="0"/>
              </a:rPr>
            </a:br>
            <a:r>
              <a:rPr lang="ru-RU" sz="1000" dirty="0">
                <a:solidFill>
                  <a:prstClr val="black"/>
                </a:solidFill>
                <a:cs typeface="Helvetica" panose="020B0604020202020204" pitchFamily="34" charset="0"/>
              </a:rPr>
              <a:t>долга на 90 дней – для кредитов на инвестиционные цели (вкл.  приобретение б/у оборудования) и по направлениям  «франшиза», «туризм», «легпром»</a:t>
            </a:r>
          </a:p>
          <a:p>
            <a:pPr marL="171450" indent="-171450">
              <a:spcAft>
                <a:spcPts val="300"/>
              </a:spcAft>
              <a:buClr>
                <a:srgbClr val="01C4E0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cs typeface="Helvetica" panose="020B0604020202020204" pitchFamily="34" charset="0"/>
              </a:rPr>
              <a:t>Расчетный счет для оформления кредита может быть открыт в любом банке </a:t>
            </a:r>
          </a:p>
          <a:p>
            <a:pPr marL="171450" indent="-171450">
              <a:spcAft>
                <a:spcPts val="300"/>
              </a:spcAft>
              <a:buClr>
                <a:srgbClr val="01C4E0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cs typeface="Helvetica" panose="020B0604020202020204" pitchFamily="34" charset="0"/>
              </a:rPr>
              <a:t>Погашение кредита – ежемесячные аннуитетные платежи</a:t>
            </a:r>
          </a:p>
          <a:p>
            <a:pPr marL="171450" indent="-171450">
              <a:spcAft>
                <a:spcPts val="300"/>
              </a:spcAft>
              <a:buClr>
                <a:srgbClr val="01C4E0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cs typeface="Helvetica" panose="020B0604020202020204" pitchFamily="34" charset="0"/>
              </a:rPr>
              <a:t>Цифровая доступность из любой точки России через АИС НГС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97E9C1DA-8A0C-41F1-BC65-51C2086010FB}"/>
              </a:ext>
            </a:extLst>
          </p:cNvPr>
          <p:cNvSpPr txBox="1"/>
          <p:nvPr/>
        </p:nvSpPr>
        <p:spPr>
          <a:xfrm>
            <a:off x="8550765" y="1371809"/>
            <a:ext cx="152638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43D81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Преимущества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22C70C02-D86A-4689-B544-CC4842E38CA2}"/>
              </a:ext>
            </a:extLst>
          </p:cNvPr>
          <p:cNvSpPr txBox="1"/>
          <p:nvPr/>
        </p:nvSpPr>
        <p:spPr>
          <a:xfrm>
            <a:off x="409575" y="925820"/>
            <a:ext cx="3056083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latin typeface="+mj-lt"/>
                <a:cs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>
                <a:solidFill>
                  <a:srgbClr val="443D81"/>
                </a:solidFill>
              </a:rPr>
              <a:t>Основные условия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48240BEC-4C9E-427F-9373-55020219AD8B}"/>
              </a:ext>
            </a:extLst>
          </p:cNvPr>
          <p:cNvSpPr txBox="1"/>
          <p:nvPr/>
        </p:nvSpPr>
        <p:spPr>
          <a:xfrm>
            <a:off x="1158015" y="3638048"/>
            <a:ext cx="2220110" cy="3693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+mn-cs"/>
              </a:rPr>
              <a:t>до 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36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 мес.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1BFC898E-2653-40E0-8AE8-D2FD414D28BF}"/>
              </a:ext>
            </a:extLst>
          </p:cNvPr>
          <p:cNvGrpSpPr/>
          <p:nvPr/>
        </p:nvGrpSpPr>
        <p:grpSpPr>
          <a:xfrm>
            <a:off x="1158014" y="4280697"/>
            <a:ext cx="2220109" cy="490924"/>
            <a:chOff x="1158014" y="4103678"/>
            <a:chExt cx="2220109" cy="490924"/>
          </a:xfrm>
        </p:grpSpPr>
        <p:sp>
          <p:nvSpPr>
            <p:cNvPr id="89" name="TextBox 88">
              <a:extLst>
                <a:ext uri="{FF2B5EF4-FFF2-40B4-BE49-F238E27FC236}">
                  <a16:creationId xmlns="" xmlns:a16="http://schemas.microsoft.com/office/drawing/2014/main" id="{99478A3D-EAD9-40A1-B6F6-11A1C7138BF5}"/>
                </a:ext>
              </a:extLst>
            </p:cNvPr>
            <p:cNvSpPr txBox="1"/>
            <p:nvPr/>
          </p:nvSpPr>
          <p:spPr>
            <a:xfrm>
              <a:off x="1158014" y="4103678"/>
              <a:ext cx="2220109" cy="369332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lvl="0">
                <a:defRPr/>
              </a:pPr>
              <a:r>
                <a:rPr kumimoji="0" lang="ru-RU" sz="1400" i="0" u="none" strike="noStrike" kern="1200" cap="none" spc="0" normalizeH="0" baseline="0" noProof="0" dirty="0">
                  <a:ln>
                    <a:noFill/>
                  </a:ln>
                  <a:solidFill>
                    <a:srgbClr val="443D81"/>
                  </a:solidFill>
                  <a:effectLst/>
                  <a:uLnTx/>
                  <a:uFillTx/>
                  <a:ea typeface="+mn-ea"/>
                  <a:cs typeface="+mn-cs"/>
                </a:rPr>
                <a:t>до </a:t>
              </a:r>
              <a:r>
                <a:rPr kumimoji="0" lang="ru-RU" sz="2400" i="0" u="none" strike="noStrike" kern="1200" cap="none" spc="0" normalizeH="0" baseline="0" noProof="0" dirty="0">
                  <a:ln>
                    <a:noFill/>
                  </a:ln>
                  <a:solidFill>
                    <a:srgbClr val="443D81"/>
                  </a:solidFill>
                  <a:effectLst/>
                  <a:uLnTx/>
                  <a:uFillTx/>
                  <a:ea typeface="+mn-ea"/>
                  <a:cs typeface="Helvetica" panose="020B0604020202020204" pitchFamily="34" charset="0"/>
                </a:rPr>
                <a:t>60</a:t>
              </a:r>
              <a:r>
                <a:rPr kumimoji="0" lang="ru-RU" sz="1400" i="0" u="none" strike="noStrike" kern="1200" cap="none" spc="0" normalizeH="0" baseline="0" noProof="0" dirty="0">
                  <a:ln>
                    <a:noFill/>
                  </a:ln>
                  <a:solidFill>
                    <a:srgbClr val="443D81"/>
                  </a:solidFill>
                  <a:effectLst/>
                  <a:uLnTx/>
                  <a:uFillTx/>
                  <a:ea typeface="+mn-ea"/>
                  <a:cs typeface="Helvetica" panose="020B0604020202020204" pitchFamily="34" charset="0"/>
                </a:rPr>
                <a:t> мес.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="" xmlns:a16="http://schemas.microsoft.com/office/drawing/2014/main" id="{480EAC9D-8F3F-4860-9D30-BB0D8E3B168E}"/>
                </a:ext>
              </a:extLst>
            </p:cNvPr>
            <p:cNvSpPr txBox="1"/>
            <p:nvPr/>
          </p:nvSpPr>
          <p:spPr>
            <a:xfrm>
              <a:off x="1158015" y="4456103"/>
              <a:ext cx="2220108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spcAft>
                  <a:spcPts val="300"/>
                </a:spcAft>
                <a:buClr>
                  <a:srgbClr val="1D46F3"/>
                </a:buClr>
                <a:defRPr sz="1100">
                  <a:solidFill>
                    <a:srgbClr val="1D46F3"/>
                  </a:solidFill>
                  <a:cs typeface="Helvetica" panose="020B0604020202020204" pitchFamily="34" charset="0"/>
                </a:defRPr>
              </a:lvl1pPr>
            </a:lstStyle>
            <a:p>
              <a:pPr>
                <a:spcAft>
                  <a:spcPts val="300"/>
                </a:spcAft>
                <a:buClr>
                  <a:srgbClr val="1D46F3"/>
                </a:buClr>
              </a:pPr>
              <a:r>
                <a:rPr lang="ru-RU" sz="900" dirty="0">
                  <a:solidFill>
                    <a:srgbClr val="606060"/>
                  </a:solidFill>
                  <a:cs typeface="Helvetica" panose="020B0604020202020204" pitchFamily="34" charset="0"/>
                </a:rPr>
                <a:t>на инвестиционные цели 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49FC5508-4DBE-4965-9F02-2A9E5340948C}"/>
              </a:ext>
            </a:extLst>
          </p:cNvPr>
          <p:cNvSpPr txBox="1"/>
          <p:nvPr/>
        </p:nvSpPr>
        <p:spPr>
          <a:xfrm>
            <a:off x="1158016" y="3990473"/>
            <a:ext cx="199475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spcAft>
                <a:spcPts val="300"/>
              </a:spcAft>
              <a:buClr>
                <a:srgbClr val="1D46F3"/>
              </a:buClr>
              <a:defRPr sz="900">
                <a:solidFill>
                  <a:srgbClr val="606060"/>
                </a:solidFill>
                <a:cs typeface="Helvetica" panose="020B0604020202020204" pitchFamily="34" charset="0"/>
              </a:defRPr>
            </a:lvl1pPr>
          </a:lstStyle>
          <a:p>
            <a:r>
              <a:rPr lang="ru-RU" dirty="0"/>
              <a:t>на развитие пред-ой деятельности и пополнение оборотных средств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CE98C3E0-B06E-48CE-BECA-B57A435004FB}"/>
              </a:ext>
            </a:extLst>
          </p:cNvPr>
          <p:cNvSpPr txBox="1"/>
          <p:nvPr/>
        </p:nvSpPr>
        <p:spPr>
          <a:xfrm>
            <a:off x="1330280" y="1450420"/>
            <a:ext cx="2039948" cy="3693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50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 тыс.-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10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 млн</a:t>
            </a:r>
            <a:r>
              <a:rPr lang="ru-RU" sz="1400" dirty="0">
                <a:solidFill>
                  <a:srgbClr val="443D81"/>
                </a:solidFill>
              </a:rPr>
              <a:t> ₽</a:t>
            </a: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Helvetica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08980352-80CC-4CA2-9CB6-2E601679F05F}"/>
              </a:ext>
            </a:extLst>
          </p:cNvPr>
          <p:cNvSpPr txBox="1"/>
          <p:nvPr/>
        </p:nvSpPr>
        <p:spPr>
          <a:xfrm>
            <a:off x="1330280" y="2267260"/>
            <a:ext cx="211251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lvl="0">
              <a:spcAft>
                <a:spcPts val="300"/>
              </a:spcAft>
              <a:buClr>
                <a:srgbClr val="1D46F3"/>
              </a:buClr>
              <a:defRPr sz="900">
                <a:solidFill>
                  <a:srgbClr val="606060"/>
                </a:solidFill>
                <a:cs typeface="Helvetica" panose="020B0604020202020204" pitchFamily="34" charset="0"/>
              </a:defRPr>
            </a:lvl1pPr>
          </a:lstStyle>
          <a:p>
            <a:r>
              <a:rPr lang="ru-RU" dirty="0"/>
              <a:t>на развитие пред-ой деятельности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C2433E00-CC9C-479A-8A82-E2B37677109C}"/>
              </a:ext>
            </a:extLst>
          </p:cNvPr>
          <p:cNvSpPr txBox="1"/>
          <p:nvPr/>
        </p:nvSpPr>
        <p:spPr>
          <a:xfrm>
            <a:off x="1330280" y="1914835"/>
            <a:ext cx="2039948" cy="3693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50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 тыс.-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10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 млн</a:t>
            </a:r>
            <a:r>
              <a:rPr lang="ru-RU" sz="1400" dirty="0">
                <a:solidFill>
                  <a:srgbClr val="443D81"/>
                </a:solidFill>
              </a:rPr>
              <a:t> ₽</a:t>
            </a: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="" xmlns:a16="http://schemas.microsoft.com/office/drawing/2014/main" id="{6A925424-B028-45E9-9F13-DC1EF6B695AA}"/>
              </a:ext>
            </a:extLst>
          </p:cNvPr>
          <p:cNvSpPr txBox="1"/>
          <p:nvPr/>
        </p:nvSpPr>
        <p:spPr>
          <a:xfrm>
            <a:off x="1330280" y="2856947"/>
            <a:ext cx="198378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lvl="0">
              <a:spcAft>
                <a:spcPts val="300"/>
              </a:spcAft>
              <a:buClr>
                <a:srgbClr val="1D46F3"/>
              </a:buClr>
              <a:defRPr sz="900">
                <a:solidFill>
                  <a:srgbClr val="606060"/>
                </a:solidFill>
                <a:cs typeface="Helvetica" panose="020B0604020202020204" pitchFamily="34" charset="0"/>
              </a:defRPr>
            </a:lvl1pPr>
          </a:lstStyle>
          <a:p>
            <a:r>
              <a:rPr lang="ru-RU" dirty="0"/>
              <a:t>на пополнение оборотных средств и на инвестиционные цели 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="" xmlns:a16="http://schemas.microsoft.com/office/drawing/2014/main" id="{A1BA9CBA-FC1B-48F2-953C-BC3CFB9B1F89}"/>
              </a:ext>
            </a:extLst>
          </p:cNvPr>
          <p:cNvSpPr txBox="1"/>
          <p:nvPr/>
        </p:nvSpPr>
        <p:spPr>
          <a:xfrm>
            <a:off x="1330280" y="2504522"/>
            <a:ext cx="2039948" cy="3693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50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 тыс.-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50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 млн</a:t>
            </a:r>
            <a:r>
              <a:rPr lang="ru-RU" sz="1400" dirty="0">
                <a:solidFill>
                  <a:srgbClr val="443D81"/>
                </a:solidFill>
              </a:rPr>
              <a:t> ₽</a:t>
            </a: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="" xmlns:a16="http://schemas.microsoft.com/office/drawing/2014/main" id="{794E99FC-D8AB-4FDB-A0E1-A3D69FD36BE8}"/>
              </a:ext>
            </a:extLst>
          </p:cNvPr>
          <p:cNvSpPr txBox="1"/>
          <p:nvPr/>
        </p:nvSpPr>
        <p:spPr>
          <a:xfrm>
            <a:off x="821529" y="1951410"/>
            <a:ext cx="444052" cy="1538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/>
          <a:p>
            <a:pPr algn="r"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+mn-cs"/>
              </a:rPr>
              <a:t>ЮЛ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Helvetica" panose="020B0604020202020204" pitchFamily="34" charset="0"/>
            </a:endParaRPr>
          </a:p>
        </p:txBody>
      </p:sp>
      <p:cxnSp>
        <p:nvCxnSpPr>
          <p:cNvPr id="116" name="Прямая соединительная линия 115">
            <a:extLst>
              <a:ext uri="{FF2B5EF4-FFF2-40B4-BE49-F238E27FC236}">
                <a16:creationId xmlns="" xmlns:a16="http://schemas.microsoft.com/office/drawing/2014/main" id="{49E26D05-2214-44CC-9F59-EE9FAFB86E4C}"/>
              </a:ext>
            </a:extLst>
          </p:cNvPr>
          <p:cNvCxnSpPr>
            <a:cxnSpLocks/>
          </p:cNvCxnSpPr>
          <p:nvPr/>
        </p:nvCxnSpPr>
        <p:spPr>
          <a:xfrm>
            <a:off x="1062854" y="2118035"/>
            <a:ext cx="0" cy="987115"/>
          </a:xfrm>
          <a:prstGeom prst="line">
            <a:avLst/>
          </a:prstGeom>
          <a:ln w="6350">
            <a:solidFill>
              <a:srgbClr val="443D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="" xmlns:a16="http://schemas.microsoft.com/office/drawing/2014/main" id="{A064659E-828D-4D71-972A-7D72D4EDAA77}"/>
              </a:ext>
            </a:extLst>
          </p:cNvPr>
          <p:cNvSpPr txBox="1"/>
          <p:nvPr/>
        </p:nvSpPr>
        <p:spPr>
          <a:xfrm>
            <a:off x="821529" y="1488844"/>
            <a:ext cx="444052" cy="1538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/>
          <a:p>
            <a:pPr algn="r"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+mn-cs"/>
              </a:rPr>
              <a:t>ИП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60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B7A2534-28E3-47DD-8A69-36872A38232B}"/>
              </a:ext>
            </a:extLst>
          </p:cNvPr>
          <p:cNvSpPr txBox="1"/>
          <p:nvPr/>
        </p:nvSpPr>
        <p:spPr>
          <a:xfrm>
            <a:off x="409574" y="374105"/>
            <a:ext cx="1137285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3000">
                <a:latin typeface="+mj-lt"/>
                <a:cs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2400" dirty="0"/>
              <a:t>Кредитные продукты  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|</a:t>
            </a:r>
            <a:r>
              <a:rPr lang="ru-RU" sz="2400" dirty="0"/>
              <a:t>  </a:t>
            </a:r>
            <a:r>
              <a:rPr lang="ru-RU" sz="2400" dirty="0">
                <a:solidFill>
                  <a:srgbClr val="01C4E0"/>
                </a:solidFill>
              </a:rPr>
              <a:t>Экспресс-технология</a:t>
            </a:r>
            <a:r>
              <a:rPr lang="en-US" sz="2400" dirty="0"/>
              <a:t> </a:t>
            </a:r>
            <a:r>
              <a:rPr lang="ru-RU" sz="2400" dirty="0"/>
              <a:t> 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|</a:t>
            </a:r>
            <a:r>
              <a:rPr lang="ru-RU" sz="2400" dirty="0"/>
              <a:t> Для самозанятых граждан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1DEEFC40-544A-44A1-8AA7-030BAC5903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86" name="Номер слайда 17">
            <a:extLst>
              <a:ext uri="{FF2B5EF4-FFF2-40B4-BE49-F238E27FC236}">
                <a16:creationId xmlns="" xmlns:a16="http://schemas.microsoft.com/office/drawing/2014/main" id="{63A75E90-2EDE-4C63-BF67-FE6C17E6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="" xmlns:a16="http://schemas.microsoft.com/office/drawing/2014/main" id="{6B608122-DA93-481B-A78F-DE896A93A4A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="" xmlns:a16="http://schemas.microsoft.com/office/drawing/2014/main" id="{F56E50EE-CF60-46FD-999F-F6A9A247261A}"/>
              </a:ext>
            </a:extLst>
          </p:cNvPr>
          <p:cNvSpPr/>
          <p:nvPr/>
        </p:nvSpPr>
        <p:spPr>
          <a:xfrm>
            <a:off x="409576" y="1235819"/>
            <a:ext cx="3056083" cy="5005288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 panose="020F0502020204030204" pitchFamily="34" charset="0"/>
            </a:endParaRPr>
          </a:p>
        </p:txBody>
      </p:sp>
      <p:grpSp>
        <p:nvGrpSpPr>
          <p:cNvPr id="85" name="Группа 84">
            <a:extLst>
              <a:ext uri="{FF2B5EF4-FFF2-40B4-BE49-F238E27FC236}">
                <a16:creationId xmlns="" xmlns:a16="http://schemas.microsoft.com/office/drawing/2014/main" id="{E222190C-44B3-49A4-A1A1-51640170BE1B}"/>
              </a:ext>
            </a:extLst>
          </p:cNvPr>
          <p:cNvGrpSpPr/>
          <p:nvPr/>
        </p:nvGrpSpPr>
        <p:grpSpPr>
          <a:xfrm>
            <a:off x="535452" y="4776697"/>
            <a:ext cx="486000" cy="487157"/>
            <a:chOff x="-747576" y="3095277"/>
            <a:chExt cx="486000" cy="487157"/>
          </a:xfrm>
        </p:grpSpPr>
        <p:sp>
          <p:nvSpPr>
            <p:cNvPr id="86" name="Овал 85">
              <a:extLst>
                <a:ext uri="{FF2B5EF4-FFF2-40B4-BE49-F238E27FC236}">
                  <a16:creationId xmlns="" xmlns:a16="http://schemas.microsoft.com/office/drawing/2014/main" id="{7B341652-D768-433E-A752-2F81523E70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3095277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Freeform 14">
              <a:extLst>
                <a:ext uri="{FF2B5EF4-FFF2-40B4-BE49-F238E27FC236}">
                  <a16:creationId xmlns="" xmlns:a16="http://schemas.microsoft.com/office/drawing/2014/main" id="{4E1B03D3-544A-4C5C-96BC-B59AD01DBF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3095277"/>
              <a:ext cx="486000" cy="487157"/>
            </a:xfrm>
            <a:custGeom>
              <a:avLst/>
              <a:gdLst>
                <a:gd name="T0" fmla="*/ 1596 w 3356"/>
                <a:gd name="T1" fmla="*/ 1579 h 3363"/>
                <a:gd name="T2" fmla="*/ 1391 w 3356"/>
                <a:gd name="T3" fmla="*/ 1676 h 3363"/>
                <a:gd name="T4" fmla="*/ 1176 w 3356"/>
                <a:gd name="T5" fmla="*/ 1599 h 3363"/>
                <a:gd name="T6" fmla="*/ 1078 w 3356"/>
                <a:gd name="T7" fmla="*/ 1394 h 3363"/>
                <a:gd name="T8" fmla="*/ 1155 w 3356"/>
                <a:gd name="T9" fmla="*/ 1178 h 3363"/>
                <a:gd name="T10" fmla="*/ 1360 w 3356"/>
                <a:gd name="T11" fmla="*/ 1081 h 3363"/>
                <a:gd name="T12" fmla="*/ 1576 w 3356"/>
                <a:gd name="T13" fmla="*/ 1158 h 3363"/>
                <a:gd name="T14" fmla="*/ 1673 w 3356"/>
                <a:gd name="T15" fmla="*/ 1363 h 3363"/>
                <a:gd name="T16" fmla="*/ 1599 w 3356"/>
                <a:gd name="T17" fmla="*/ 1355 h 3363"/>
                <a:gd name="T18" fmla="*/ 1443 w 3356"/>
                <a:gd name="T19" fmla="*/ 1163 h 3363"/>
                <a:gd name="T20" fmla="*/ 1249 w 3356"/>
                <a:gd name="T21" fmla="*/ 1191 h 3363"/>
                <a:gd name="T22" fmla="*/ 1151 w 3356"/>
                <a:gd name="T23" fmla="*/ 1402 h 3363"/>
                <a:gd name="T24" fmla="*/ 1308 w 3356"/>
                <a:gd name="T25" fmla="*/ 1594 h 3363"/>
                <a:gd name="T26" fmla="*/ 1501 w 3356"/>
                <a:gd name="T27" fmla="*/ 1566 h 3363"/>
                <a:gd name="T28" fmla="*/ 2219 w 3356"/>
                <a:gd name="T29" fmla="*/ 2163 h 3363"/>
                <a:gd name="T30" fmla="*/ 2026 w 3356"/>
                <a:gd name="T31" fmla="*/ 2280 h 3363"/>
                <a:gd name="T32" fmla="*/ 1802 w 3356"/>
                <a:gd name="T33" fmla="*/ 2224 h 3363"/>
                <a:gd name="T34" fmla="*/ 1686 w 3356"/>
                <a:gd name="T35" fmla="*/ 2030 h 3363"/>
                <a:gd name="T36" fmla="*/ 1742 w 3356"/>
                <a:gd name="T37" fmla="*/ 1807 h 3363"/>
                <a:gd name="T38" fmla="*/ 1936 w 3356"/>
                <a:gd name="T39" fmla="*/ 1690 h 3363"/>
                <a:gd name="T40" fmla="*/ 2159 w 3356"/>
                <a:gd name="T41" fmla="*/ 1745 h 3363"/>
                <a:gd name="T42" fmla="*/ 2275 w 3356"/>
                <a:gd name="T43" fmla="*/ 1940 h 3363"/>
                <a:gd name="T44" fmla="*/ 2206 w 3356"/>
                <a:gd name="T45" fmla="*/ 1985 h 3363"/>
                <a:gd name="T46" fmla="*/ 2068 w 3356"/>
                <a:gd name="T47" fmla="*/ 1776 h 3363"/>
                <a:gd name="T48" fmla="*/ 1892 w 3356"/>
                <a:gd name="T49" fmla="*/ 1776 h 3363"/>
                <a:gd name="T50" fmla="*/ 1755 w 3356"/>
                <a:gd name="T51" fmla="*/ 1985 h 3363"/>
                <a:gd name="T52" fmla="*/ 1892 w 3356"/>
                <a:gd name="T53" fmla="*/ 2192 h 3363"/>
                <a:gd name="T54" fmla="*/ 2068 w 3356"/>
                <a:gd name="T55" fmla="*/ 2192 h 3363"/>
                <a:gd name="T56" fmla="*/ 3337 w 3356"/>
                <a:gd name="T57" fmla="*/ 1937 h 3363"/>
                <a:gd name="T58" fmla="*/ 3114 w 3356"/>
                <a:gd name="T59" fmla="*/ 2553 h 3363"/>
                <a:gd name="T60" fmla="*/ 2682 w 3356"/>
                <a:gd name="T61" fmla="*/ 3029 h 3363"/>
                <a:gd name="T62" fmla="*/ 2097 w 3356"/>
                <a:gd name="T63" fmla="*/ 3310 h 3363"/>
                <a:gd name="T64" fmla="*/ 1423 w 3356"/>
                <a:gd name="T65" fmla="*/ 3344 h 3363"/>
                <a:gd name="T66" fmla="*/ 808 w 3356"/>
                <a:gd name="T67" fmla="*/ 3120 h 3363"/>
                <a:gd name="T68" fmla="*/ 333 w 3356"/>
                <a:gd name="T69" fmla="*/ 2688 h 3363"/>
                <a:gd name="T70" fmla="*/ 53 w 3356"/>
                <a:gd name="T71" fmla="*/ 2102 h 3363"/>
                <a:gd name="T72" fmla="*/ 19 w 3356"/>
                <a:gd name="T73" fmla="*/ 1425 h 3363"/>
                <a:gd name="T74" fmla="*/ 242 w 3356"/>
                <a:gd name="T75" fmla="*/ 810 h 3363"/>
                <a:gd name="T76" fmla="*/ 674 w 3356"/>
                <a:gd name="T77" fmla="*/ 335 h 3363"/>
                <a:gd name="T78" fmla="*/ 1259 w 3356"/>
                <a:gd name="T79" fmla="*/ 53 h 3363"/>
                <a:gd name="T80" fmla="*/ 1933 w 3356"/>
                <a:gd name="T81" fmla="*/ 19 h 3363"/>
                <a:gd name="T82" fmla="*/ 2548 w 3356"/>
                <a:gd name="T83" fmla="*/ 244 h 3363"/>
                <a:gd name="T84" fmla="*/ 3023 w 3356"/>
                <a:gd name="T85" fmla="*/ 676 h 3363"/>
                <a:gd name="T86" fmla="*/ 3303 w 3356"/>
                <a:gd name="T87" fmla="*/ 1261 h 3363"/>
                <a:gd name="T88" fmla="*/ 2941 w 3356"/>
                <a:gd name="T89" fmla="*/ 2675 h 3363"/>
                <a:gd name="T90" fmla="*/ 3222 w 3356"/>
                <a:gd name="T91" fmla="*/ 2122 h 3363"/>
                <a:gd name="T92" fmla="*/ 3271 w 3356"/>
                <a:gd name="T93" fmla="*/ 1476 h 3363"/>
                <a:gd name="T94" fmla="*/ 3070 w 3356"/>
                <a:gd name="T95" fmla="*/ 881 h 3363"/>
                <a:gd name="T96" fmla="*/ 2669 w 3356"/>
                <a:gd name="T97" fmla="*/ 416 h 3363"/>
                <a:gd name="T98" fmla="*/ 2118 w 3356"/>
                <a:gd name="T99" fmla="*/ 134 h 3363"/>
                <a:gd name="T100" fmla="*/ 1473 w 3356"/>
                <a:gd name="T101" fmla="*/ 85 h 3363"/>
                <a:gd name="T102" fmla="*/ 878 w 3356"/>
                <a:gd name="T103" fmla="*/ 286 h 3363"/>
                <a:gd name="T104" fmla="*/ 415 w 3356"/>
                <a:gd name="T105" fmla="*/ 688 h 3363"/>
                <a:gd name="T106" fmla="*/ 134 w 3356"/>
                <a:gd name="T107" fmla="*/ 1241 h 3363"/>
                <a:gd name="T108" fmla="*/ 85 w 3356"/>
                <a:gd name="T109" fmla="*/ 1887 h 3363"/>
                <a:gd name="T110" fmla="*/ 286 w 3356"/>
                <a:gd name="T111" fmla="*/ 2483 h 3363"/>
                <a:gd name="T112" fmla="*/ 687 w 3356"/>
                <a:gd name="T113" fmla="*/ 2947 h 3363"/>
                <a:gd name="T114" fmla="*/ 1238 w 3356"/>
                <a:gd name="T115" fmla="*/ 3229 h 3363"/>
                <a:gd name="T116" fmla="*/ 1883 w 3356"/>
                <a:gd name="T117" fmla="*/ 3278 h 3363"/>
                <a:gd name="T118" fmla="*/ 2478 w 3356"/>
                <a:gd name="T119" fmla="*/ 3077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56" h="3363">
                  <a:moveTo>
                    <a:pt x="1674" y="1379"/>
                  </a:moveTo>
                  <a:lnTo>
                    <a:pt x="1673" y="1394"/>
                  </a:lnTo>
                  <a:lnTo>
                    <a:pt x="1672" y="1409"/>
                  </a:lnTo>
                  <a:lnTo>
                    <a:pt x="1670" y="1424"/>
                  </a:lnTo>
                  <a:lnTo>
                    <a:pt x="1667" y="1438"/>
                  </a:lnTo>
                  <a:lnTo>
                    <a:pt x="1664" y="1454"/>
                  </a:lnTo>
                  <a:lnTo>
                    <a:pt x="1660" y="1468"/>
                  </a:lnTo>
                  <a:lnTo>
                    <a:pt x="1655" y="1482"/>
                  </a:lnTo>
                  <a:lnTo>
                    <a:pt x="1650" y="1495"/>
                  </a:lnTo>
                  <a:lnTo>
                    <a:pt x="1644" y="1508"/>
                  </a:lnTo>
                  <a:lnTo>
                    <a:pt x="1637" y="1521"/>
                  </a:lnTo>
                  <a:lnTo>
                    <a:pt x="1631" y="1533"/>
                  </a:lnTo>
                  <a:lnTo>
                    <a:pt x="1622" y="1545"/>
                  </a:lnTo>
                  <a:lnTo>
                    <a:pt x="1614" y="1557"/>
                  </a:lnTo>
                  <a:lnTo>
                    <a:pt x="1606" y="1568"/>
                  </a:lnTo>
                  <a:lnTo>
                    <a:pt x="1596" y="1579"/>
                  </a:lnTo>
                  <a:lnTo>
                    <a:pt x="1586" y="1590"/>
                  </a:lnTo>
                  <a:lnTo>
                    <a:pt x="1576" y="1599"/>
                  </a:lnTo>
                  <a:lnTo>
                    <a:pt x="1565" y="1609"/>
                  </a:lnTo>
                  <a:lnTo>
                    <a:pt x="1554" y="1618"/>
                  </a:lnTo>
                  <a:lnTo>
                    <a:pt x="1542" y="1626"/>
                  </a:lnTo>
                  <a:lnTo>
                    <a:pt x="1530" y="1634"/>
                  </a:lnTo>
                  <a:lnTo>
                    <a:pt x="1517" y="1640"/>
                  </a:lnTo>
                  <a:lnTo>
                    <a:pt x="1504" y="1648"/>
                  </a:lnTo>
                  <a:lnTo>
                    <a:pt x="1492" y="1653"/>
                  </a:lnTo>
                  <a:lnTo>
                    <a:pt x="1478" y="1659"/>
                  </a:lnTo>
                  <a:lnTo>
                    <a:pt x="1464" y="1663"/>
                  </a:lnTo>
                  <a:lnTo>
                    <a:pt x="1450" y="1667"/>
                  </a:lnTo>
                  <a:lnTo>
                    <a:pt x="1436" y="1671"/>
                  </a:lnTo>
                  <a:lnTo>
                    <a:pt x="1420" y="1674"/>
                  </a:lnTo>
                  <a:lnTo>
                    <a:pt x="1406" y="1675"/>
                  </a:lnTo>
                  <a:lnTo>
                    <a:pt x="1391" y="1676"/>
                  </a:lnTo>
                  <a:lnTo>
                    <a:pt x="1375" y="1677"/>
                  </a:lnTo>
                  <a:lnTo>
                    <a:pt x="1360" y="1676"/>
                  </a:lnTo>
                  <a:lnTo>
                    <a:pt x="1345" y="1675"/>
                  </a:lnTo>
                  <a:lnTo>
                    <a:pt x="1330" y="1674"/>
                  </a:lnTo>
                  <a:lnTo>
                    <a:pt x="1316" y="1671"/>
                  </a:lnTo>
                  <a:lnTo>
                    <a:pt x="1301" y="1667"/>
                  </a:lnTo>
                  <a:lnTo>
                    <a:pt x="1287" y="1663"/>
                  </a:lnTo>
                  <a:lnTo>
                    <a:pt x="1273" y="1659"/>
                  </a:lnTo>
                  <a:lnTo>
                    <a:pt x="1260" y="1653"/>
                  </a:lnTo>
                  <a:lnTo>
                    <a:pt x="1247" y="1648"/>
                  </a:lnTo>
                  <a:lnTo>
                    <a:pt x="1234" y="1640"/>
                  </a:lnTo>
                  <a:lnTo>
                    <a:pt x="1221" y="1634"/>
                  </a:lnTo>
                  <a:lnTo>
                    <a:pt x="1209" y="1626"/>
                  </a:lnTo>
                  <a:lnTo>
                    <a:pt x="1197" y="1618"/>
                  </a:lnTo>
                  <a:lnTo>
                    <a:pt x="1187" y="1609"/>
                  </a:lnTo>
                  <a:lnTo>
                    <a:pt x="1176" y="1599"/>
                  </a:lnTo>
                  <a:lnTo>
                    <a:pt x="1165" y="1590"/>
                  </a:lnTo>
                  <a:lnTo>
                    <a:pt x="1155" y="1579"/>
                  </a:lnTo>
                  <a:lnTo>
                    <a:pt x="1146" y="1568"/>
                  </a:lnTo>
                  <a:lnTo>
                    <a:pt x="1137" y="1557"/>
                  </a:lnTo>
                  <a:lnTo>
                    <a:pt x="1128" y="1545"/>
                  </a:lnTo>
                  <a:lnTo>
                    <a:pt x="1121" y="1533"/>
                  </a:lnTo>
                  <a:lnTo>
                    <a:pt x="1113" y="1521"/>
                  </a:lnTo>
                  <a:lnTo>
                    <a:pt x="1107" y="1508"/>
                  </a:lnTo>
                  <a:lnTo>
                    <a:pt x="1101" y="1495"/>
                  </a:lnTo>
                  <a:lnTo>
                    <a:pt x="1096" y="1481"/>
                  </a:lnTo>
                  <a:lnTo>
                    <a:pt x="1091" y="1468"/>
                  </a:lnTo>
                  <a:lnTo>
                    <a:pt x="1087" y="1454"/>
                  </a:lnTo>
                  <a:lnTo>
                    <a:pt x="1084" y="1438"/>
                  </a:lnTo>
                  <a:lnTo>
                    <a:pt x="1081" y="1424"/>
                  </a:lnTo>
                  <a:lnTo>
                    <a:pt x="1079" y="1409"/>
                  </a:lnTo>
                  <a:lnTo>
                    <a:pt x="1078" y="1394"/>
                  </a:lnTo>
                  <a:lnTo>
                    <a:pt x="1078" y="1379"/>
                  </a:lnTo>
                  <a:lnTo>
                    <a:pt x="1078" y="1363"/>
                  </a:lnTo>
                  <a:lnTo>
                    <a:pt x="1079" y="1348"/>
                  </a:lnTo>
                  <a:lnTo>
                    <a:pt x="1081" y="1334"/>
                  </a:lnTo>
                  <a:lnTo>
                    <a:pt x="1084" y="1319"/>
                  </a:lnTo>
                  <a:lnTo>
                    <a:pt x="1087" y="1305"/>
                  </a:lnTo>
                  <a:lnTo>
                    <a:pt x="1091" y="1290"/>
                  </a:lnTo>
                  <a:lnTo>
                    <a:pt x="1096" y="1276"/>
                  </a:lnTo>
                  <a:lnTo>
                    <a:pt x="1101" y="1262"/>
                  </a:lnTo>
                  <a:lnTo>
                    <a:pt x="1107" y="1249"/>
                  </a:lnTo>
                  <a:lnTo>
                    <a:pt x="1113" y="1236"/>
                  </a:lnTo>
                  <a:lnTo>
                    <a:pt x="1121" y="1224"/>
                  </a:lnTo>
                  <a:lnTo>
                    <a:pt x="1128" y="1212"/>
                  </a:lnTo>
                  <a:lnTo>
                    <a:pt x="1137" y="1200"/>
                  </a:lnTo>
                  <a:lnTo>
                    <a:pt x="1146" y="1189"/>
                  </a:lnTo>
                  <a:lnTo>
                    <a:pt x="1155" y="1178"/>
                  </a:lnTo>
                  <a:lnTo>
                    <a:pt x="1165" y="1167"/>
                  </a:lnTo>
                  <a:lnTo>
                    <a:pt x="1176" y="1158"/>
                  </a:lnTo>
                  <a:lnTo>
                    <a:pt x="1187" y="1148"/>
                  </a:lnTo>
                  <a:lnTo>
                    <a:pt x="1197" y="1139"/>
                  </a:lnTo>
                  <a:lnTo>
                    <a:pt x="1209" y="1131"/>
                  </a:lnTo>
                  <a:lnTo>
                    <a:pt x="1221" y="1123"/>
                  </a:lnTo>
                  <a:lnTo>
                    <a:pt x="1234" y="1117"/>
                  </a:lnTo>
                  <a:lnTo>
                    <a:pt x="1247" y="1110"/>
                  </a:lnTo>
                  <a:lnTo>
                    <a:pt x="1260" y="1104"/>
                  </a:lnTo>
                  <a:lnTo>
                    <a:pt x="1273" y="1098"/>
                  </a:lnTo>
                  <a:lnTo>
                    <a:pt x="1287" y="1094"/>
                  </a:lnTo>
                  <a:lnTo>
                    <a:pt x="1301" y="1090"/>
                  </a:lnTo>
                  <a:lnTo>
                    <a:pt x="1316" y="1086"/>
                  </a:lnTo>
                  <a:lnTo>
                    <a:pt x="1330" y="1083"/>
                  </a:lnTo>
                  <a:lnTo>
                    <a:pt x="1345" y="1082"/>
                  </a:lnTo>
                  <a:lnTo>
                    <a:pt x="1360" y="1081"/>
                  </a:lnTo>
                  <a:lnTo>
                    <a:pt x="1375" y="1080"/>
                  </a:lnTo>
                  <a:lnTo>
                    <a:pt x="1391" y="1081"/>
                  </a:lnTo>
                  <a:lnTo>
                    <a:pt x="1406" y="1082"/>
                  </a:lnTo>
                  <a:lnTo>
                    <a:pt x="1420" y="1083"/>
                  </a:lnTo>
                  <a:lnTo>
                    <a:pt x="1436" y="1086"/>
                  </a:lnTo>
                  <a:lnTo>
                    <a:pt x="1450" y="1090"/>
                  </a:lnTo>
                  <a:lnTo>
                    <a:pt x="1465" y="1094"/>
                  </a:lnTo>
                  <a:lnTo>
                    <a:pt x="1478" y="1098"/>
                  </a:lnTo>
                  <a:lnTo>
                    <a:pt x="1492" y="1104"/>
                  </a:lnTo>
                  <a:lnTo>
                    <a:pt x="1504" y="1110"/>
                  </a:lnTo>
                  <a:lnTo>
                    <a:pt x="1517" y="1117"/>
                  </a:lnTo>
                  <a:lnTo>
                    <a:pt x="1530" y="1123"/>
                  </a:lnTo>
                  <a:lnTo>
                    <a:pt x="1542" y="1131"/>
                  </a:lnTo>
                  <a:lnTo>
                    <a:pt x="1554" y="1139"/>
                  </a:lnTo>
                  <a:lnTo>
                    <a:pt x="1565" y="1148"/>
                  </a:lnTo>
                  <a:lnTo>
                    <a:pt x="1576" y="1158"/>
                  </a:lnTo>
                  <a:lnTo>
                    <a:pt x="1586" y="1167"/>
                  </a:lnTo>
                  <a:lnTo>
                    <a:pt x="1596" y="1178"/>
                  </a:lnTo>
                  <a:lnTo>
                    <a:pt x="1606" y="1189"/>
                  </a:lnTo>
                  <a:lnTo>
                    <a:pt x="1614" y="1200"/>
                  </a:lnTo>
                  <a:lnTo>
                    <a:pt x="1622" y="1212"/>
                  </a:lnTo>
                  <a:lnTo>
                    <a:pt x="1631" y="1224"/>
                  </a:lnTo>
                  <a:lnTo>
                    <a:pt x="1637" y="1236"/>
                  </a:lnTo>
                  <a:lnTo>
                    <a:pt x="1644" y="1249"/>
                  </a:lnTo>
                  <a:lnTo>
                    <a:pt x="1650" y="1262"/>
                  </a:lnTo>
                  <a:lnTo>
                    <a:pt x="1655" y="1276"/>
                  </a:lnTo>
                  <a:lnTo>
                    <a:pt x="1660" y="1290"/>
                  </a:lnTo>
                  <a:lnTo>
                    <a:pt x="1664" y="1305"/>
                  </a:lnTo>
                  <a:lnTo>
                    <a:pt x="1667" y="1319"/>
                  </a:lnTo>
                  <a:lnTo>
                    <a:pt x="1670" y="1334"/>
                  </a:lnTo>
                  <a:lnTo>
                    <a:pt x="1672" y="1348"/>
                  </a:lnTo>
                  <a:lnTo>
                    <a:pt x="1673" y="1363"/>
                  </a:lnTo>
                  <a:lnTo>
                    <a:pt x="1674" y="1379"/>
                  </a:lnTo>
                  <a:close/>
                  <a:moveTo>
                    <a:pt x="1535" y="1538"/>
                  </a:moveTo>
                  <a:lnTo>
                    <a:pt x="1550" y="1523"/>
                  </a:lnTo>
                  <a:lnTo>
                    <a:pt x="1563" y="1505"/>
                  </a:lnTo>
                  <a:lnTo>
                    <a:pt x="1573" y="1486"/>
                  </a:lnTo>
                  <a:lnTo>
                    <a:pt x="1583" y="1467"/>
                  </a:lnTo>
                  <a:lnTo>
                    <a:pt x="1587" y="1456"/>
                  </a:lnTo>
                  <a:lnTo>
                    <a:pt x="1591" y="1446"/>
                  </a:lnTo>
                  <a:lnTo>
                    <a:pt x="1594" y="1435"/>
                  </a:lnTo>
                  <a:lnTo>
                    <a:pt x="1596" y="1424"/>
                  </a:lnTo>
                  <a:lnTo>
                    <a:pt x="1598" y="1413"/>
                  </a:lnTo>
                  <a:lnTo>
                    <a:pt x="1599" y="1402"/>
                  </a:lnTo>
                  <a:lnTo>
                    <a:pt x="1600" y="1390"/>
                  </a:lnTo>
                  <a:lnTo>
                    <a:pt x="1601" y="1379"/>
                  </a:lnTo>
                  <a:lnTo>
                    <a:pt x="1600" y="1367"/>
                  </a:lnTo>
                  <a:lnTo>
                    <a:pt x="1599" y="1355"/>
                  </a:lnTo>
                  <a:lnTo>
                    <a:pt x="1598" y="1344"/>
                  </a:lnTo>
                  <a:lnTo>
                    <a:pt x="1596" y="1333"/>
                  </a:lnTo>
                  <a:lnTo>
                    <a:pt x="1594" y="1322"/>
                  </a:lnTo>
                  <a:lnTo>
                    <a:pt x="1591" y="1311"/>
                  </a:lnTo>
                  <a:lnTo>
                    <a:pt x="1587" y="1301"/>
                  </a:lnTo>
                  <a:lnTo>
                    <a:pt x="1583" y="1290"/>
                  </a:lnTo>
                  <a:lnTo>
                    <a:pt x="1573" y="1271"/>
                  </a:lnTo>
                  <a:lnTo>
                    <a:pt x="1563" y="1253"/>
                  </a:lnTo>
                  <a:lnTo>
                    <a:pt x="1550" y="1234"/>
                  </a:lnTo>
                  <a:lnTo>
                    <a:pt x="1535" y="1219"/>
                  </a:lnTo>
                  <a:lnTo>
                    <a:pt x="1518" y="1204"/>
                  </a:lnTo>
                  <a:lnTo>
                    <a:pt x="1501" y="1191"/>
                  </a:lnTo>
                  <a:lnTo>
                    <a:pt x="1483" y="1180"/>
                  </a:lnTo>
                  <a:lnTo>
                    <a:pt x="1464" y="1171"/>
                  </a:lnTo>
                  <a:lnTo>
                    <a:pt x="1453" y="1166"/>
                  </a:lnTo>
                  <a:lnTo>
                    <a:pt x="1443" y="1163"/>
                  </a:lnTo>
                  <a:lnTo>
                    <a:pt x="1432" y="1160"/>
                  </a:lnTo>
                  <a:lnTo>
                    <a:pt x="1422" y="1158"/>
                  </a:lnTo>
                  <a:lnTo>
                    <a:pt x="1410" y="1155"/>
                  </a:lnTo>
                  <a:lnTo>
                    <a:pt x="1399" y="1154"/>
                  </a:lnTo>
                  <a:lnTo>
                    <a:pt x="1387" y="1153"/>
                  </a:lnTo>
                  <a:lnTo>
                    <a:pt x="1375" y="1152"/>
                  </a:lnTo>
                  <a:lnTo>
                    <a:pt x="1364" y="1153"/>
                  </a:lnTo>
                  <a:lnTo>
                    <a:pt x="1353" y="1154"/>
                  </a:lnTo>
                  <a:lnTo>
                    <a:pt x="1341" y="1155"/>
                  </a:lnTo>
                  <a:lnTo>
                    <a:pt x="1330" y="1158"/>
                  </a:lnTo>
                  <a:lnTo>
                    <a:pt x="1319" y="1160"/>
                  </a:lnTo>
                  <a:lnTo>
                    <a:pt x="1308" y="1163"/>
                  </a:lnTo>
                  <a:lnTo>
                    <a:pt x="1298" y="1166"/>
                  </a:lnTo>
                  <a:lnTo>
                    <a:pt x="1288" y="1171"/>
                  </a:lnTo>
                  <a:lnTo>
                    <a:pt x="1268" y="1180"/>
                  </a:lnTo>
                  <a:lnTo>
                    <a:pt x="1249" y="1191"/>
                  </a:lnTo>
                  <a:lnTo>
                    <a:pt x="1232" y="1204"/>
                  </a:lnTo>
                  <a:lnTo>
                    <a:pt x="1216" y="1219"/>
                  </a:lnTo>
                  <a:lnTo>
                    <a:pt x="1202" y="1235"/>
                  </a:lnTo>
                  <a:lnTo>
                    <a:pt x="1189" y="1253"/>
                  </a:lnTo>
                  <a:lnTo>
                    <a:pt x="1177" y="1271"/>
                  </a:lnTo>
                  <a:lnTo>
                    <a:pt x="1168" y="1290"/>
                  </a:lnTo>
                  <a:lnTo>
                    <a:pt x="1164" y="1301"/>
                  </a:lnTo>
                  <a:lnTo>
                    <a:pt x="1161" y="1311"/>
                  </a:lnTo>
                  <a:lnTo>
                    <a:pt x="1157" y="1322"/>
                  </a:lnTo>
                  <a:lnTo>
                    <a:pt x="1154" y="1333"/>
                  </a:lnTo>
                  <a:lnTo>
                    <a:pt x="1153" y="1344"/>
                  </a:lnTo>
                  <a:lnTo>
                    <a:pt x="1151" y="1355"/>
                  </a:lnTo>
                  <a:lnTo>
                    <a:pt x="1150" y="1367"/>
                  </a:lnTo>
                  <a:lnTo>
                    <a:pt x="1150" y="1379"/>
                  </a:lnTo>
                  <a:lnTo>
                    <a:pt x="1150" y="1390"/>
                  </a:lnTo>
                  <a:lnTo>
                    <a:pt x="1151" y="1402"/>
                  </a:lnTo>
                  <a:lnTo>
                    <a:pt x="1153" y="1413"/>
                  </a:lnTo>
                  <a:lnTo>
                    <a:pt x="1154" y="1424"/>
                  </a:lnTo>
                  <a:lnTo>
                    <a:pt x="1157" y="1435"/>
                  </a:lnTo>
                  <a:lnTo>
                    <a:pt x="1161" y="1446"/>
                  </a:lnTo>
                  <a:lnTo>
                    <a:pt x="1164" y="1457"/>
                  </a:lnTo>
                  <a:lnTo>
                    <a:pt x="1168" y="1467"/>
                  </a:lnTo>
                  <a:lnTo>
                    <a:pt x="1177" y="1486"/>
                  </a:lnTo>
                  <a:lnTo>
                    <a:pt x="1189" y="1505"/>
                  </a:lnTo>
                  <a:lnTo>
                    <a:pt x="1202" y="1523"/>
                  </a:lnTo>
                  <a:lnTo>
                    <a:pt x="1216" y="1538"/>
                  </a:lnTo>
                  <a:lnTo>
                    <a:pt x="1232" y="1553"/>
                  </a:lnTo>
                  <a:lnTo>
                    <a:pt x="1249" y="1566"/>
                  </a:lnTo>
                  <a:lnTo>
                    <a:pt x="1268" y="1577"/>
                  </a:lnTo>
                  <a:lnTo>
                    <a:pt x="1288" y="1586"/>
                  </a:lnTo>
                  <a:lnTo>
                    <a:pt x="1298" y="1591"/>
                  </a:lnTo>
                  <a:lnTo>
                    <a:pt x="1308" y="1594"/>
                  </a:lnTo>
                  <a:lnTo>
                    <a:pt x="1319" y="1597"/>
                  </a:lnTo>
                  <a:lnTo>
                    <a:pt x="1330" y="1599"/>
                  </a:lnTo>
                  <a:lnTo>
                    <a:pt x="1341" y="1602"/>
                  </a:lnTo>
                  <a:lnTo>
                    <a:pt x="1353" y="1604"/>
                  </a:lnTo>
                  <a:lnTo>
                    <a:pt x="1364" y="1604"/>
                  </a:lnTo>
                  <a:lnTo>
                    <a:pt x="1375" y="1605"/>
                  </a:lnTo>
                  <a:lnTo>
                    <a:pt x="1387" y="1604"/>
                  </a:lnTo>
                  <a:lnTo>
                    <a:pt x="1399" y="1604"/>
                  </a:lnTo>
                  <a:lnTo>
                    <a:pt x="1410" y="1602"/>
                  </a:lnTo>
                  <a:lnTo>
                    <a:pt x="1422" y="1599"/>
                  </a:lnTo>
                  <a:lnTo>
                    <a:pt x="1432" y="1597"/>
                  </a:lnTo>
                  <a:lnTo>
                    <a:pt x="1443" y="1594"/>
                  </a:lnTo>
                  <a:lnTo>
                    <a:pt x="1453" y="1591"/>
                  </a:lnTo>
                  <a:lnTo>
                    <a:pt x="1464" y="1586"/>
                  </a:lnTo>
                  <a:lnTo>
                    <a:pt x="1483" y="1577"/>
                  </a:lnTo>
                  <a:lnTo>
                    <a:pt x="1501" y="1566"/>
                  </a:lnTo>
                  <a:lnTo>
                    <a:pt x="1520" y="1553"/>
                  </a:lnTo>
                  <a:lnTo>
                    <a:pt x="1535" y="1538"/>
                  </a:lnTo>
                  <a:close/>
                  <a:moveTo>
                    <a:pt x="2278" y="1985"/>
                  </a:moveTo>
                  <a:lnTo>
                    <a:pt x="2278" y="2000"/>
                  </a:lnTo>
                  <a:lnTo>
                    <a:pt x="2277" y="2015"/>
                  </a:lnTo>
                  <a:lnTo>
                    <a:pt x="2275" y="2030"/>
                  </a:lnTo>
                  <a:lnTo>
                    <a:pt x="2272" y="2044"/>
                  </a:lnTo>
                  <a:lnTo>
                    <a:pt x="2269" y="2059"/>
                  </a:lnTo>
                  <a:lnTo>
                    <a:pt x="2265" y="2073"/>
                  </a:lnTo>
                  <a:lnTo>
                    <a:pt x="2260" y="2088"/>
                  </a:lnTo>
                  <a:lnTo>
                    <a:pt x="2255" y="2100"/>
                  </a:lnTo>
                  <a:lnTo>
                    <a:pt x="2249" y="2113"/>
                  </a:lnTo>
                  <a:lnTo>
                    <a:pt x="2243" y="2126"/>
                  </a:lnTo>
                  <a:lnTo>
                    <a:pt x="2235" y="2139"/>
                  </a:lnTo>
                  <a:lnTo>
                    <a:pt x="2228" y="2151"/>
                  </a:lnTo>
                  <a:lnTo>
                    <a:pt x="2219" y="2163"/>
                  </a:lnTo>
                  <a:lnTo>
                    <a:pt x="2210" y="2174"/>
                  </a:lnTo>
                  <a:lnTo>
                    <a:pt x="2201" y="2185"/>
                  </a:lnTo>
                  <a:lnTo>
                    <a:pt x="2191" y="2196"/>
                  </a:lnTo>
                  <a:lnTo>
                    <a:pt x="2180" y="2205"/>
                  </a:lnTo>
                  <a:lnTo>
                    <a:pt x="2169" y="2215"/>
                  </a:lnTo>
                  <a:lnTo>
                    <a:pt x="2159" y="2224"/>
                  </a:lnTo>
                  <a:lnTo>
                    <a:pt x="2147" y="2232"/>
                  </a:lnTo>
                  <a:lnTo>
                    <a:pt x="2135" y="2240"/>
                  </a:lnTo>
                  <a:lnTo>
                    <a:pt x="2122" y="2247"/>
                  </a:lnTo>
                  <a:lnTo>
                    <a:pt x="2109" y="2254"/>
                  </a:lnTo>
                  <a:lnTo>
                    <a:pt x="2096" y="2259"/>
                  </a:lnTo>
                  <a:lnTo>
                    <a:pt x="2083" y="2265"/>
                  </a:lnTo>
                  <a:lnTo>
                    <a:pt x="2069" y="2270"/>
                  </a:lnTo>
                  <a:lnTo>
                    <a:pt x="2055" y="2273"/>
                  </a:lnTo>
                  <a:lnTo>
                    <a:pt x="2040" y="2277"/>
                  </a:lnTo>
                  <a:lnTo>
                    <a:pt x="2026" y="2280"/>
                  </a:lnTo>
                  <a:lnTo>
                    <a:pt x="2011" y="2282"/>
                  </a:lnTo>
                  <a:lnTo>
                    <a:pt x="1996" y="2283"/>
                  </a:lnTo>
                  <a:lnTo>
                    <a:pt x="1981" y="2283"/>
                  </a:lnTo>
                  <a:lnTo>
                    <a:pt x="1965" y="2283"/>
                  </a:lnTo>
                  <a:lnTo>
                    <a:pt x="1950" y="2282"/>
                  </a:lnTo>
                  <a:lnTo>
                    <a:pt x="1936" y="2280"/>
                  </a:lnTo>
                  <a:lnTo>
                    <a:pt x="1920" y="2277"/>
                  </a:lnTo>
                  <a:lnTo>
                    <a:pt x="1906" y="2273"/>
                  </a:lnTo>
                  <a:lnTo>
                    <a:pt x="1892" y="2270"/>
                  </a:lnTo>
                  <a:lnTo>
                    <a:pt x="1878" y="2265"/>
                  </a:lnTo>
                  <a:lnTo>
                    <a:pt x="1864" y="2259"/>
                  </a:lnTo>
                  <a:lnTo>
                    <a:pt x="1852" y="2254"/>
                  </a:lnTo>
                  <a:lnTo>
                    <a:pt x="1839" y="2247"/>
                  </a:lnTo>
                  <a:lnTo>
                    <a:pt x="1826" y="2240"/>
                  </a:lnTo>
                  <a:lnTo>
                    <a:pt x="1814" y="2232"/>
                  </a:lnTo>
                  <a:lnTo>
                    <a:pt x="1802" y="2224"/>
                  </a:lnTo>
                  <a:lnTo>
                    <a:pt x="1791" y="2215"/>
                  </a:lnTo>
                  <a:lnTo>
                    <a:pt x="1780" y="2205"/>
                  </a:lnTo>
                  <a:lnTo>
                    <a:pt x="1770" y="2196"/>
                  </a:lnTo>
                  <a:lnTo>
                    <a:pt x="1760" y="2185"/>
                  </a:lnTo>
                  <a:lnTo>
                    <a:pt x="1750" y="2174"/>
                  </a:lnTo>
                  <a:lnTo>
                    <a:pt x="1742" y="2163"/>
                  </a:lnTo>
                  <a:lnTo>
                    <a:pt x="1734" y="2151"/>
                  </a:lnTo>
                  <a:lnTo>
                    <a:pt x="1725" y="2139"/>
                  </a:lnTo>
                  <a:lnTo>
                    <a:pt x="1719" y="2126"/>
                  </a:lnTo>
                  <a:lnTo>
                    <a:pt x="1712" y="2113"/>
                  </a:lnTo>
                  <a:lnTo>
                    <a:pt x="1706" y="2100"/>
                  </a:lnTo>
                  <a:lnTo>
                    <a:pt x="1701" y="2088"/>
                  </a:lnTo>
                  <a:lnTo>
                    <a:pt x="1696" y="2073"/>
                  </a:lnTo>
                  <a:lnTo>
                    <a:pt x="1692" y="2059"/>
                  </a:lnTo>
                  <a:lnTo>
                    <a:pt x="1689" y="2044"/>
                  </a:lnTo>
                  <a:lnTo>
                    <a:pt x="1686" y="2030"/>
                  </a:lnTo>
                  <a:lnTo>
                    <a:pt x="1684" y="2015"/>
                  </a:lnTo>
                  <a:lnTo>
                    <a:pt x="1683" y="2000"/>
                  </a:lnTo>
                  <a:lnTo>
                    <a:pt x="1682" y="1985"/>
                  </a:lnTo>
                  <a:lnTo>
                    <a:pt x="1683" y="1970"/>
                  </a:lnTo>
                  <a:lnTo>
                    <a:pt x="1684" y="1955"/>
                  </a:lnTo>
                  <a:lnTo>
                    <a:pt x="1686" y="1940"/>
                  </a:lnTo>
                  <a:lnTo>
                    <a:pt x="1689" y="1924"/>
                  </a:lnTo>
                  <a:lnTo>
                    <a:pt x="1692" y="1910"/>
                  </a:lnTo>
                  <a:lnTo>
                    <a:pt x="1696" y="1896"/>
                  </a:lnTo>
                  <a:lnTo>
                    <a:pt x="1701" y="1882"/>
                  </a:lnTo>
                  <a:lnTo>
                    <a:pt x="1706" y="1868"/>
                  </a:lnTo>
                  <a:lnTo>
                    <a:pt x="1712" y="1855"/>
                  </a:lnTo>
                  <a:lnTo>
                    <a:pt x="1719" y="1842"/>
                  </a:lnTo>
                  <a:lnTo>
                    <a:pt x="1725" y="1830"/>
                  </a:lnTo>
                  <a:lnTo>
                    <a:pt x="1734" y="1818"/>
                  </a:lnTo>
                  <a:lnTo>
                    <a:pt x="1742" y="1807"/>
                  </a:lnTo>
                  <a:lnTo>
                    <a:pt x="1750" y="1795"/>
                  </a:lnTo>
                  <a:lnTo>
                    <a:pt x="1760" y="1784"/>
                  </a:lnTo>
                  <a:lnTo>
                    <a:pt x="1770" y="1773"/>
                  </a:lnTo>
                  <a:lnTo>
                    <a:pt x="1780" y="1764"/>
                  </a:lnTo>
                  <a:lnTo>
                    <a:pt x="1791" y="1755"/>
                  </a:lnTo>
                  <a:lnTo>
                    <a:pt x="1802" y="1745"/>
                  </a:lnTo>
                  <a:lnTo>
                    <a:pt x="1814" y="1738"/>
                  </a:lnTo>
                  <a:lnTo>
                    <a:pt x="1826" y="1729"/>
                  </a:lnTo>
                  <a:lnTo>
                    <a:pt x="1839" y="1722"/>
                  </a:lnTo>
                  <a:lnTo>
                    <a:pt x="1852" y="1716"/>
                  </a:lnTo>
                  <a:lnTo>
                    <a:pt x="1864" y="1710"/>
                  </a:lnTo>
                  <a:lnTo>
                    <a:pt x="1878" y="1704"/>
                  </a:lnTo>
                  <a:lnTo>
                    <a:pt x="1892" y="1700"/>
                  </a:lnTo>
                  <a:lnTo>
                    <a:pt x="1906" y="1695"/>
                  </a:lnTo>
                  <a:lnTo>
                    <a:pt x="1920" y="1692"/>
                  </a:lnTo>
                  <a:lnTo>
                    <a:pt x="1936" y="1690"/>
                  </a:lnTo>
                  <a:lnTo>
                    <a:pt x="1950" y="1688"/>
                  </a:lnTo>
                  <a:lnTo>
                    <a:pt x="1965" y="1687"/>
                  </a:lnTo>
                  <a:lnTo>
                    <a:pt x="1981" y="1686"/>
                  </a:lnTo>
                  <a:lnTo>
                    <a:pt x="1996" y="1687"/>
                  </a:lnTo>
                  <a:lnTo>
                    <a:pt x="2011" y="1688"/>
                  </a:lnTo>
                  <a:lnTo>
                    <a:pt x="2026" y="1690"/>
                  </a:lnTo>
                  <a:lnTo>
                    <a:pt x="2040" y="1692"/>
                  </a:lnTo>
                  <a:lnTo>
                    <a:pt x="2055" y="1695"/>
                  </a:lnTo>
                  <a:lnTo>
                    <a:pt x="2069" y="1700"/>
                  </a:lnTo>
                  <a:lnTo>
                    <a:pt x="2083" y="1704"/>
                  </a:lnTo>
                  <a:lnTo>
                    <a:pt x="2096" y="1710"/>
                  </a:lnTo>
                  <a:lnTo>
                    <a:pt x="2109" y="1716"/>
                  </a:lnTo>
                  <a:lnTo>
                    <a:pt x="2122" y="1722"/>
                  </a:lnTo>
                  <a:lnTo>
                    <a:pt x="2135" y="1729"/>
                  </a:lnTo>
                  <a:lnTo>
                    <a:pt x="2147" y="1738"/>
                  </a:lnTo>
                  <a:lnTo>
                    <a:pt x="2159" y="1745"/>
                  </a:lnTo>
                  <a:lnTo>
                    <a:pt x="2169" y="1755"/>
                  </a:lnTo>
                  <a:lnTo>
                    <a:pt x="2180" y="1764"/>
                  </a:lnTo>
                  <a:lnTo>
                    <a:pt x="2191" y="1773"/>
                  </a:lnTo>
                  <a:lnTo>
                    <a:pt x="2201" y="1784"/>
                  </a:lnTo>
                  <a:lnTo>
                    <a:pt x="2210" y="1795"/>
                  </a:lnTo>
                  <a:lnTo>
                    <a:pt x="2219" y="1806"/>
                  </a:lnTo>
                  <a:lnTo>
                    <a:pt x="2228" y="1818"/>
                  </a:lnTo>
                  <a:lnTo>
                    <a:pt x="2235" y="1830"/>
                  </a:lnTo>
                  <a:lnTo>
                    <a:pt x="2243" y="1842"/>
                  </a:lnTo>
                  <a:lnTo>
                    <a:pt x="2249" y="1855"/>
                  </a:lnTo>
                  <a:lnTo>
                    <a:pt x="2255" y="1868"/>
                  </a:lnTo>
                  <a:lnTo>
                    <a:pt x="2260" y="1882"/>
                  </a:lnTo>
                  <a:lnTo>
                    <a:pt x="2265" y="1896"/>
                  </a:lnTo>
                  <a:lnTo>
                    <a:pt x="2269" y="1910"/>
                  </a:lnTo>
                  <a:lnTo>
                    <a:pt x="2272" y="1924"/>
                  </a:lnTo>
                  <a:lnTo>
                    <a:pt x="2275" y="1940"/>
                  </a:lnTo>
                  <a:lnTo>
                    <a:pt x="2277" y="1955"/>
                  </a:lnTo>
                  <a:lnTo>
                    <a:pt x="2278" y="1970"/>
                  </a:lnTo>
                  <a:lnTo>
                    <a:pt x="2278" y="1985"/>
                  </a:lnTo>
                  <a:close/>
                  <a:moveTo>
                    <a:pt x="2140" y="2145"/>
                  </a:moveTo>
                  <a:lnTo>
                    <a:pt x="2154" y="2129"/>
                  </a:lnTo>
                  <a:lnTo>
                    <a:pt x="2167" y="2111"/>
                  </a:lnTo>
                  <a:lnTo>
                    <a:pt x="2179" y="2092"/>
                  </a:lnTo>
                  <a:lnTo>
                    <a:pt x="2188" y="2072"/>
                  </a:lnTo>
                  <a:lnTo>
                    <a:pt x="2192" y="2063"/>
                  </a:lnTo>
                  <a:lnTo>
                    <a:pt x="2195" y="2052"/>
                  </a:lnTo>
                  <a:lnTo>
                    <a:pt x="2199" y="2041"/>
                  </a:lnTo>
                  <a:lnTo>
                    <a:pt x="2202" y="2030"/>
                  </a:lnTo>
                  <a:lnTo>
                    <a:pt x="2203" y="2019"/>
                  </a:lnTo>
                  <a:lnTo>
                    <a:pt x="2205" y="2008"/>
                  </a:lnTo>
                  <a:lnTo>
                    <a:pt x="2206" y="1996"/>
                  </a:lnTo>
                  <a:lnTo>
                    <a:pt x="2206" y="1985"/>
                  </a:lnTo>
                  <a:lnTo>
                    <a:pt x="2206" y="1973"/>
                  </a:lnTo>
                  <a:lnTo>
                    <a:pt x="2205" y="1961"/>
                  </a:lnTo>
                  <a:lnTo>
                    <a:pt x="2203" y="1950"/>
                  </a:lnTo>
                  <a:lnTo>
                    <a:pt x="2202" y="1940"/>
                  </a:lnTo>
                  <a:lnTo>
                    <a:pt x="2199" y="1928"/>
                  </a:lnTo>
                  <a:lnTo>
                    <a:pt x="2195" y="1918"/>
                  </a:lnTo>
                  <a:lnTo>
                    <a:pt x="2192" y="1907"/>
                  </a:lnTo>
                  <a:lnTo>
                    <a:pt x="2188" y="1896"/>
                  </a:lnTo>
                  <a:lnTo>
                    <a:pt x="2179" y="1877"/>
                  </a:lnTo>
                  <a:lnTo>
                    <a:pt x="2167" y="1859"/>
                  </a:lnTo>
                  <a:lnTo>
                    <a:pt x="2154" y="1841"/>
                  </a:lnTo>
                  <a:lnTo>
                    <a:pt x="2140" y="1825"/>
                  </a:lnTo>
                  <a:lnTo>
                    <a:pt x="2124" y="1810"/>
                  </a:lnTo>
                  <a:lnTo>
                    <a:pt x="2107" y="1797"/>
                  </a:lnTo>
                  <a:lnTo>
                    <a:pt x="2088" y="1786"/>
                  </a:lnTo>
                  <a:lnTo>
                    <a:pt x="2068" y="1776"/>
                  </a:lnTo>
                  <a:lnTo>
                    <a:pt x="2058" y="1772"/>
                  </a:lnTo>
                  <a:lnTo>
                    <a:pt x="2048" y="1769"/>
                  </a:lnTo>
                  <a:lnTo>
                    <a:pt x="2037" y="1766"/>
                  </a:lnTo>
                  <a:lnTo>
                    <a:pt x="2026" y="1764"/>
                  </a:lnTo>
                  <a:lnTo>
                    <a:pt x="2015" y="1761"/>
                  </a:lnTo>
                  <a:lnTo>
                    <a:pt x="2003" y="1760"/>
                  </a:lnTo>
                  <a:lnTo>
                    <a:pt x="1992" y="1759"/>
                  </a:lnTo>
                  <a:lnTo>
                    <a:pt x="1981" y="1759"/>
                  </a:lnTo>
                  <a:lnTo>
                    <a:pt x="1969" y="1759"/>
                  </a:lnTo>
                  <a:lnTo>
                    <a:pt x="1957" y="1760"/>
                  </a:lnTo>
                  <a:lnTo>
                    <a:pt x="1946" y="1761"/>
                  </a:lnTo>
                  <a:lnTo>
                    <a:pt x="1936" y="1764"/>
                  </a:lnTo>
                  <a:lnTo>
                    <a:pt x="1924" y="1766"/>
                  </a:lnTo>
                  <a:lnTo>
                    <a:pt x="1913" y="1769"/>
                  </a:lnTo>
                  <a:lnTo>
                    <a:pt x="1903" y="1772"/>
                  </a:lnTo>
                  <a:lnTo>
                    <a:pt x="1892" y="1776"/>
                  </a:lnTo>
                  <a:lnTo>
                    <a:pt x="1873" y="1786"/>
                  </a:lnTo>
                  <a:lnTo>
                    <a:pt x="1855" y="1797"/>
                  </a:lnTo>
                  <a:lnTo>
                    <a:pt x="1838" y="1810"/>
                  </a:lnTo>
                  <a:lnTo>
                    <a:pt x="1821" y="1825"/>
                  </a:lnTo>
                  <a:lnTo>
                    <a:pt x="1806" y="1841"/>
                  </a:lnTo>
                  <a:lnTo>
                    <a:pt x="1793" y="1859"/>
                  </a:lnTo>
                  <a:lnTo>
                    <a:pt x="1783" y="1877"/>
                  </a:lnTo>
                  <a:lnTo>
                    <a:pt x="1773" y="1896"/>
                  </a:lnTo>
                  <a:lnTo>
                    <a:pt x="1769" y="1907"/>
                  </a:lnTo>
                  <a:lnTo>
                    <a:pt x="1765" y="1917"/>
                  </a:lnTo>
                  <a:lnTo>
                    <a:pt x="1762" y="1928"/>
                  </a:lnTo>
                  <a:lnTo>
                    <a:pt x="1760" y="1940"/>
                  </a:lnTo>
                  <a:lnTo>
                    <a:pt x="1758" y="1950"/>
                  </a:lnTo>
                  <a:lnTo>
                    <a:pt x="1757" y="1961"/>
                  </a:lnTo>
                  <a:lnTo>
                    <a:pt x="1756" y="1973"/>
                  </a:lnTo>
                  <a:lnTo>
                    <a:pt x="1755" y="1985"/>
                  </a:lnTo>
                  <a:lnTo>
                    <a:pt x="1756" y="1997"/>
                  </a:lnTo>
                  <a:lnTo>
                    <a:pt x="1757" y="2008"/>
                  </a:lnTo>
                  <a:lnTo>
                    <a:pt x="1758" y="2019"/>
                  </a:lnTo>
                  <a:lnTo>
                    <a:pt x="1760" y="2030"/>
                  </a:lnTo>
                  <a:lnTo>
                    <a:pt x="1762" y="2041"/>
                  </a:lnTo>
                  <a:lnTo>
                    <a:pt x="1765" y="2052"/>
                  </a:lnTo>
                  <a:lnTo>
                    <a:pt x="1769" y="2063"/>
                  </a:lnTo>
                  <a:lnTo>
                    <a:pt x="1773" y="2072"/>
                  </a:lnTo>
                  <a:lnTo>
                    <a:pt x="1783" y="2092"/>
                  </a:lnTo>
                  <a:lnTo>
                    <a:pt x="1793" y="2111"/>
                  </a:lnTo>
                  <a:lnTo>
                    <a:pt x="1806" y="2129"/>
                  </a:lnTo>
                  <a:lnTo>
                    <a:pt x="1821" y="2145"/>
                  </a:lnTo>
                  <a:lnTo>
                    <a:pt x="1838" y="2159"/>
                  </a:lnTo>
                  <a:lnTo>
                    <a:pt x="1855" y="2172"/>
                  </a:lnTo>
                  <a:lnTo>
                    <a:pt x="1873" y="2184"/>
                  </a:lnTo>
                  <a:lnTo>
                    <a:pt x="1892" y="2192"/>
                  </a:lnTo>
                  <a:lnTo>
                    <a:pt x="1903" y="2197"/>
                  </a:lnTo>
                  <a:lnTo>
                    <a:pt x="1913" y="2200"/>
                  </a:lnTo>
                  <a:lnTo>
                    <a:pt x="1924" y="2203"/>
                  </a:lnTo>
                  <a:lnTo>
                    <a:pt x="1936" y="2206"/>
                  </a:lnTo>
                  <a:lnTo>
                    <a:pt x="1946" y="2207"/>
                  </a:lnTo>
                  <a:lnTo>
                    <a:pt x="1957" y="2210"/>
                  </a:lnTo>
                  <a:lnTo>
                    <a:pt x="1969" y="2211"/>
                  </a:lnTo>
                  <a:lnTo>
                    <a:pt x="1981" y="2211"/>
                  </a:lnTo>
                  <a:lnTo>
                    <a:pt x="1992" y="2211"/>
                  </a:lnTo>
                  <a:lnTo>
                    <a:pt x="2003" y="2210"/>
                  </a:lnTo>
                  <a:lnTo>
                    <a:pt x="2015" y="2207"/>
                  </a:lnTo>
                  <a:lnTo>
                    <a:pt x="2026" y="2206"/>
                  </a:lnTo>
                  <a:lnTo>
                    <a:pt x="2037" y="2203"/>
                  </a:lnTo>
                  <a:lnTo>
                    <a:pt x="2048" y="2200"/>
                  </a:lnTo>
                  <a:lnTo>
                    <a:pt x="2058" y="2197"/>
                  </a:lnTo>
                  <a:lnTo>
                    <a:pt x="2068" y="2192"/>
                  </a:lnTo>
                  <a:lnTo>
                    <a:pt x="2088" y="2184"/>
                  </a:lnTo>
                  <a:lnTo>
                    <a:pt x="2107" y="2172"/>
                  </a:lnTo>
                  <a:lnTo>
                    <a:pt x="2124" y="2159"/>
                  </a:lnTo>
                  <a:lnTo>
                    <a:pt x="2140" y="2145"/>
                  </a:lnTo>
                  <a:close/>
                  <a:moveTo>
                    <a:pt x="2251" y="1141"/>
                  </a:moveTo>
                  <a:lnTo>
                    <a:pt x="1156" y="2272"/>
                  </a:lnTo>
                  <a:lnTo>
                    <a:pt x="1105" y="2221"/>
                  </a:lnTo>
                  <a:lnTo>
                    <a:pt x="2200" y="1091"/>
                  </a:lnTo>
                  <a:lnTo>
                    <a:pt x="2251" y="1141"/>
                  </a:lnTo>
                  <a:close/>
                  <a:moveTo>
                    <a:pt x="3356" y="1681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7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1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0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8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2"/>
                  </a:lnTo>
                  <a:lnTo>
                    <a:pt x="3047" y="2655"/>
                  </a:lnTo>
                  <a:lnTo>
                    <a:pt x="3023" y="2688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7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4"/>
                  </a:lnTo>
                  <a:lnTo>
                    <a:pt x="2682" y="3029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8"/>
                  </a:lnTo>
                  <a:lnTo>
                    <a:pt x="2548" y="3120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1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4"/>
                  </a:lnTo>
                  <a:lnTo>
                    <a:pt x="2177" y="3287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8"/>
                  </a:lnTo>
                  <a:lnTo>
                    <a:pt x="1975" y="3337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7"/>
                  </a:lnTo>
                  <a:lnTo>
                    <a:pt x="1340" y="3328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7"/>
                  </a:lnTo>
                  <a:lnTo>
                    <a:pt x="1140" y="3274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1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20"/>
                  </a:lnTo>
                  <a:lnTo>
                    <a:pt x="774" y="3098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9"/>
                  </a:lnTo>
                  <a:lnTo>
                    <a:pt x="642" y="3004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7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8"/>
                  </a:lnTo>
                  <a:lnTo>
                    <a:pt x="309" y="2655"/>
                  </a:lnTo>
                  <a:lnTo>
                    <a:pt x="287" y="2622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8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0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1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7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1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5"/>
                  </a:lnTo>
                  <a:lnTo>
                    <a:pt x="26" y="1384"/>
                  </a:lnTo>
                  <a:lnTo>
                    <a:pt x="34" y="1342"/>
                  </a:lnTo>
                  <a:lnTo>
                    <a:pt x="43" y="1302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1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2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4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2"/>
                  </a:lnTo>
                  <a:lnTo>
                    <a:pt x="309" y="708"/>
                  </a:lnTo>
                  <a:lnTo>
                    <a:pt x="333" y="676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7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8"/>
                  </a:lnTo>
                  <a:lnTo>
                    <a:pt x="674" y="335"/>
                  </a:lnTo>
                  <a:lnTo>
                    <a:pt x="707" y="311"/>
                  </a:lnTo>
                  <a:lnTo>
                    <a:pt x="740" y="287"/>
                  </a:lnTo>
                  <a:lnTo>
                    <a:pt x="774" y="266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5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3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8"/>
                  </a:lnTo>
                  <a:lnTo>
                    <a:pt x="1179" y="75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4"/>
                  </a:lnTo>
                  <a:lnTo>
                    <a:pt x="1381" y="27"/>
                  </a:lnTo>
                  <a:lnTo>
                    <a:pt x="1423" y="19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19"/>
                  </a:lnTo>
                  <a:lnTo>
                    <a:pt x="1975" y="27"/>
                  </a:lnTo>
                  <a:lnTo>
                    <a:pt x="2016" y="34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5"/>
                  </a:lnTo>
                  <a:lnTo>
                    <a:pt x="2216" y="88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3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5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6"/>
                  </a:lnTo>
                  <a:lnTo>
                    <a:pt x="2617" y="287"/>
                  </a:lnTo>
                  <a:lnTo>
                    <a:pt x="2649" y="311"/>
                  </a:lnTo>
                  <a:lnTo>
                    <a:pt x="2682" y="335"/>
                  </a:lnTo>
                  <a:lnTo>
                    <a:pt x="2714" y="358"/>
                  </a:lnTo>
                  <a:lnTo>
                    <a:pt x="2745" y="384"/>
                  </a:lnTo>
                  <a:lnTo>
                    <a:pt x="2776" y="410"/>
                  </a:lnTo>
                  <a:lnTo>
                    <a:pt x="2806" y="437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6"/>
                  </a:lnTo>
                  <a:lnTo>
                    <a:pt x="3047" y="708"/>
                  </a:lnTo>
                  <a:lnTo>
                    <a:pt x="3069" y="742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4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2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1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2"/>
                  </a:lnTo>
                  <a:lnTo>
                    <a:pt x="3322" y="1342"/>
                  </a:lnTo>
                  <a:lnTo>
                    <a:pt x="3330" y="1384"/>
                  </a:lnTo>
                  <a:lnTo>
                    <a:pt x="3337" y="1425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1"/>
                  </a:lnTo>
                  <a:close/>
                  <a:moveTo>
                    <a:pt x="2813" y="2820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4"/>
                  </a:lnTo>
                  <a:lnTo>
                    <a:pt x="2917" y="2705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6"/>
                  </a:lnTo>
                  <a:lnTo>
                    <a:pt x="3070" y="2483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3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4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5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4"/>
                  </a:lnTo>
                  <a:lnTo>
                    <a:pt x="3284" y="1681"/>
                  </a:lnTo>
                  <a:lnTo>
                    <a:pt x="3283" y="1640"/>
                  </a:lnTo>
                  <a:lnTo>
                    <a:pt x="3282" y="1598"/>
                  </a:lnTo>
                  <a:lnTo>
                    <a:pt x="3278" y="1558"/>
                  </a:lnTo>
                  <a:lnTo>
                    <a:pt x="3275" y="1517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7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8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19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1"/>
                  </a:lnTo>
                  <a:lnTo>
                    <a:pt x="3051" y="848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9"/>
                  </a:lnTo>
                  <a:lnTo>
                    <a:pt x="2893" y="628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5"/>
                  </a:lnTo>
                  <a:lnTo>
                    <a:pt x="2700" y="441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200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2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4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4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2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200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1"/>
                  </a:lnTo>
                  <a:lnTo>
                    <a:pt x="627" y="465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8"/>
                  </a:lnTo>
                  <a:lnTo>
                    <a:pt x="439" y="659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8"/>
                  </a:lnTo>
                  <a:lnTo>
                    <a:pt x="286" y="881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19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8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7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7"/>
                  </a:lnTo>
                  <a:lnTo>
                    <a:pt x="78" y="1558"/>
                  </a:lnTo>
                  <a:lnTo>
                    <a:pt x="74" y="1598"/>
                  </a:lnTo>
                  <a:lnTo>
                    <a:pt x="73" y="1640"/>
                  </a:lnTo>
                  <a:lnTo>
                    <a:pt x="72" y="1681"/>
                  </a:lnTo>
                  <a:lnTo>
                    <a:pt x="73" y="1724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5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4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3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3"/>
                  </a:lnTo>
                  <a:lnTo>
                    <a:pt x="305" y="2516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2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5"/>
                  </a:lnTo>
                  <a:lnTo>
                    <a:pt x="463" y="2734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9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4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6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50"/>
                  </a:lnTo>
                  <a:lnTo>
                    <a:pt x="1355" y="3258"/>
                  </a:lnTo>
                  <a:lnTo>
                    <a:pt x="1393" y="3266"/>
                  </a:lnTo>
                  <a:lnTo>
                    <a:pt x="1433" y="3272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8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8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2"/>
                  </a:lnTo>
                  <a:lnTo>
                    <a:pt x="1963" y="3266"/>
                  </a:lnTo>
                  <a:lnTo>
                    <a:pt x="2001" y="3258"/>
                  </a:lnTo>
                  <a:lnTo>
                    <a:pt x="2040" y="3250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6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4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9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20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grpSp>
        <p:nvGrpSpPr>
          <p:cNvPr id="89" name="Группа 88">
            <a:extLst>
              <a:ext uri="{FF2B5EF4-FFF2-40B4-BE49-F238E27FC236}">
                <a16:creationId xmlns="" xmlns:a16="http://schemas.microsoft.com/office/drawing/2014/main" id="{9655669E-8FA9-4583-AB53-878192940432}"/>
              </a:ext>
            </a:extLst>
          </p:cNvPr>
          <p:cNvGrpSpPr/>
          <p:nvPr/>
        </p:nvGrpSpPr>
        <p:grpSpPr>
          <a:xfrm>
            <a:off x="535452" y="3107636"/>
            <a:ext cx="486000" cy="487157"/>
            <a:chOff x="-747576" y="2533088"/>
            <a:chExt cx="486000" cy="487157"/>
          </a:xfrm>
        </p:grpSpPr>
        <p:sp>
          <p:nvSpPr>
            <p:cNvPr id="90" name="Овал 89">
              <a:extLst>
                <a:ext uri="{FF2B5EF4-FFF2-40B4-BE49-F238E27FC236}">
                  <a16:creationId xmlns="" xmlns:a16="http://schemas.microsoft.com/office/drawing/2014/main" id="{12C3A0F0-D3DC-4B28-9E6A-0F760483B9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2533088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Freeform 13">
              <a:extLst>
                <a:ext uri="{FF2B5EF4-FFF2-40B4-BE49-F238E27FC236}">
                  <a16:creationId xmlns="" xmlns:a16="http://schemas.microsoft.com/office/drawing/2014/main" id="{4AD3F63B-E718-43B5-A1DE-A1A56C61B7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2533088"/>
              <a:ext cx="486000" cy="487157"/>
            </a:xfrm>
            <a:custGeom>
              <a:avLst/>
              <a:gdLst>
                <a:gd name="T0" fmla="*/ 3134 w 3356"/>
                <a:gd name="T1" fmla="*/ 2519 h 3363"/>
                <a:gd name="T2" fmla="*/ 2513 w 3356"/>
                <a:gd name="T3" fmla="*/ 3141 h 3363"/>
                <a:gd name="T4" fmla="*/ 1635 w 3356"/>
                <a:gd name="T5" fmla="*/ 3362 h 3363"/>
                <a:gd name="T6" fmla="*/ 774 w 3356"/>
                <a:gd name="T7" fmla="*/ 3099 h 3363"/>
                <a:gd name="T8" fmla="*/ 183 w 3356"/>
                <a:gd name="T9" fmla="*/ 2447 h 3363"/>
                <a:gd name="T10" fmla="*/ 5 w 3356"/>
                <a:gd name="T11" fmla="*/ 1552 h 3363"/>
                <a:gd name="T12" fmla="*/ 309 w 3356"/>
                <a:gd name="T13" fmla="*/ 709 h 3363"/>
                <a:gd name="T14" fmla="*/ 987 w 3356"/>
                <a:gd name="T15" fmla="*/ 149 h 3363"/>
                <a:gd name="T16" fmla="*/ 1891 w 3356"/>
                <a:gd name="T17" fmla="*/ 14 h 3363"/>
                <a:gd name="T18" fmla="*/ 2714 w 3356"/>
                <a:gd name="T19" fmla="*/ 359 h 3363"/>
                <a:gd name="T20" fmla="*/ 3240 w 3356"/>
                <a:gd name="T21" fmla="*/ 1065 h 3363"/>
                <a:gd name="T22" fmla="*/ 2965 w 3356"/>
                <a:gd name="T23" fmla="*/ 2644 h 3363"/>
                <a:gd name="T24" fmla="*/ 3275 w 3356"/>
                <a:gd name="T25" fmla="*/ 1846 h 3363"/>
                <a:gd name="T26" fmla="*/ 3125 w 3356"/>
                <a:gd name="T27" fmla="*/ 984 h 3363"/>
                <a:gd name="T28" fmla="*/ 2576 w 3356"/>
                <a:gd name="T29" fmla="*/ 348 h 3363"/>
                <a:gd name="T30" fmla="*/ 1761 w 3356"/>
                <a:gd name="T31" fmla="*/ 75 h 3363"/>
                <a:gd name="T32" fmla="*/ 913 w 3356"/>
                <a:gd name="T33" fmla="*/ 267 h 3363"/>
                <a:gd name="T34" fmla="*/ 305 w 3356"/>
                <a:gd name="T35" fmla="*/ 847 h 3363"/>
                <a:gd name="T36" fmla="*/ 72 w 3356"/>
                <a:gd name="T37" fmla="*/ 1682 h 3363"/>
                <a:gd name="T38" fmla="*/ 305 w 3356"/>
                <a:gd name="T39" fmla="*/ 2515 h 3363"/>
                <a:gd name="T40" fmla="*/ 913 w 3356"/>
                <a:gd name="T41" fmla="*/ 3097 h 3363"/>
                <a:gd name="T42" fmla="*/ 1761 w 3356"/>
                <a:gd name="T43" fmla="*/ 3289 h 3363"/>
                <a:gd name="T44" fmla="*/ 2576 w 3356"/>
                <a:gd name="T45" fmla="*/ 3016 h 3363"/>
                <a:gd name="T46" fmla="*/ 1723 w 3356"/>
                <a:gd name="T47" fmla="*/ 1762 h 3363"/>
                <a:gd name="T48" fmla="*/ 1966 w 3356"/>
                <a:gd name="T49" fmla="*/ 1411 h 3363"/>
                <a:gd name="T50" fmla="*/ 1619 w 3356"/>
                <a:gd name="T51" fmla="*/ 1765 h 3363"/>
                <a:gd name="T52" fmla="*/ 1520 w 3356"/>
                <a:gd name="T53" fmla="*/ 1812 h 3363"/>
                <a:gd name="T54" fmla="*/ 1008 w 3356"/>
                <a:gd name="T55" fmla="*/ 2135 h 3363"/>
                <a:gd name="T56" fmla="*/ 2308 w 3356"/>
                <a:gd name="T57" fmla="*/ 2344 h 3363"/>
                <a:gd name="T58" fmla="*/ 1081 w 3356"/>
                <a:gd name="T59" fmla="*/ 2113 h 3363"/>
                <a:gd name="T60" fmla="*/ 993 w 3356"/>
                <a:gd name="T61" fmla="*/ 1667 h 3363"/>
                <a:gd name="T62" fmla="*/ 958 w 3356"/>
                <a:gd name="T63" fmla="*/ 1313 h 3363"/>
                <a:gd name="T64" fmla="*/ 1163 w 3356"/>
                <a:gd name="T65" fmla="*/ 1255 h 3363"/>
                <a:gd name="T66" fmla="*/ 1454 w 3356"/>
                <a:gd name="T67" fmla="*/ 1104 h 3363"/>
                <a:gd name="T68" fmla="*/ 1516 w 3356"/>
                <a:gd name="T69" fmla="*/ 1238 h 3363"/>
                <a:gd name="T70" fmla="*/ 1821 w 3356"/>
                <a:gd name="T71" fmla="*/ 1105 h 3363"/>
                <a:gd name="T72" fmla="*/ 1832 w 3356"/>
                <a:gd name="T73" fmla="*/ 1242 h 3363"/>
                <a:gd name="T74" fmla="*/ 2141 w 3356"/>
                <a:gd name="T75" fmla="*/ 1116 h 3363"/>
                <a:gd name="T76" fmla="*/ 2176 w 3356"/>
                <a:gd name="T77" fmla="*/ 1221 h 3363"/>
                <a:gd name="T78" fmla="*/ 2315 w 3356"/>
                <a:gd name="T79" fmla="*/ 1126 h 3363"/>
                <a:gd name="T80" fmla="*/ 2345 w 3356"/>
                <a:gd name="T81" fmla="*/ 1533 h 3363"/>
                <a:gd name="T82" fmla="*/ 2398 w 3356"/>
                <a:gd name="T83" fmla="*/ 1903 h 3363"/>
                <a:gd name="T84" fmla="*/ 2439 w 3356"/>
                <a:gd name="T85" fmla="*/ 2140 h 3363"/>
                <a:gd name="T86" fmla="*/ 1103 w 3356"/>
                <a:gd name="T87" fmla="*/ 2140 h 3363"/>
                <a:gd name="T88" fmla="*/ 1165 w 3356"/>
                <a:gd name="T89" fmla="*/ 976 h 3363"/>
                <a:gd name="T90" fmla="*/ 877 w 3356"/>
                <a:gd name="T91" fmla="*/ 2423 h 3363"/>
                <a:gd name="T92" fmla="*/ 1959 w 3356"/>
                <a:gd name="T93" fmla="*/ 2423 h 3363"/>
                <a:gd name="T94" fmla="*/ 2514 w 3356"/>
                <a:gd name="T95" fmla="*/ 2215 h 3363"/>
                <a:gd name="T96" fmla="*/ 2464 w 3356"/>
                <a:gd name="T97" fmla="*/ 1875 h 3363"/>
                <a:gd name="T98" fmla="*/ 2423 w 3356"/>
                <a:gd name="T99" fmla="*/ 1587 h 3363"/>
                <a:gd name="T100" fmla="*/ 2393 w 3356"/>
                <a:gd name="T101" fmla="*/ 1245 h 3363"/>
                <a:gd name="T102" fmla="*/ 2360 w 3356"/>
                <a:gd name="T103" fmla="*/ 1030 h 3363"/>
                <a:gd name="T104" fmla="*/ 2141 w 3356"/>
                <a:gd name="T105" fmla="*/ 890 h 3363"/>
                <a:gd name="T106" fmla="*/ 2034 w 3356"/>
                <a:gd name="T107" fmla="*/ 976 h 3363"/>
                <a:gd name="T108" fmla="*/ 2137 w 3356"/>
                <a:gd name="T109" fmla="*/ 1022 h 3363"/>
                <a:gd name="T110" fmla="*/ 1814 w 3356"/>
                <a:gd name="T111" fmla="*/ 885 h 3363"/>
                <a:gd name="T112" fmla="*/ 1744 w 3356"/>
                <a:gd name="T113" fmla="*/ 988 h 3363"/>
                <a:gd name="T114" fmla="*/ 1715 w 3356"/>
                <a:gd name="T115" fmla="*/ 1030 h 3363"/>
                <a:gd name="T116" fmla="*/ 1481 w 3356"/>
                <a:gd name="T117" fmla="*/ 879 h 3363"/>
                <a:gd name="T118" fmla="*/ 1429 w 3356"/>
                <a:gd name="T119" fmla="*/ 980 h 3363"/>
                <a:gd name="T120" fmla="*/ 1467 w 3356"/>
                <a:gd name="T121" fmla="*/ 1030 h 3363"/>
                <a:gd name="T122" fmla="*/ 1168 w 3356"/>
                <a:gd name="T123" fmla="*/ 881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56" h="3363"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6"/>
                  </a:lnTo>
                  <a:lnTo>
                    <a:pt x="3337" y="1938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1"/>
                  </a:lnTo>
                  <a:lnTo>
                    <a:pt x="3255" y="2260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20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2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30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9"/>
                  </a:lnTo>
                  <a:lnTo>
                    <a:pt x="2548" y="3119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7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300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5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5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300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7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19"/>
                  </a:lnTo>
                  <a:lnTo>
                    <a:pt x="774" y="3099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2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20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60"/>
                  </a:lnTo>
                  <a:lnTo>
                    <a:pt x="88" y="2221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8"/>
                  </a:lnTo>
                  <a:lnTo>
                    <a:pt x="14" y="1896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9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4"/>
                  </a:lnTo>
                  <a:lnTo>
                    <a:pt x="34" y="1343"/>
                  </a:lnTo>
                  <a:lnTo>
                    <a:pt x="43" y="1302"/>
                  </a:lnTo>
                  <a:lnTo>
                    <a:pt x="53" y="1262"/>
                  </a:lnTo>
                  <a:lnTo>
                    <a:pt x="64" y="1222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6"/>
                  </a:lnTo>
                  <a:lnTo>
                    <a:pt x="287" y="742"/>
                  </a:lnTo>
                  <a:lnTo>
                    <a:pt x="309" y="709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3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3"/>
                  </a:lnTo>
                  <a:lnTo>
                    <a:pt x="521" y="465"/>
                  </a:lnTo>
                  <a:lnTo>
                    <a:pt x="550" y="438"/>
                  </a:lnTo>
                  <a:lnTo>
                    <a:pt x="580" y="411"/>
                  </a:lnTo>
                  <a:lnTo>
                    <a:pt x="611" y="385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3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20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6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6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20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3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5"/>
                  </a:lnTo>
                  <a:lnTo>
                    <a:pt x="2776" y="411"/>
                  </a:lnTo>
                  <a:lnTo>
                    <a:pt x="2806" y="438"/>
                  </a:lnTo>
                  <a:lnTo>
                    <a:pt x="2835" y="465"/>
                  </a:lnTo>
                  <a:lnTo>
                    <a:pt x="2865" y="493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3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9"/>
                  </a:lnTo>
                  <a:lnTo>
                    <a:pt x="3069" y="741"/>
                  </a:lnTo>
                  <a:lnTo>
                    <a:pt x="3092" y="776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2"/>
                  </a:lnTo>
                  <a:lnTo>
                    <a:pt x="3292" y="1222"/>
                  </a:lnTo>
                  <a:lnTo>
                    <a:pt x="3303" y="1262"/>
                  </a:lnTo>
                  <a:lnTo>
                    <a:pt x="3313" y="1302"/>
                  </a:lnTo>
                  <a:lnTo>
                    <a:pt x="3322" y="1343"/>
                  </a:lnTo>
                  <a:lnTo>
                    <a:pt x="3330" y="1384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9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5"/>
                  </a:lnTo>
                  <a:lnTo>
                    <a:pt x="2917" y="2706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9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6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40"/>
                  </a:lnTo>
                  <a:lnTo>
                    <a:pt x="3282" y="1599"/>
                  </a:lnTo>
                  <a:lnTo>
                    <a:pt x="3278" y="1558"/>
                  </a:lnTo>
                  <a:lnTo>
                    <a:pt x="3275" y="1518"/>
                  </a:lnTo>
                  <a:lnTo>
                    <a:pt x="3271" y="1477"/>
                  </a:lnTo>
                  <a:lnTo>
                    <a:pt x="3265" y="1437"/>
                  </a:lnTo>
                  <a:lnTo>
                    <a:pt x="3259" y="1397"/>
                  </a:lnTo>
                  <a:lnTo>
                    <a:pt x="3251" y="1358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1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6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70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9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4"/>
                  </a:lnTo>
                  <a:lnTo>
                    <a:pt x="1678" y="73"/>
                  </a:lnTo>
                  <a:lnTo>
                    <a:pt x="1637" y="74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9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70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6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1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8"/>
                  </a:lnTo>
                  <a:lnTo>
                    <a:pt x="97" y="1397"/>
                  </a:lnTo>
                  <a:lnTo>
                    <a:pt x="91" y="1437"/>
                  </a:lnTo>
                  <a:lnTo>
                    <a:pt x="85" y="1477"/>
                  </a:lnTo>
                  <a:lnTo>
                    <a:pt x="81" y="1518"/>
                  </a:lnTo>
                  <a:lnTo>
                    <a:pt x="78" y="1558"/>
                  </a:lnTo>
                  <a:lnTo>
                    <a:pt x="74" y="1599"/>
                  </a:lnTo>
                  <a:lnTo>
                    <a:pt x="73" y="1640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6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9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6"/>
                  </a:lnTo>
                  <a:lnTo>
                    <a:pt x="463" y="2735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6"/>
                  </a:lnTo>
                  <a:lnTo>
                    <a:pt x="813" y="3037"/>
                  </a:lnTo>
                  <a:lnTo>
                    <a:pt x="845" y="3058"/>
                  </a:lnTo>
                  <a:lnTo>
                    <a:pt x="878" y="3077"/>
                  </a:lnTo>
                  <a:lnTo>
                    <a:pt x="913" y="3097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5"/>
                  </a:lnTo>
                  <a:lnTo>
                    <a:pt x="1090" y="3179"/>
                  </a:lnTo>
                  <a:lnTo>
                    <a:pt x="1126" y="3193"/>
                  </a:lnTo>
                  <a:lnTo>
                    <a:pt x="1163" y="3206"/>
                  </a:lnTo>
                  <a:lnTo>
                    <a:pt x="1201" y="3219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6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6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9"/>
                  </a:lnTo>
                  <a:lnTo>
                    <a:pt x="2193" y="3206"/>
                  </a:lnTo>
                  <a:lnTo>
                    <a:pt x="2230" y="3193"/>
                  </a:lnTo>
                  <a:lnTo>
                    <a:pt x="2266" y="3179"/>
                  </a:lnTo>
                  <a:lnTo>
                    <a:pt x="2303" y="3165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7"/>
                  </a:lnTo>
                  <a:lnTo>
                    <a:pt x="2478" y="3077"/>
                  </a:lnTo>
                  <a:lnTo>
                    <a:pt x="2511" y="3058"/>
                  </a:lnTo>
                  <a:lnTo>
                    <a:pt x="2543" y="3037"/>
                  </a:lnTo>
                  <a:lnTo>
                    <a:pt x="2576" y="3016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  <a:moveTo>
                    <a:pt x="1599" y="1892"/>
                  </a:moveTo>
                  <a:lnTo>
                    <a:pt x="1614" y="1878"/>
                  </a:lnTo>
                  <a:lnTo>
                    <a:pt x="1630" y="1861"/>
                  </a:lnTo>
                  <a:lnTo>
                    <a:pt x="1644" y="1846"/>
                  </a:lnTo>
                  <a:lnTo>
                    <a:pt x="1658" y="1831"/>
                  </a:lnTo>
                  <a:lnTo>
                    <a:pt x="1667" y="1821"/>
                  </a:lnTo>
                  <a:lnTo>
                    <a:pt x="1676" y="1811"/>
                  </a:lnTo>
                  <a:lnTo>
                    <a:pt x="1686" y="1802"/>
                  </a:lnTo>
                  <a:lnTo>
                    <a:pt x="1694" y="1792"/>
                  </a:lnTo>
                  <a:lnTo>
                    <a:pt x="1698" y="1789"/>
                  </a:lnTo>
                  <a:lnTo>
                    <a:pt x="1702" y="1785"/>
                  </a:lnTo>
                  <a:lnTo>
                    <a:pt x="1709" y="1778"/>
                  </a:lnTo>
                  <a:lnTo>
                    <a:pt x="1716" y="1769"/>
                  </a:lnTo>
                  <a:lnTo>
                    <a:pt x="1723" y="1762"/>
                  </a:lnTo>
                  <a:lnTo>
                    <a:pt x="1731" y="1754"/>
                  </a:lnTo>
                  <a:lnTo>
                    <a:pt x="1742" y="1743"/>
                  </a:lnTo>
                  <a:lnTo>
                    <a:pt x="1752" y="1731"/>
                  </a:lnTo>
                  <a:lnTo>
                    <a:pt x="1764" y="1720"/>
                  </a:lnTo>
                  <a:lnTo>
                    <a:pt x="1774" y="1709"/>
                  </a:lnTo>
                  <a:lnTo>
                    <a:pt x="1789" y="1694"/>
                  </a:lnTo>
                  <a:lnTo>
                    <a:pt x="1803" y="1677"/>
                  </a:lnTo>
                  <a:lnTo>
                    <a:pt x="1947" y="1524"/>
                  </a:lnTo>
                  <a:lnTo>
                    <a:pt x="1963" y="1509"/>
                  </a:lnTo>
                  <a:lnTo>
                    <a:pt x="1977" y="1494"/>
                  </a:lnTo>
                  <a:lnTo>
                    <a:pt x="1992" y="1479"/>
                  </a:lnTo>
                  <a:lnTo>
                    <a:pt x="2006" y="1462"/>
                  </a:lnTo>
                  <a:lnTo>
                    <a:pt x="2008" y="1461"/>
                  </a:lnTo>
                  <a:lnTo>
                    <a:pt x="2010" y="1459"/>
                  </a:lnTo>
                  <a:lnTo>
                    <a:pt x="2011" y="1458"/>
                  </a:lnTo>
                  <a:lnTo>
                    <a:pt x="2012" y="1457"/>
                  </a:lnTo>
                  <a:lnTo>
                    <a:pt x="2012" y="1456"/>
                  </a:lnTo>
                  <a:lnTo>
                    <a:pt x="2011" y="1454"/>
                  </a:lnTo>
                  <a:lnTo>
                    <a:pt x="1988" y="1432"/>
                  </a:lnTo>
                  <a:lnTo>
                    <a:pt x="1981" y="1425"/>
                  </a:lnTo>
                  <a:lnTo>
                    <a:pt x="1973" y="1418"/>
                  </a:lnTo>
                  <a:lnTo>
                    <a:pt x="1966" y="1411"/>
                  </a:lnTo>
                  <a:lnTo>
                    <a:pt x="1958" y="1403"/>
                  </a:lnTo>
                  <a:lnTo>
                    <a:pt x="1952" y="1410"/>
                  </a:lnTo>
                  <a:lnTo>
                    <a:pt x="1941" y="1420"/>
                  </a:lnTo>
                  <a:lnTo>
                    <a:pt x="1931" y="1431"/>
                  </a:lnTo>
                  <a:lnTo>
                    <a:pt x="1924" y="1439"/>
                  </a:lnTo>
                  <a:lnTo>
                    <a:pt x="1901" y="1462"/>
                  </a:lnTo>
                  <a:lnTo>
                    <a:pt x="1894" y="1472"/>
                  </a:lnTo>
                  <a:lnTo>
                    <a:pt x="1885" y="1481"/>
                  </a:lnTo>
                  <a:lnTo>
                    <a:pt x="1877" y="1488"/>
                  </a:lnTo>
                  <a:lnTo>
                    <a:pt x="1868" y="1498"/>
                  </a:lnTo>
                  <a:lnTo>
                    <a:pt x="1857" y="1510"/>
                  </a:lnTo>
                  <a:lnTo>
                    <a:pt x="1846" y="1522"/>
                  </a:lnTo>
                  <a:lnTo>
                    <a:pt x="1834" y="1535"/>
                  </a:lnTo>
                  <a:lnTo>
                    <a:pt x="1823" y="1546"/>
                  </a:lnTo>
                  <a:lnTo>
                    <a:pt x="1813" y="1559"/>
                  </a:lnTo>
                  <a:lnTo>
                    <a:pt x="1801" y="1569"/>
                  </a:lnTo>
                  <a:lnTo>
                    <a:pt x="1795" y="1576"/>
                  </a:lnTo>
                  <a:lnTo>
                    <a:pt x="1790" y="1582"/>
                  </a:lnTo>
                  <a:lnTo>
                    <a:pt x="1645" y="1737"/>
                  </a:lnTo>
                  <a:lnTo>
                    <a:pt x="1637" y="1744"/>
                  </a:lnTo>
                  <a:lnTo>
                    <a:pt x="1628" y="1755"/>
                  </a:lnTo>
                  <a:lnTo>
                    <a:pt x="1619" y="1765"/>
                  </a:lnTo>
                  <a:lnTo>
                    <a:pt x="1611" y="1772"/>
                  </a:lnTo>
                  <a:lnTo>
                    <a:pt x="1606" y="1779"/>
                  </a:lnTo>
                  <a:lnTo>
                    <a:pt x="1599" y="1784"/>
                  </a:lnTo>
                  <a:lnTo>
                    <a:pt x="1591" y="1777"/>
                  </a:lnTo>
                  <a:lnTo>
                    <a:pt x="1582" y="1768"/>
                  </a:lnTo>
                  <a:lnTo>
                    <a:pt x="1561" y="1745"/>
                  </a:lnTo>
                  <a:lnTo>
                    <a:pt x="1522" y="1707"/>
                  </a:lnTo>
                  <a:lnTo>
                    <a:pt x="1484" y="1669"/>
                  </a:lnTo>
                  <a:lnTo>
                    <a:pt x="1467" y="1653"/>
                  </a:lnTo>
                  <a:lnTo>
                    <a:pt x="1464" y="1655"/>
                  </a:lnTo>
                  <a:lnTo>
                    <a:pt x="1460" y="1659"/>
                  </a:lnTo>
                  <a:lnTo>
                    <a:pt x="1441" y="1678"/>
                  </a:lnTo>
                  <a:lnTo>
                    <a:pt x="1433" y="1685"/>
                  </a:lnTo>
                  <a:lnTo>
                    <a:pt x="1428" y="1691"/>
                  </a:lnTo>
                  <a:lnTo>
                    <a:pt x="1420" y="1698"/>
                  </a:lnTo>
                  <a:lnTo>
                    <a:pt x="1415" y="1704"/>
                  </a:lnTo>
                  <a:lnTo>
                    <a:pt x="1419" y="1711"/>
                  </a:lnTo>
                  <a:lnTo>
                    <a:pt x="1426" y="1716"/>
                  </a:lnTo>
                  <a:lnTo>
                    <a:pt x="1440" y="1730"/>
                  </a:lnTo>
                  <a:lnTo>
                    <a:pt x="1462" y="1753"/>
                  </a:lnTo>
                  <a:lnTo>
                    <a:pt x="1490" y="1782"/>
                  </a:lnTo>
                  <a:lnTo>
                    <a:pt x="1520" y="1812"/>
                  </a:lnTo>
                  <a:lnTo>
                    <a:pt x="1550" y="1842"/>
                  </a:lnTo>
                  <a:lnTo>
                    <a:pt x="1575" y="1867"/>
                  </a:lnTo>
                  <a:lnTo>
                    <a:pt x="1592" y="1885"/>
                  </a:lnTo>
                  <a:lnTo>
                    <a:pt x="1599" y="1892"/>
                  </a:lnTo>
                  <a:close/>
                  <a:moveTo>
                    <a:pt x="944" y="1866"/>
                  </a:moveTo>
                  <a:lnTo>
                    <a:pt x="947" y="1877"/>
                  </a:lnTo>
                  <a:lnTo>
                    <a:pt x="948" y="1888"/>
                  </a:lnTo>
                  <a:lnTo>
                    <a:pt x="952" y="1905"/>
                  </a:lnTo>
                  <a:lnTo>
                    <a:pt x="955" y="1924"/>
                  </a:lnTo>
                  <a:lnTo>
                    <a:pt x="959" y="1942"/>
                  </a:lnTo>
                  <a:lnTo>
                    <a:pt x="962" y="1959"/>
                  </a:lnTo>
                  <a:lnTo>
                    <a:pt x="972" y="2005"/>
                  </a:lnTo>
                  <a:lnTo>
                    <a:pt x="975" y="2015"/>
                  </a:lnTo>
                  <a:lnTo>
                    <a:pt x="977" y="2027"/>
                  </a:lnTo>
                  <a:lnTo>
                    <a:pt x="982" y="2044"/>
                  </a:lnTo>
                  <a:lnTo>
                    <a:pt x="986" y="2060"/>
                  </a:lnTo>
                  <a:lnTo>
                    <a:pt x="990" y="2077"/>
                  </a:lnTo>
                  <a:lnTo>
                    <a:pt x="995" y="2093"/>
                  </a:lnTo>
                  <a:lnTo>
                    <a:pt x="998" y="2103"/>
                  </a:lnTo>
                  <a:lnTo>
                    <a:pt x="1000" y="2113"/>
                  </a:lnTo>
                  <a:lnTo>
                    <a:pt x="1003" y="2125"/>
                  </a:lnTo>
                  <a:lnTo>
                    <a:pt x="1008" y="2135"/>
                  </a:lnTo>
                  <a:lnTo>
                    <a:pt x="1012" y="2150"/>
                  </a:lnTo>
                  <a:lnTo>
                    <a:pt x="1022" y="2177"/>
                  </a:lnTo>
                  <a:lnTo>
                    <a:pt x="1031" y="2203"/>
                  </a:lnTo>
                  <a:lnTo>
                    <a:pt x="1037" y="2217"/>
                  </a:lnTo>
                  <a:lnTo>
                    <a:pt x="1064" y="2217"/>
                  </a:lnTo>
                  <a:lnTo>
                    <a:pt x="1114" y="2217"/>
                  </a:lnTo>
                  <a:lnTo>
                    <a:pt x="1166" y="2217"/>
                  </a:lnTo>
                  <a:lnTo>
                    <a:pt x="1195" y="2217"/>
                  </a:lnTo>
                  <a:lnTo>
                    <a:pt x="2269" y="2217"/>
                  </a:lnTo>
                  <a:lnTo>
                    <a:pt x="2278" y="2217"/>
                  </a:lnTo>
                  <a:lnTo>
                    <a:pt x="2288" y="2217"/>
                  </a:lnTo>
                  <a:lnTo>
                    <a:pt x="2293" y="2217"/>
                  </a:lnTo>
                  <a:lnTo>
                    <a:pt x="2299" y="2217"/>
                  </a:lnTo>
                  <a:lnTo>
                    <a:pt x="2303" y="2217"/>
                  </a:lnTo>
                  <a:lnTo>
                    <a:pt x="2306" y="2217"/>
                  </a:lnTo>
                  <a:lnTo>
                    <a:pt x="2307" y="2218"/>
                  </a:lnTo>
                  <a:lnTo>
                    <a:pt x="2308" y="2220"/>
                  </a:lnTo>
                  <a:lnTo>
                    <a:pt x="2310" y="2229"/>
                  </a:lnTo>
                  <a:lnTo>
                    <a:pt x="2308" y="2250"/>
                  </a:lnTo>
                  <a:lnTo>
                    <a:pt x="2308" y="2343"/>
                  </a:lnTo>
                  <a:lnTo>
                    <a:pt x="2308" y="2343"/>
                  </a:lnTo>
                  <a:lnTo>
                    <a:pt x="2308" y="2344"/>
                  </a:lnTo>
                  <a:lnTo>
                    <a:pt x="2308" y="2345"/>
                  </a:lnTo>
                  <a:lnTo>
                    <a:pt x="2289" y="2345"/>
                  </a:lnTo>
                  <a:lnTo>
                    <a:pt x="2241" y="2345"/>
                  </a:lnTo>
                  <a:lnTo>
                    <a:pt x="2172" y="2345"/>
                  </a:lnTo>
                  <a:lnTo>
                    <a:pt x="2092" y="2345"/>
                  </a:lnTo>
                  <a:lnTo>
                    <a:pt x="2010" y="2345"/>
                  </a:lnTo>
                  <a:lnTo>
                    <a:pt x="1936" y="2345"/>
                  </a:lnTo>
                  <a:lnTo>
                    <a:pt x="1878" y="2345"/>
                  </a:lnTo>
                  <a:lnTo>
                    <a:pt x="1848" y="2345"/>
                  </a:lnTo>
                  <a:lnTo>
                    <a:pt x="948" y="2345"/>
                  </a:lnTo>
                  <a:lnTo>
                    <a:pt x="946" y="2345"/>
                  </a:lnTo>
                  <a:lnTo>
                    <a:pt x="945" y="2345"/>
                  </a:lnTo>
                  <a:lnTo>
                    <a:pt x="944" y="2344"/>
                  </a:lnTo>
                  <a:lnTo>
                    <a:pt x="944" y="2343"/>
                  </a:lnTo>
                  <a:lnTo>
                    <a:pt x="943" y="2338"/>
                  </a:lnTo>
                  <a:lnTo>
                    <a:pt x="944" y="2328"/>
                  </a:lnTo>
                  <a:lnTo>
                    <a:pt x="944" y="1896"/>
                  </a:lnTo>
                  <a:lnTo>
                    <a:pt x="943" y="1880"/>
                  </a:lnTo>
                  <a:lnTo>
                    <a:pt x="944" y="1866"/>
                  </a:lnTo>
                  <a:close/>
                  <a:moveTo>
                    <a:pt x="1090" y="2140"/>
                  </a:moveTo>
                  <a:lnTo>
                    <a:pt x="1085" y="2129"/>
                  </a:lnTo>
                  <a:lnTo>
                    <a:pt x="1081" y="2113"/>
                  </a:lnTo>
                  <a:lnTo>
                    <a:pt x="1076" y="2096"/>
                  </a:lnTo>
                  <a:lnTo>
                    <a:pt x="1072" y="2083"/>
                  </a:lnTo>
                  <a:lnTo>
                    <a:pt x="1068" y="2069"/>
                  </a:lnTo>
                  <a:lnTo>
                    <a:pt x="1064" y="2055"/>
                  </a:lnTo>
                  <a:lnTo>
                    <a:pt x="1060" y="2040"/>
                  </a:lnTo>
                  <a:lnTo>
                    <a:pt x="1056" y="2025"/>
                  </a:lnTo>
                  <a:lnTo>
                    <a:pt x="1036" y="1936"/>
                  </a:lnTo>
                  <a:lnTo>
                    <a:pt x="1034" y="1920"/>
                  </a:lnTo>
                  <a:lnTo>
                    <a:pt x="1030" y="1905"/>
                  </a:lnTo>
                  <a:lnTo>
                    <a:pt x="1024" y="1873"/>
                  </a:lnTo>
                  <a:lnTo>
                    <a:pt x="1022" y="1858"/>
                  </a:lnTo>
                  <a:lnTo>
                    <a:pt x="1018" y="1842"/>
                  </a:lnTo>
                  <a:lnTo>
                    <a:pt x="1008" y="1779"/>
                  </a:lnTo>
                  <a:lnTo>
                    <a:pt x="1006" y="1763"/>
                  </a:lnTo>
                  <a:lnTo>
                    <a:pt x="1003" y="1748"/>
                  </a:lnTo>
                  <a:lnTo>
                    <a:pt x="999" y="1715"/>
                  </a:lnTo>
                  <a:lnTo>
                    <a:pt x="997" y="1702"/>
                  </a:lnTo>
                  <a:lnTo>
                    <a:pt x="996" y="1690"/>
                  </a:lnTo>
                  <a:lnTo>
                    <a:pt x="995" y="1686"/>
                  </a:lnTo>
                  <a:lnTo>
                    <a:pt x="995" y="1683"/>
                  </a:lnTo>
                  <a:lnTo>
                    <a:pt x="994" y="1674"/>
                  </a:lnTo>
                  <a:lnTo>
                    <a:pt x="993" y="1667"/>
                  </a:lnTo>
                  <a:lnTo>
                    <a:pt x="991" y="1658"/>
                  </a:lnTo>
                  <a:lnTo>
                    <a:pt x="990" y="1649"/>
                  </a:lnTo>
                  <a:lnTo>
                    <a:pt x="986" y="1617"/>
                  </a:lnTo>
                  <a:lnTo>
                    <a:pt x="983" y="1583"/>
                  </a:lnTo>
                  <a:lnTo>
                    <a:pt x="979" y="1550"/>
                  </a:lnTo>
                  <a:lnTo>
                    <a:pt x="975" y="1518"/>
                  </a:lnTo>
                  <a:lnTo>
                    <a:pt x="974" y="1509"/>
                  </a:lnTo>
                  <a:lnTo>
                    <a:pt x="974" y="1500"/>
                  </a:lnTo>
                  <a:lnTo>
                    <a:pt x="973" y="1492"/>
                  </a:lnTo>
                  <a:lnTo>
                    <a:pt x="972" y="1483"/>
                  </a:lnTo>
                  <a:lnTo>
                    <a:pt x="971" y="1474"/>
                  </a:lnTo>
                  <a:lnTo>
                    <a:pt x="970" y="1467"/>
                  </a:lnTo>
                  <a:lnTo>
                    <a:pt x="970" y="1458"/>
                  </a:lnTo>
                  <a:lnTo>
                    <a:pt x="969" y="1450"/>
                  </a:lnTo>
                  <a:lnTo>
                    <a:pt x="969" y="1441"/>
                  </a:lnTo>
                  <a:lnTo>
                    <a:pt x="968" y="1433"/>
                  </a:lnTo>
                  <a:lnTo>
                    <a:pt x="967" y="1425"/>
                  </a:lnTo>
                  <a:lnTo>
                    <a:pt x="966" y="1416"/>
                  </a:lnTo>
                  <a:lnTo>
                    <a:pt x="963" y="1390"/>
                  </a:lnTo>
                  <a:lnTo>
                    <a:pt x="961" y="1365"/>
                  </a:lnTo>
                  <a:lnTo>
                    <a:pt x="959" y="1339"/>
                  </a:lnTo>
                  <a:lnTo>
                    <a:pt x="958" y="1313"/>
                  </a:lnTo>
                  <a:lnTo>
                    <a:pt x="957" y="1305"/>
                  </a:lnTo>
                  <a:lnTo>
                    <a:pt x="956" y="1296"/>
                  </a:lnTo>
                  <a:lnTo>
                    <a:pt x="953" y="1245"/>
                  </a:lnTo>
                  <a:lnTo>
                    <a:pt x="951" y="1217"/>
                  </a:lnTo>
                  <a:lnTo>
                    <a:pt x="948" y="1171"/>
                  </a:lnTo>
                  <a:lnTo>
                    <a:pt x="946" y="1128"/>
                  </a:lnTo>
                  <a:lnTo>
                    <a:pt x="946" y="1104"/>
                  </a:lnTo>
                  <a:lnTo>
                    <a:pt x="1182" y="1105"/>
                  </a:lnTo>
                  <a:lnTo>
                    <a:pt x="1181" y="1115"/>
                  </a:lnTo>
                  <a:lnTo>
                    <a:pt x="1178" y="1129"/>
                  </a:lnTo>
                  <a:lnTo>
                    <a:pt x="1173" y="1142"/>
                  </a:lnTo>
                  <a:lnTo>
                    <a:pt x="1168" y="1151"/>
                  </a:lnTo>
                  <a:lnTo>
                    <a:pt x="1163" y="1162"/>
                  </a:lnTo>
                  <a:lnTo>
                    <a:pt x="1157" y="1171"/>
                  </a:lnTo>
                  <a:lnTo>
                    <a:pt x="1153" y="1175"/>
                  </a:lnTo>
                  <a:lnTo>
                    <a:pt x="1149" y="1178"/>
                  </a:lnTo>
                  <a:lnTo>
                    <a:pt x="1145" y="1181"/>
                  </a:lnTo>
                  <a:lnTo>
                    <a:pt x="1139" y="1183"/>
                  </a:lnTo>
                  <a:lnTo>
                    <a:pt x="1139" y="1258"/>
                  </a:lnTo>
                  <a:lnTo>
                    <a:pt x="1147" y="1258"/>
                  </a:lnTo>
                  <a:lnTo>
                    <a:pt x="1154" y="1257"/>
                  </a:lnTo>
                  <a:lnTo>
                    <a:pt x="1163" y="1255"/>
                  </a:lnTo>
                  <a:lnTo>
                    <a:pt x="1168" y="1253"/>
                  </a:lnTo>
                  <a:lnTo>
                    <a:pt x="1178" y="1250"/>
                  </a:lnTo>
                  <a:lnTo>
                    <a:pt x="1185" y="1244"/>
                  </a:lnTo>
                  <a:lnTo>
                    <a:pt x="1193" y="1240"/>
                  </a:lnTo>
                  <a:lnTo>
                    <a:pt x="1201" y="1235"/>
                  </a:lnTo>
                  <a:lnTo>
                    <a:pt x="1212" y="1223"/>
                  </a:lnTo>
                  <a:lnTo>
                    <a:pt x="1224" y="1207"/>
                  </a:lnTo>
                  <a:lnTo>
                    <a:pt x="1230" y="1199"/>
                  </a:lnTo>
                  <a:lnTo>
                    <a:pt x="1235" y="1190"/>
                  </a:lnTo>
                  <a:lnTo>
                    <a:pt x="1239" y="1182"/>
                  </a:lnTo>
                  <a:lnTo>
                    <a:pt x="1243" y="1172"/>
                  </a:lnTo>
                  <a:lnTo>
                    <a:pt x="1249" y="1153"/>
                  </a:lnTo>
                  <a:lnTo>
                    <a:pt x="1254" y="1134"/>
                  </a:lnTo>
                  <a:lnTo>
                    <a:pt x="1258" y="1119"/>
                  </a:lnTo>
                  <a:lnTo>
                    <a:pt x="1260" y="1105"/>
                  </a:lnTo>
                  <a:lnTo>
                    <a:pt x="1270" y="1104"/>
                  </a:lnTo>
                  <a:lnTo>
                    <a:pt x="1290" y="1104"/>
                  </a:lnTo>
                  <a:lnTo>
                    <a:pt x="1320" y="1104"/>
                  </a:lnTo>
                  <a:lnTo>
                    <a:pt x="1355" y="1104"/>
                  </a:lnTo>
                  <a:lnTo>
                    <a:pt x="1391" y="1104"/>
                  </a:lnTo>
                  <a:lnTo>
                    <a:pt x="1425" y="1104"/>
                  </a:lnTo>
                  <a:lnTo>
                    <a:pt x="1454" y="1104"/>
                  </a:lnTo>
                  <a:lnTo>
                    <a:pt x="1472" y="1105"/>
                  </a:lnTo>
                  <a:lnTo>
                    <a:pt x="1487" y="1104"/>
                  </a:lnTo>
                  <a:lnTo>
                    <a:pt x="1502" y="1105"/>
                  </a:lnTo>
                  <a:lnTo>
                    <a:pt x="1502" y="1113"/>
                  </a:lnTo>
                  <a:lnTo>
                    <a:pt x="1500" y="1121"/>
                  </a:lnTo>
                  <a:lnTo>
                    <a:pt x="1497" y="1132"/>
                  </a:lnTo>
                  <a:lnTo>
                    <a:pt x="1493" y="1143"/>
                  </a:lnTo>
                  <a:lnTo>
                    <a:pt x="1487" y="1154"/>
                  </a:lnTo>
                  <a:lnTo>
                    <a:pt x="1482" y="1164"/>
                  </a:lnTo>
                  <a:lnTo>
                    <a:pt x="1475" y="1172"/>
                  </a:lnTo>
                  <a:lnTo>
                    <a:pt x="1470" y="1178"/>
                  </a:lnTo>
                  <a:lnTo>
                    <a:pt x="1465" y="1181"/>
                  </a:lnTo>
                  <a:lnTo>
                    <a:pt x="1459" y="1183"/>
                  </a:lnTo>
                  <a:lnTo>
                    <a:pt x="1459" y="1257"/>
                  </a:lnTo>
                  <a:lnTo>
                    <a:pt x="1467" y="1258"/>
                  </a:lnTo>
                  <a:lnTo>
                    <a:pt x="1475" y="1257"/>
                  </a:lnTo>
                  <a:lnTo>
                    <a:pt x="1483" y="1255"/>
                  </a:lnTo>
                  <a:lnTo>
                    <a:pt x="1489" y="1253"/>
                  </a:lnTo>
                  <a:lnTo>
                    <a:pt x="1497" y="1250"/>
                  </a:lnTo>
                  <a:lnTo>
                    <a:pt x="1503" y="1246"/>
                  </a:lnTo>
                  <a:lnTo>
                    <a:pt x="1511" y="1242"/>
                  </a:lnTo>
                  <a:lnTo>
                    <a:pt x="1516" y="1238"/>
                  </a:lnTo>
                  <a:lnTo>
                    <a:pt x="1528" y="1228"/>
                  </a:lnTo>
                  <a:lnTo>
                    <a:pt x="1539" y="1216"/>
                  </a:lnTo>
                  <a:lnTo>
                    <a:pt x="1548" y="1203"/>
                  </a:lnTo>
                  <a:lnTo>
                    <a:pt x="1555" y="1189"/>
                  </a:lnTo>
                  <a:lnTo>
                    <a:pt x="1562" y="1175"/>
                  </a:lnTo>
                  <a:lnTo>
                    <a:pt x="1568" y="1160"/>
                  </a:lnTo>
                  <a:lnTo>
                    <a:pt x="1572" y="1147"/>
                  </a:lnTo>
                  <a:lnTo>
                    <a:pt x="1576" y="1134"/>
                  </a:lnTo>
                  <a:lnTo>
                    <a:pt x="1581" y="1105"/>
                  </a:lnTo>
                  <a:lnTo>
                    <a:pt x="1590" y="1105"/>
                  </a:lnTo>
                  <a:lnTo>
                    <a:pt x="1610" y="1104"/>
                  </a:lnTo>
                  <a:lnTo>
                    <a:pt x="1640" y="1104"/>
                  </a:lnTo>
                  <a:lnTo>
                    <a:pt x="1676" y="1104"/>
                  </a:lnTo>
                  <a:lnTo>
                    <a:pt x="1712" y="1104"/>
                  </a:lnTo>
                  <a:lnTo>
                    <a:pt x="1747" y="1104"/>
                  </a:lnTo>
                  <a:lnTo>
                    <a:pt x="1775" y="1104"/>
                  </a:lnTo>
                  <a:lnTo>
                    <a:pt x="1793" y="1104"/>
                  </a:lnTo>
                  <a:lnTo>
                    <a:pt x="1801" y="1104"/>
                  </a:lnTo>
                  <a:lnTo>
                    <a:pt x="1808" y="1104"/>
                  </a:lnTo>
                  <a:lnTo>
                    <a:pt x="1816" y="1104"/>
                  </a:lnTo>
                  <a:lnTo>
                    <a:pt x="1820" y="1104"/>
                  </a:lnTo>
                  <a:lnTo>
                    <a:pt x="1821" y="1105"/>
                  </a:lnTo>
                  <a:lnTo>
                    <a:pt x="1822" y="1105"/>
                  </a:lnTo>
                  <a:lnTo>
                    <a:pt x="1822" y="1106"/>
                  </a:lnTo>
                  <a:lnTo>
                    <a:pt x="1822" y="1108"/>
                  </a:lnTo>
                  <a:lnTo>
                    <a:pt x="1821" y="1116"/>
                  </a:lnTo>
                  <a:lnTo>
                    <a:pt x="1819" y="1124"/>
                  </a:lnTo>
                  <a:lnTo>
                    <a:pt x="1817" y="1133"/>
                  </a:lnTo>
                  <a:lnTo>
                    <a:pt x="1814" y="1142"/>
                  </a:lnTo>
                  <a:lnTo>
                    <a:pt x="1811" y="1149"/>
                  </a:lnTo>
                  <a:lnTo>
                    <a:pt x="1806" y="1158"/>
                  </a:lnTo>
                  <a:lnTo>
                    <a:pt x="1802" y="1164"/>
                  </a:lnTo>
                  <a:lnTo>
                    <a:pt x="1798" y="1171"/>
                  </a:lnTo>
                  <a:lnTo>
                    <a:pt x="1792" y="1176"/>
                  </a:lnTo>
                  <a:lnTo>
                    <a:pt x="1788" y="1180"/>
                  </a:lnTo>
                  <a:lnTo>
                    <a:pt x="1784" y="1182"/>
                  </a:lnTo>
                  <a:lnTo>
                    <a:pt x="1780" y="1183"/>
                  </a:lnTo>
                  <a:lnTo>
                    <a:pt x="1780" y="1258"/>
                  </a:lnTo>
                  <a:lnTo>
                    <a:pt x="1786" y="1258"/>
                  </a:lnTo>
                  <a:lnTo>
                    <a:pt x="1793" y="1257"/>
                  </a:lnTo>
                  <a:lnTo>
                    <a:pt x="1800" y="1256"/>
                  </a:lnTo>
                  <a:lnTo>
                    <a:pt x="1807" y="1254"/>
                  </a:lnTo>
                  <a:lnTo>
                    <a:pt x="1821" y="1248"/>
                  </a:lnTo>
                  <a:lnTo>
                    <a:pt x="1832" y="1242"/>
                  </a:lnTo>
                  <a:lnTo>
                    <a:pt x="1842" y="1235"/>
                  </a:lnTo>
                  <a:lnTo>
                    <a:pt x="1850" y="1226"/>
                  </a:lnTo>
                  <a:lnTo>
                    <a:pt x="1858" y="1216"/>
                  </a:lnTo>
                  <a:lnTo>
                    <a:pt x="1866" y="1207"/>
                  </a:lnTo>
                  <a:lnTo>
                    <a:pt x="1872" y="1197"/>
                  </a:lnTo>
                  <a:lnTo>
                    <a:pt x="1877" y="1185"/>
                  </a:lnTo>
                  <a:lnTo>
                    <a:pt x="1884" y="1173"/>
                  </a:lnTo>
                  <a:lnTo>
                    <a:pt x="1888" y="1160"/>
                  </a:lnTo>
                  <a:lnTo>
                    <a:pt x="1891" y="1151"/>
                  </a:lnTo>
                  <a:lnTo>
                    <a:pt x="1895" y="1141"/>
                  </a:lnTo>
                  <a:lnTo>
                    <a:pt x="1897" y="1130"/>
                  </a:lnTo>
                  <a:lnTo>
                    <a:pt x="1899" y="1120"/>
                  </a:lnTo>
                  <a:lnTo>
                    <a:pt x="1900" y="1113"/>
                  </a:lnTo>
                  <a:lnTo>
                    <a:pt x="1901" y="1105"/>
                  </a:lnTo>
                  <a:lnTo>
                    <a:pt x="1911" y="1104"/>
                  </a:lnTo>
                  <a:lnTo>
                    <a:pt x="1929" y="1104"/>
                  </a:lnTo>
                  <a:lnTo>
                    <a:pt x="1949" y="1104"/>
                  </a:lnTo>
                  <a:lnTo>
                    <a:pt x="1961" y="1104"/>
                  </a:lnTo>
                  <a:lnTo>
                    <a:pt x="2112" y="1104"/>
                  </a:lnTo>
                  <a:lnTo>
                    <a:pt x="2128" y="1104"/>
                  </a:lnTo>
                  <a:lnTo>
                    <a:pt x="2144" y="1105"/>
                  </a:lnTo>
                  <a:lnTo>
                    <a:pt x="2141" y="1116"/>
                  </a:lnTo>
                  <a:lnTo>
                    <a:pt x="2138" y="1129"/>
                  </a:lnTo>
                  <a:lnTo>
                    <a:pt x="2134" y="1143"/>
                  </a:lnTo>
                  <a:lnTo>
                    <a:pt x="2130" y="1151"/>
                  </a:lnTo>
                  <a:lnTo>
                    <a:pt x="2125" y="1160"/>
                  </a:lnTo>
                  <a:lnTo>
                    <a:pt x="2120" y="1169"/>
                  </a:lnTo>
                  <a:lnTo>
                    <a:pt x="2117" y="1173"/>
                  </a:lnTo>
                  <a:lnTo>
                    <a:pt x="2113" y="1176"/>
                  </a:lnTo>
                  <a:lnTo>
                    <a:pt x="2110" y="1178"/>
                  </a:lnTo>
                  <a:lnTo>
                    <a:pt x="2106" y="1181"/>
                  </a:lnTo>
                  <a:lnTo>
                    <a:pt x="2103" y="1182"/>
                  </a:lnTo>
                  <a:lnTo>
                    <a:pt x="2100" y="1183"/>
                  </a:lnTo>
                  <a:lnTo>
                    <a:pt x="2100" y="1258"/>
                  </a:lnTo>
                  <a:lnTo>
                    <a:pt x="2107" y="1258"/>
                  </a:lnTo>
                  <a:lnTo>
                    <a:pt x="2116" y="1257"/>
                  </a:lnTo>
                  <a:lnTo>
                    <a:pt x="2124" y="1255"/>
                  </a:lnTo>
                  <a:lnTo>
                    <a:pt x="2130" y="1253"/>
                  </a:lnTo>
                  <a:lnTo>
                    <a:pt x="2139" y="1250"/>
                  </a:lnTo>
                  <a:lnTo>
                    <a:pt x="2147" y="1245"/>
                  </a:lnTo>
                  <a:lnTo>
                    <a:pt x="2155" y="1240"/>
                  </a:lnTo>
                  <a:lnTo>
                    <a:pt x="2163" y="1234"/>
                  </a:lnTo>
                  <a:lnTo>
                    <a:pt x="2169" y="1227"/>
                  </a:lnTo>
                  <a:lnTo>
                    <a:pt x="2176" y="1221"/>
                  </a:lnTo>
                  <a:lnTo>
                    <a:pt x="2181" y="1213"/>
                  </a:lnTo>
                  <a:lnTo>
                    <a:pt x="2187" y="1205"/>
                  </a:lnTo>
                  <a:lnTo>
                    <a:pt x="2196" y="1188"/>
                  </a:lnTo>
                  <a:lnTo>
                    <a:pt x="2205" y="1170"/>
                  </a:lnTo>
                  <a:lnTo>
                    <a:pt x="2211" y="1151"/>
                  </a:lnTo>
                  <a:lnTo>
                    <a:pt x="2216" y="1133"/>
                  </a:lnTo>
                  <a:lnTo>
                    <a:pt x="2218" y="1127"/>
                  </a:lnTo>
                  <a:lnTo>
                    <a:pt x="2219" y="1119"/>
                  </a:lnTo>
                  <a:lnTo>
                    <a:pt x="2220" y="1116"/>
                  </a:lnTo>
                  <a:lnTo>
                    <a:pt x="2220" y="1113"/>
                  </a:lnTo>
                  <a:lnTo>
                    <a:pt x="2221" y="1106"/>
                  </a:lnTo>
                  <a:lnTo>
                    <a:pt x="2221" y="1105"/>
                  </a:lnTo>
                  <a:lnTo>
                    <a:pt x="2222" y="1105"/>
                  </a:lnTo>
                  <a:lnTo>
                    <a:pt x="2234" y="1104"/>
                  </a:lnTo>
                  <a:lnTo>
                    <a:pt x="2259" y="1104"/>
                  </a:lnTo>
                  <a:lnTo>
                    <a:pt x="2286" y="1104"/>
                  </a:lnTo>
                  <a:lnTo>
                    <a:pt x="2303" y="1104"/>
                  </a:lnTo>
                  <a:lnTo>
                    <a:pt x="2307" y="1104"/>
                  </a:lnTo>
                  <a:lnTo>
                    <a:pt x="2313" y="1105"/>
                  </a:lnTo>
                  <a:lnTo>
                    <a:pt x="2314" y="1105"/>
                  </a:lnTo>
                  <a:lnTo>
                    <a:pt x="2314" y="1105"/>
                  </a:lnTo>
                  <a:lnTo>
                    <a:pt x="2315" y="1126"/>
                  </a:lnTo>
                  <a:lnTo>
                    <a:pt x="2317" y="1170"/>
                  </a:lnTo>
                  <a:lnTo>
                    <a:pt x="2320" y="1217"/>
                  </a:lnTo>
                  <a:lnTo>
                    <a:pt x="2321" y="1245"/>
                  </a:lnTo>
                  <a:lnTo>
                    <a:pt x="2322" y="1262"/>
                  </a:lnTo>
                  <a:lnTo>
                    <a:pt x="2324" y="1279"/>
                  </a:lnTo>
                  <a:lnTo>
                    <a:pt x="2325" y="1296"/>
                  </a:lnTo>
                  <a:lnTo>
                    <a:pt x="2326" y="1313"/>
                  </a:lnTo>
                  <a:lnTo>
                    <a:pt x="2327" y="1322"/>
                  </a:lnTo>
                  <a:lnTo>
                    <a:pt x="2328" y="1331"/>
                  </a:lnTo>
                  <a:lnTo>
                    <a:pt x="2329" y="1339"/>
                  </a:lnTo>
                  <a:lnTo>
                    <a:pt x="2329" y="1347"/>
                  </a:lnTo>
                  <a:lnTo>
                    <a:pt x="2330" y="1356"/>
                  </a:lnTo>
                  <a:lnTo>
                    <a:pt x="2331" y="1364"/>
                  </a:lnTo>
                  <a:lnTo>
                    <a:pt x="2331" y="1373"/>
                  </a:lnTo>
                  <a:lnTo>
                    <a:pt x="2331" y="1381"/>
                  </a:lnTo>
                  <a:lnTo>
                    <a:pt x="2339" y="1466"/>
                  </a:lnTo>
                  <a:lnTo>
                    <a:pt x="2340" y="1474"/>
                  </a:lnTo>
                  <a:lnTo>
                    <a:pt x="2341" y="1483"/>
                  </a:lnTo>
                  <a:lnTo>
                    <a:pt x="2342" y="1491"/>
                  </a:lnTo>
                  <a:lnTo>
                    <a:pt x="2343" y="1499"/>
                  </a:lnTo>
                  <a:lnTo>
                    <a:pt x="2344" y="1513"/>
                  </a:lnTo>
                  <a:lnTo>
                    <a:pt x="2345" y="1533"/>
                  </a:lnTo>
                  <a:lnTo>
                    <a:pt x="2347" y="1552"/>
                  </a:lnTo>
                  <a:lnTo>
                    <a:pt x="2349" y="1565"/>
                  </a:lnTo>
                  <a:lnTo>
                    <a:pt x="2350" y="1574"/>
                  </a:lnTo>
                  <a:lnTo>
                    <a:pt x="2350" y="1582"/>
                  </a:lnTo>
                  <a:lnTo>
                    <a:pt x="2353" y="1591"/>
                  </a:lnTo>
                  <a:lnTo>
                    <a:pt x="2353" y="1599"/>
                  </a:lnTo>
                  <a:lnTo>
                    <a:pt x="2354" y="1607"/>
                  </a:lnTo>
                  <a:lnTo>
                    <a:pt x="2355" y="1615"/>
                  </a:lnTo>
                  <a:lnTo>
                    <a:pt x="2356" y="1626"/>
                  </a:lnTo>
                  <a:lnTo>
                    <a:pt x="2357" y="1636"/>
                  </a:lnTo>
                  <a:lnTo>
                    <a:pt x="2358" y="1647"/>
                  </a:lnTo>
                  <a:lnTo>
                    <a:pt x="2360" y="1657"/>
                  </a:lnTo>
                  <a:lnTo>
                    <a:pt x="2363" y="1681"/>
                  </a:lnTo>
                  <a:lnTo>
                    <a:pt x="2366" y="1702"/>
                  </a:lnTo>
                  <a:lnTo>
                    <a:pt x="2369" y="1725"/>
                  </a:lnTo>
                  <a:lnTo>
                    <a:pt x="2372" y="1747"/>
                  </a:lnTo>
                  <a:lnTo>
                    <a:pt x="2375" y="1769"/>
                  </a:lnTo>
                  <a:lnTo>
                    <a:pt x="2379" y="1791"/>
                  </a:lnTo>
                  <a:lnTo>
                    <a:pt x="2382" y="1812"/>
                  </a:lnTo>
                  <a:lnTo>
                    <a:pt x="2385" y="1835"/>
                  </a:lnTo>
                  <a:lnTo>
                    <a:pt x="2389" y="1857"/>
                  </a:lnTo>
                  <a:lnTo>
                    <a:pt x="2398" y="1903"/>
                  </a:lnTo>
                  <a:lnTo>
                    <a:pt x="2399" y="1911"/>
                  </a:lnTo>
                  <a:lnTo>
                    <a:pt x="2400" y="1918"/>
                  </a:lnTo>
                  <a:lnTo>
                    <a:pt x="2402" y="1926"/>
                  </a:lnTo>
                  <a:lnTo>
                    <a:pt x="2403" y="1933"/>
                  </a:lnTo>
                  <a:lnTo>
                    <a:pt x="2407" y="1950"/>
                  </a:lnTo>
                  <a:lnTo>
                    <a:pt x="2410" y="1965"/>
                  </a:lnTo>
                  <a:lnTo>
                    <a:pt x="2411" y="1972"/>
                  </a:lnTo>
                  <a:lnTo>
                    <a:pt x="2413" y="1979"/>
                  </a:lnTo>
                  <a:lnTo>
                    <a:pt x="2416" y="1994"/>
                  </a:lnTo>
                  <a:lnTo>
                    <a:pt x="2419" y="2009"/>
                  </a:lnTo>
                  <a:lnTo>
                    <a:pt x="2423" y="2025"/>
                  </a:lnTo>
                  <a:lnTo>
                    <a:pt x="2427" y="2039"/>
                  </a:lnTo>
                  <a:lnTo>
                    <a:pt x="2429" y="2050"/>
                  </a:lnTo>
                  <a:lnTo>
                    <a:pt x="2431" y="2061"/>
                  </a:lnTo>
                  <a:lnTo>
                    <a:pt x="2435" y="2073"/>
                  </a:lnTo>
                  <a:lnTo>
                    <a:pt x="2438" y="2082"/>
                  </a:lnTo>
                  <a:lnTo>
                    <a:pt x="2442" y="2098"/>
                  </a:lnTo>
                  <a:lnTo>
                    <a:pt x="2446" y="2112"/>
                  </a:lnTo>
                  <a:lnTo>
                    <a:pt x="2454" y="2135"/>
                  </a:lnTo>
                  <a:lnTo>
                    <a:pt x="2454" y="2137"/>
                  </a:lnTo>
                  <a:lnTo>
                    <a:pt x="2453" y="2140"/>
                  </a:lnTo>
                  <a:lnTo>
                    <a:pt x="2439" y="2140"/>
                  </a:lnTo>
                  <a:lnTo>
                    <a:pt x="2403" y="2140"/>
                  </a:lnTo>
                  <a:lnTo>
                    <a:pt x="2353" y="2140"/>
                  </a:lnTo>
                  <a:lnTo>
                    <a:pt x="2294" y="2140"/>
                  </a:lnTo>
                  <a:lnTo>
                    <a:pt x="2234" y="2140"/>
                  </a:lnTo>
                  <a:lnTo>
                    <a:pt x="2179" y="2140"/>
                  </a:lnTo>
                  <a:lnTo>
                    <a:pt x="2137" y="2140"/>
                  </a:lnTo>
                  <a:lnTo>
                    <a:pt x="2112" y="2140"/>
                  </a:lnTo>
                  <a:lnTo>
                    <a:pt x="2095" y="2140"/>
                  </a:lnTo>
                  <a:lnTo>
                    <a:pt x="2058" y="2140"/>
                  </a:lnTo>
                  <a:lnTo>
                    <a:pt x="2006" y="2140"/>
                  </a:lnTo>
                  <a:lnTo>
                    <a:pt x="1939" y="2140"/>
                  </a:lnTo>
                  <a:lnTo>
                    <a:pt x="1861" y="2140"/>
                  </a:lnTo>
                  <a:lnTo>
                    <a:pt x="1775" y="2140"/>
                  </a:lnTo>
                  <a:lnTo>
                    <a:pt x="1683" y="2140"/>
                  </a:lnTo>
                  <a:lnTo>
                    <a:pt x="1591" y="2140"/>
                  </a:lnTo>
                  <a:lnTo>
                    <a:pt x="1497" y="2140"/>
                  </a:lnTo>
                  <a:lnTo>
                    <a:pt x="1406" y="2140"/>
                  </a:lnTo>
                  <a:lnTo>
                    <a:pt x="1322" y="2140"/>
                  </a:lnTo>
                  <a:lnTo>
                    <a:pt x="1247" y="2140"/>
                  </a:lnTo>
                  <a:lnTo>
                    <a:pt x="1183" y="2140"/>
                  </a:lnTo>
                  <a:lnTo>
                    <a:pt x="1134" y="2140"/>
                  </a:lnTo>
                  <a:lnTo>
                    <a:pt x="1103" y="2140"/>
                  </a:lnTo>
                  <a:lnTo>
                    <a:pt x="1090" y="2140"/>
                  </a:lnTo>
                  <a:close/>
                  <a:moveTo>
                    <a:pt x="1038" y="958"/>
                  </a:moveTo>
                  <a:lnTo>
                    <a:pt x="1045" y="962"/>
                  </a:lnTo>
                  <a:lnTo>
                    <a:pt x="1062" y="969"/>
                  </a:lnTo>
                  <a:lnTo>
                    <a:pt x="1079" y="976"/>
                  </a:lnTo>
                  <a:lnTo>
                    <a:pt x="1088" y="981"/>
                  </a:lnTo>
                  <a:lnTo>
                    <a:pt x="1098" y="985"/>
                  </a:lnTo>
                  <a:lnTo>
                    <a:pt x="1107" y="988"/>
                  </a:lnTo>
                  <a:lnTo>
                    <a:pt x="1111" y="980"/>
                  </a:lnTo>
                  <a:lnTo>
                    <a:pt x="1115" y="972"/>
                  </a:lnTo>
                  <a:lnTo>
                    <a:pt x="1121" y="966"/>
                  </a:lnTo>
                  <a:lnTo>
                    <a:pt x="1126" y="960"/>
                  </a:lnTo>
                  <a:lnTo>
                    <a:pt x="1131" y="956"/>
                  </a:lnTo>
                  <a:lnTo>
                    <a:pt x="1135" y="954"/>
                  </a:lnTo>
                  <a:lnTo>
                    <a:pt x="1138" y="953"/>
                  </a:lnTo>
                  <a:lnTo>
                    <a:pt x="1141" y="953"/>
                  </a:lnTo>
                  <a:lnTo>
                    <a:pt x="1145" y="954"/>
                  </a:lnTo>
                  <a:lnTo>
                    <a:pt x="1149" y="956"/>
                  </a:lnTo>
                  <a:lnTo>
                    <a:pt x="1152" y="959"/>
                  </a:lnTo>
                  <a:lnTo>
                    <a:pt x="1155" y="962"/>
                  </a:lnTo>
                  <a:lnTo>
                    <a:pt x="1160" y="969"/>
                  </a:lnTo>
                  <a:lnTo>
                    <a:pt x="1165" y="976"/>
                  </a:lnTo>
                  <a:lnTo>
                    <a:pt x="1169" y="985"/>
                  </a:lnTo>
                  <a:lnTo>
                    <a:pt x="1173" y="993"/>
                  </a:lnTo>
                  <a:lnTo>
                    <a:pt x="1176" y="1000"/>
                  </a:lnTo>
                  <a:lnTo>
                    <a:pt x="1179" y="1011"/>
                  </a:lnTo>
                  <a:lnTo>
                    <a:pt x="1181" y="1023"/>
                  </a:lnTo>
                  <a:lnTo>
                    <a:pt x="1182" y="1030"/>
                  </a:lnTo>
                  <a:lnTo>
                    <a:pt x="1155" y="1030"/>
                  </a:lnTo>
                  <a:lnTo>
                    <a:pt x="1105" y="1030"/>
                  </a:lnTo>
                  <a:lnTo>
                    <a:pt x="1054" y="1030"/>
                  </a:lnTo>
                  <a:lnTo>
                    <a:pt x="1025" y="1030"/>
                  </a:lnTo>
                  <a:lnTo>
                    <a:pt x="1000" y="1030"/>
                  </a:lnTo>
                  <a:lnTo>
                    <a:pt x="948" y="1030"/>
                  </a:lnTo>
                  <a:lnTo>
                    <a:pt x="897" y="1030"/>
                  </a:lnTo>
                  <a:lnTo>
                    <a:pt x="871" y="1030"/>
                  </a:lnTo>
                  <a:lnTo>
                    <a:pt x="869" y="1032"/>
                  </a:lnTo>
                  <a:lnTo>
                    <a:pt x="868" y="1035"/>
                  </a:lnTo>
                  <a:lnTo>
                    <a:pt x="868" y="1038"/>
                  </a:lnTo>
                  <a:lnTo>
                    <a:pt x="868" y="1041"/>
                  </a:lnTo>
                  <a:lnTo>
                    <a:pt x="868" y="2401"/>
                  </a:lnTo>
                  <a:lnTo>
                    <a:pt x="868" y="2412"/>
                  </a:lnTo>
                  <a:lnTo>
                    <a:pt x="869" y="2423"/>
                  </a:lnTo>
                  <a:lnTo>
                    <a:pt x="877" y="2423"/>
                  </a:lnTo>
                  <a:lnTo>
                    <a:pt x="899" y="2423"/>
                  </a:lnTo>
                  <a:lnTo>
                    <a:pt x="934" y="2423"/>
                  </a:lnTo>
                  <a:lnTo>
                    <a:pt x="979" y="2423"/>
                  </a:lnTo>
                  <a:lnTo>
                    <a:pt x="1032" y="2423"/>
                  </a:lnTo>
                  <a:lnTo>
                    <a:pt x="1092" y="2424"/>
                  </a:lnTo>
                  <a:lnTo>
                    <a:pt x="1156" y="2424"/>
                  </a:lnTo>
                  <a:lnTo>
                    <a:pt x="1223" y="2424"/>
                  </a:lnTo>
                  <a:lnTo>
                    <a:pt x="1291" y="2423"/>
                  </a:lnTo>
                  <a:lnTo>
                    <a:pt x="1357" y="2423"/>
                  </a:lnTo>
                  <a:lnTo>
                    <a:pt x="1420" y="2423"/>
                  </a:lnTo>
                  <a:lnTo>
                    <a:pt x="1480" y="2423"/>
                  </a:lnTo>
                  <a:lnTo>
                    <a:pt x="1531" y="2423"/>
                  </a:lnTo>
                  <a:lnTo>
                    <a:pt x="1575" y="2423"/>
                  </a:lnTo>
                  <a:lnTo>
                    <a:pt x="1607" y="2423"/>
                  </a:lnTo>
                  <a:lnTo>
                    <a:pt x="1626" y="2423"/>
                  </a:lnTo>
                  <a:lnTo>
                    <a:pt x="1645" y="2423"/>
                  </a:lnTo>
                  <a:lnTo>
                    <a:pt x="1677" y="2423"/>
                  </a:lnTo>
                  <a:lnTo>
                    <a:pt x="1719" y="2423"/>
                  </a:lnTo>
                  <a:lnTo>
                    <a:pt x="1771" y="2423"/>
                  </a:lnTo>
                  <a:lnTo>
                    <a:pt x="1829" y="2423"/>
                  </a:lnTo>
                  <a:lnTo>
                    <a:pt x="1892" y="2423"/>
                  </a:lnTo>
                  <a:lnTo>
                    <a:pt x="1959" y="2423"/>
                  </a:lnTo>
                  <a:lnTo>
                    <a:pt x="2028" y="2423"/>
                  </a:lnTo>
                  <a:lnTo>
                    <a:pt x="2095" y="2423"/>
                  </a:lnTo>
                  <a:lnTo>
                    <a:pt x="2160" y="2423"/>
                  </a:lnTo>
                  <a:lnTo>
                    <a:pt x="2220" y="2423"/>
                  </a:lnTo>
                  <a:lnTo>
                    <a:pt x="2274" y="2423"/>
                  </a:lnTo>
                  <a:lnTo>
                    <a:pt x="2318" y="2423"/>
                  </a:lnTo>
                  <a:lnTo>
                    <a:pt x="2354" y="2423"/>
                  </a:lnTo>
                  <a:lnTo>
                    <a:pt x="2375" y="2423"/>
                  </a:lnTo>
                  <a:lnTo>
                    <a:pt x="2384" y="2423"/>
                  </a:lnTo>
                  <a:lnTo>
                    <a:pt x="2385" y="2414"/>
                  </a:lnTo>
                  <a:lnTo>
                    <a:pt x="2385" y="2395"/>
                  </a:lnTo>
                  <a:lnTo>
                    <a:pt x="2385" y="2366"/>
                  </a:lnTo>
                  <a:lnTo>
                    <a:pt x="2385" y="2333"/>
                  </a:lnTo>
                  <a:lnTo>
                    <a:pt x="2384" y="2298"/>
                  </a:lnTo>
                  <a:lnTo>
                    <a:pt x="2384" y="2266"/>
                  </a:lnTo>
                  <a:lnTo>
                    <a:pt x="2384" y="2238"/>
                  </a:lnTo>
                  <a:lnTo>
                    <a:pt x="2384" y="2220"/>
                  </a:lnTo>
                  <a:lnTo>
                    <a:pt x="2385" y="2216"/>
                  </a:lnTo>
                  <a:lnTo>
                    <a:pt x="2403" y="2215"/>
                  </a:lnTo>
                  <a:lnTo>
                    <a:pt x="2444" y="2215"/>
                  </a:lnTo>
                  <a:lnTo>
                    <a:pt x="2487" y="2215"/>
                  </a:lnTo>
                  <a:lnTo>
                    <a:pt x="2514" y="2215"/>
                  </a:lnTo>
                  <a:lnTo>
                    <a:pt x="2525" y="2215"/>
                  </a:lnTo>
                  <a:lnTo>
                    <a:pt x="2537" y="2216"/>
                  </a:lnTo>
                  <a:lnTo>
                    <a:pt x="2548" y="2216"/>
                  </a:lnTo>
                  <a:lnTo>
                    <a:pt x="2557" y="2215"/>
                  </a:lnTo>
                  <a:lnTo>
                    <a:pt x="2555" y="2207"/>
                  </a:lnTo>
                  <a:lnTo>
                    <a:pt x="2548" y="2187"/>
                  </a:lnTo>
                  <a:lnTo>
                    <a:pt x="2539" y="2168"/>
                  </a:lnTo>
                  <a:lnTo>
                    <a:pt x="2535" y="2155"/>
                  </a:lnTo>
                  <a:lnTo>
                    <a:pt x="2524" y="2127"/>
                  </a:lnTo>
                  <a:lnTo>
                    <a:pt x="2513" y="2091"/>
                  </a:lnTo>
                  <a:lnTo>
                    <a:pt x="2502" y="2053"/>
                  </a:lnTo>
                  <a:lnTo>
                    <a:pt x="2495" y="2024"/>
                  </a:lnTo>
                  <a:lnTo>
                    <a:pt x="2487" y="1991"/>
                  </a:lnTo>
                  <a:lnTo>
                    <a:pt x="2483" y="1972"/>
                  </a:lnTo>
                  <a:lnTo>
                    <a:pt x="2479" y="1955"/>
                  </a:lnTo>
                  <a:lnTo>
                    <a:pt x="2476" y="1938"/>
                  </a:lnTo>
                  <a:lnTo>
                    <a:pt x="2472" y="1919"/>
                  </a:lnTo>
                  <a:lnTo>
                    <a:pt x="2470" y="1911"/>
                  </a:lnTo>
                  <a:lnTo>
                    <a:pt x="2468" y="1902"/>
                  </a:lnTo>
                  <a:lnTo>
                    <a:pt x="2467" y="1893"/>
                  </a:lnTo>
                  <a:lnTo>
                    <a:pt x="2465" y="1884"/>
                  </a:lnTo>
                  <a:lnTo>
                    <a:pt x="2464" y="1875"/>
                  </a:lnTo>
                  <a:lnTo>
                    <a:pt x="2461" y="1866"/>
                  </a:lnTo>
                  <a:lnTo>
                    <a:pt x="2459" y="1853"/>
                  </a:lnTo>
                  <a:lnTo>
                    <a:pt x="2457" y="1839"/>
                  </a:lnTo>
                  <a:lnTo>
                    <a:pt x="2455" y="1825"/>
                  </a:lnTo>
                  <a:lnTo>
                    <a:pt x="2453" y="1811"/>
                  </a:lnTo>
                  <a:lnTo>
                    <a:pt x="2451" y="1803"/>
                  </a:lnTo>
                  <a:lnTo>
                    <a:pt x="2450" y="1794"/>
                  </a:lnTo>
                  <a:lnTo>
                    <a:pt x="2449" y="1784"/>
                  </a:lnTo>
                  <a:lnTo>
                    <a:pt x="2446" y="1776"/>
                  </a:lnTo>
                  <a:lnTo>
                    <a:pt x="2444" y="1762"/>
                  </a:lnTo>
                  <a:lnTo>
                    <a:pt x="2442" y="1748"/>
                  </a:lnTo>
                  <a:lnTo>
                    <a:pt x="2440" y="1734"/>
                  </a:lnTo>
                  <a:lnTo>
                    <a:pt x="2439" y="1720"/>
                  </a:lnTo>
                  <a:lnTo>
                    <a:pt x="2438" y="1711"/>
                  </a:lnTo>
                  <a:lnTo>
                    <a:pt x="2437" y="1701"/>
                  </a:lnTo>
                  <a:lnTo>
                    <a:pt x="2435" y="1689"/>
                  </a:lnTo>
                  <a:lnTo>
                    <a:pt x="2433" y="1677"/>
                  </a:lnTo>
                  <a:lnTo>
                    <a:pt x="2431" y="1666"/>
                  </a:lnTo>
                  <a:lnTo>
                    <a:pt x="2430" y="1655"/>
                  </a:lnTo>
                  <a:lnTo>
                    <a:pt x="2424" y="1606"/>
                  </a:lnTo>
                  <a:lnTo>
                    <a:pt x="2423" y="1596"/>
                  </a:lnTo>
                  <a:lnTo>
                    <a:pt x="2423" y="1587"/>
                  </a:lnTo>
                  <a:lnTo>
                    <a:pt x="2422" y="1578"/>
                  </a:lnTo>
                  <a:lnTo>
                    <a:pt x="2421" y="1568"/>
                  </a:lnTo>
                  <a:lnTo>
                    <a:pt x="2419" y="1559"/>
                  </a:lnTo>
                  <a:lnTo>
                    <a:pt x="2418" y="1549"/>
                  </a:lnTo>
                  <a:lnTo>
                    <a:pt x="2417" y="1539"/>
                  </a:lnTo>
                  <a:lnTo>
                    <a:pt x="2416" y="1529"/>
                  </a:lnTo>
                  <a:lnTo>
                    <a:pt x="2415" y="1521"/>
                  </a:lnTo>
                  <a:lnTo>
                    <a:pt x="2414" y="1511"/>
                  </a:lnTo>
                  <a:lnTo>
                    <a:pt x="2412" y="1492"/>
                  </a:lnTo>
                  <a:lnTo>
                    <a:pt x="2410" y="1471"/>
                  </a:lnTo>
                  <a:lnTo>
                    <a:pt x="2409" y="1452"/>
                  </a:lnTo>
                  <a:lnTo>
                    <a:pt x="2407" y="1433"/>
                  </a:lnTo>
                  <a:lnTo>
                    <a:pt x="2405" y="1424"/>
                  </a:lnTo>
                  <a:lnTo>
                    <a:pt x="2405" y="1413"/>
                  </a:lnTo>
                  <a:lnTo>
                    <a:pt x="2404" y="1403"/>
                  </a:lnTo>
                  <a:lnTo>
                    <a:pt x="2403" y="1393"/>
                  </a:lnTo>
                  <a:lnTo>
                    <a:pt x="2396" y="1295"/>
                  </a:lnTo>
                  <a:lnTo>
                    <a:pt x="2395" y="1285"/>
                  </a:lnTo>
                  <a:lnTo>
                    <a:pt x="2395" y="1275"/>
                  </a:lnTo>
                  <a:lnTo>
                    <a:pt x="2394" y="1265"/>
                  </a:lnTo>
                  <a:lnTo>
                    <a:pt x="2393" y="1255"/>
                  </a:lnTo>
                  <a:lnTo>
                    <a:pt x="2393" y="1245"/>
                  </a:lnTo>
                  <a:lnTo>
                    <a:pt x="2391" y="1236"/>
                  </a:lnTo>
                  <a:lnTo>
                    <a:pt x="2391" y="1226"/>
                  </a:lnTo>
                  <a:lnTo>
                    <a:pt x="2390" y="1215"/>
                  </a:lnTo>
                  <a:lnTo>
                    <a:pt x="2390" y="1205"/>
                  </a:lnTo>
                  <a:lnTo>
                    <a:pt x="2389" y="1196"/>
                  </a:lnTo>
                  <a:lnTo>
                    <a:pt x="2388" y="1186"/>
                  </a:lnTo>
                  <a:lnTo>
                    <a:pt x="2388" y="1176"/>
                  </a:lnTo>
                  <a:lnTo>
                    <a:pt x="2387" y="1165"/>
                  </a:lnTo>
                  <a:lnTo>
                    <a:pt x="2387" y="1156"/>
                  </a:lnTo>
                  <a:lnTo>
                    <a:pt x="2387" y="1145"/>
                  </a:lnTo>
                  <a:lnTo>
                    <a:pt x="2386" y="1135"/>
                  </a:lnTo>
                  <a:lnTo>
                    <a:pt x="2385" y="1126"/>
                  </a:lnTo>
                  <a:lnTo>
                    <a:pt x="2385" y="1115"/>
                  </a:lnTo>
                  <a:lnTo>
                    <a:pt x="2385" y="1105"/>
                  </a:lnTo>
                  <a:lnTo>
                    <a:pt x="2385" y="1094"/>
                  </a:lnTo>
                  <a:lnTo>
                    <a:pt x="2384" y="1084"/>
                  </a:lnTo>
                  <a:lnTo>
                    <a:pt x="2384" y="1074"/>
                  </a:lnTo>
                  <a:lnTo>
                    <a:pt x="2384" y="1064"/>
                  </a:lnTo>
                  <a:lnTo>
                    <a:pt x="2385" y="1051"/>
                  </a:lnTo>
                  <a:lnTo>
                    <a:pt x="2385" y="1039"/>
                  </a:lnTo>
                  <a:lnTo>
                    <a:pt x="2384" y="1030"/>
                  </a:lnTo>
                  <a:lnTo>
                    <a:pt x="2360" y="1030"/>
                  </a:lnTo>
                  <a:lnTo>
                    <a:pt x="2314" y="1030"/>
                  </a:lnTo>
                  <a:lnTo>
                    <a:pt x="2265" y="1030"/>
                  </a:lnTo>
                  <a:lnTo>
                    <a:pt x="2236" y="1030"/>
                  </a:lnTo>
                  <a:lnTo>
                    <a:pt x="2228" y="1030"/>
                  </a:lnTo>
                  <a:lnTo>
                    <a:pt x="2221" y="1030"/>
                  </a:lnTo>
                  <a:lnTo>
                    <a:pt x="2218" y="1030"/>
                  </a:lnTo>
                  <a:lnTo>
                    <a:pt x="2216" y="1029"/>
                  </a:lnTo>
                  <a:lnTo>
                    <a:pt x="2214" y="1022"/>
                  </a:lnTo>
                  <a:lnTo>
                    <a:pt x="2211" y="1006"/>
                  </a:lnTo>
                  <a:lnTo>
                    <a:pt x="2208" y="995"/>
                  </a:lnTo>
                  <a:lnTo>
                    <a:pt x="2206" y="983"/>
                  </a:lnTo>
                  <a:lnTo>
                    <a:pt x="2203" y="973"/>
                  </a:lnTo>
                  <a:lnTo>
                    <a:pt x="2199" y="962"/>
                  </a:lnTo>
                  <a:lnTo>
                    <a:pt x="2194" y="952"/>
                  </a:lnTo>
                  <a:lnTo>
                    <a:pt x="2189" y="942"/>
                  </a:lnTo>
                  <a:lnTo>
                    <a:pt x="2183" y="933"/>
                  </a:lnTo>
                  <a:lnTo>
                    <a:pt x="2178" y="925"/>
                  </a:lnTo>
                  <a:lnTo>
                    <a:pt x="2172" y="916"/>
                  </a:lnTo>
                  <a:lnTo>
                    <a:pt x="2165" y="908"/>
                  </a:lnTo>
                  <a:lnTo>
                    <a:pt x="2158" y="902"/>
                  </a:lnTo>
                  <a:lnTo>
                    <a:pt x="2150" y="895"/>
                  </a:lnTo>
                  <a:lnTo>
                    <a:pt x="2141" y="890"/>
                  </a:lnTo>
                  <a:lnTo>
                    <a:pt x="2132" y="885"/>
                  </a:lnTo>
                  <a:lnTo>
                    <a:pt x="2120" y="880"/>
                  </a:lnTo>
                  <a:lnTo>
                    <a:pt x="2108" y="877"/>
                  </a:lnTo>
                  <a:lnTo>
                    <a:pt x="2096" y="877"/>
                  </a:lnTo>
                  <a:lnTo>
                    <a:pt x="2084" y="877"/>
                  </a:lnTo>
                  <a:lnTo>
                    <a:pt x="2074" y="879"/>
                  </a:lnTo>
                  <a:lnTo>
                    <a:pt x="2063" y="883"/>
                  </a:lnTo>
                  <a:lnTo>
                    <a:pt x="2052" y="888"/>
                  </a:lnTo>
                  <a:lnTo>
                    <a:pt x="2042" y="893"/>
                  </a:lnTo>
                  <a:lnTo>
                    <a:pt x="2034" y="900"/>
                  </a:lnTo>
                  <a:lnTo>
                    <a:pt x="2027" y="906"/>
                  </a:lnTo>
                  <a:lnTo>
                    <a:pt x="2020" y="914"/>
                  </a:lnTo>
                  <a:lnTo>
                    <a:pt x="2013" y="921"/>
                  </a:lnTo>
                  <a:lnTo>
                    <a:pt x="2009" y="928"/>
                  </a:lnTo>
                  <a:lnTo>
                    <a:pt x="2002" y="940"/>
                  </a:lnTo>
                  <a:lnTo>
                    <a:pt x="1996" y="951"/>
                  </a:lnTo>
                  <a:lnTo>
                    <a:pt x="1993" y="958"/>
                  </a:lnTo>
                  <a:lnTo>
                    <a:pt x="2000" y="962"/>
                  </a:lnTo>
                  <a:lnTo>
                    <a:pt x="2010" y="966"/>
                  </a:lnTo>
                  <a:lnTo>
                    <a:pt x="2019" y="970"/>
                  </a:lnTo>
                  <a:lnTo>
                    <a:pt x="2027" y="973"/>
                  </a:lnTo>
                  <a:lnTo>
                    <a:pt x="2034" y="976"/>
                  </a:lnTo>
                  <a:lnTo>
                    <a:pt x="2046" y="982"/>
                  </a:lnTo>
                  <a:lnTo>
                    <a:pt x="2056" y="986"/>
                  </a:lnTo>
                  <a:lnTo>
                    <a:pt x="2062" y="988"/>
                  </a:lnTo>
                  <a:lnTo>
                    <a:pt x="2067" y="981"/>
                  </a:lnTo>
                  <a:lnTo>
                    <a:pt x="2070" y="973"/>
                  </a:lnTo>
                  <a:lnTo>
                    <a:pt x="2076" y="966"/>
                  </a:lnTo>
                  <a:lnTo>
                    <a:pt x="2081" y="960"/>
                  </a:lnTo>
                  <a:lnTo>
                    <a:pt x="2085" y="956"/>
                  </a:lnTo>
                  <a:lnTo>
                    <a:pt x="2090" y="954"/>
                  </a:lnTo>
                  <a:lnTo>
                    <a:pt x="2093" y="953"/>
                  </a:lnTo>
                  <a:lnTo>
                    <a:pt x="2096" y="953"/>
                  </a:lnTo>
                  <a:lnTo>
                    <a:pt x="2099" y="954"/>
                  </a:lnTo>
                  <a:lnTo>
                    <a:pt x="2104" y="956"/>
                  </a:lnTo>
                  <a:lnTo>
                    <a:pt x="2107" y="959"/>
                  </a:lnTo>
                  <a:lnTo>
                    <a:pt x="2111" y="962"/>
                  </a:lnTo>
                  <a:lnTo>
                    <a:pt x="2116" y="969"/>
                  </a:lnTo>
                  <a:lnTo>
                    <a:pt x="2120" y="976"/>
                  </a:lnTo>
                  <a:lnTo>
                    <a:pt x="2124" y="985"/>
                  </a:lnTo>
                  <a:lnTo>
                    <a:pt x="2128" y="993"/>
                  </a:lnTo>
                  <a:lnTo>
                    <a:pt x="2131" y="1000"/>
                  </a:lnTo>
                  <a:lnTo>
                    <a:pt x="2134" y="1011"/>
                  </a:lnTo>
                  <a:lnTo>
                    <a:pt x="2137" y="1022"/>
                  </a:lnTo>
                  <a:lnTo>
                    <a:pt x="2137" y="1030"/>
                  </a:lnTo>
                  <a:lnTo>
                    <a:pt x="2123" y="1030"/>
                  </a:lnTo>
                  <a:lnTo>
                    <a:pt x="2108" y="1030"/>
                  </a:lnTo>
                  <a:lnTo>
                    <a:pt x="1957" y="1030"/>
                  </a:lnTo>
                  <a:lnTo>
                    <a:pt x="1944" y="1030"/>
                  </a:lnTo>
                  <a:lnTo>
                    <a:pt x="1926" y="1030"/>
                  </a:lnTo>
                  <a:lnTo>
                    <a:pt x="1908" y="1030"/>
                  </a:lnTo>
                  <a:lnTo>
                    <a:pt x="1897" y="1030"/>
                  </a:lnTo>
                  <a:lnTo>
                    <a:pt x="1895" y="1019"/>
                  </a:lnTo>
                  <a:lnTo>
                    <a:pt x="1892" y="1006"/>
                  </a:lnTo>
                  <a:lnTo>
                    <a:pt x="1888" y="987"/>
                  </a:lnTo>
                  <a:lnTo>
                    <a:pt x="1883" y="970"/>
                  </a:lnTo>
                  <a:lnTo>
                    <a:pt x="1875" y="953"/>
                  </a:lnTo>
                  <a:lnTo>
                    <a:pt x="1867" y="935"/>
                  </a:lnTo>
                  <a:lnTo>
                    <a:pt x="1862" y="928"/>
                  </a:lnTo>
                  <a:lnTo>
                    <a:pt x="1857" y="920"/>
                  </a:lnTo>
                  <a:lnTo>
                    <a:pt x="1850" y="913"/>
                  </a:lnTo>
                  <a:lnTo>
                    <a:pt x="1844" y="906"/>
                  </a:lnTo>
                  <a:lnTo>
                    <a:pt x="1838" y="901"/>
                  </a:lnTo>
                  <a:lnTo>
                    <a:pt x="1830" y="894"/>
                  </a:lnTo>
                  <a:lnTo>
                    <a:pt x="1822" y="889"/>
                  </a:lnTo>
                  <a:lnTo>
                    <a:pt x="1814" y="885"/>
                  </a:lnTo>
                  <a:lnTo>
                    <a:pt x="1802" y="880"/>
                  </a:lnTo>
                  <a:lnTo>
                    <a:pt x="1790" y="878"/>
                  </a:lnTo>
                  <a:lnTo>
                    <a:pt x="1779" y="877"/>
                  </a:lnTo>
                  <a:lnTo>
                    <a:pt x="1767" y="877"/>
                  </a:lnTo>
                  <a:lnTo>
                    <a:pt x="1757" y="879"/>
                  </a:lnTo>
                  <a:lnTo>
                    <a:pt x="1745" y="883"/>
                  </a:lnTo>
                  <a:lnTo>
                    <a:pt x="1734" y="888"/>
                  </a:lnTo>
                  <a:lnTo>
                    <a:pt x="1724" y="893"/>
                  </a:lnTo>
                  <a:lnTo>
                    <a:pt x="1716" y="900"/>
                  </a:lnTo>
                  <a:lnTo>
                    <a:pt x="1708" y="906"/>
                  </a:lnTo>
                  <a:lnTo>
                    <a:pt x="1702" y="914"/>
                  </a:lnTo>
                  <a:lnTo>
                    <a:pt x="1695" y="921"/>
                  </a:lnTo>
                  <a:lnTo>
                    <a:pt x="1691" y="928"/>
                  </a:lnTo>
                  <a:lnTo>
                    <a:pt x="1683" y="940"/>
                  </a:lnTo>
                  <a:lnTo>
                    <a:pt x="1677" y="951"/>
                  </a:lnTo>
                  <a:lnTo>
                    <a:pt x="1675" y="958"/>
                  </a:lnTo>
                  <a:lnTo>
                    <a:pt x="1682" y="962"/>
                  </a:lnTo>
                  <a:lnTo>
                    <a:pt x="1691" y="966"/>
                  </a:lnTo>
                  <a:lnTo>
                    <a:pt x="1703" y="971"/>
                  </a:lnTo>
                  <a:lnTo>
                    <a:pt x="1719" y="979"/>
                  </a:lnTo>
                  <a:lnTo>
                    <a:pt x="1735" y="985"/>
                  </a:lnTo>
                  <a:lnTo>
                    <a:pt x="1744" y="988"/>
                  </a:lnTo>
                  <a:lnTo>
                    <a:pt x="1748" y="981"/>
                  </a:lnTo>
                  <a:lnTo>
                    <a:pt x="1752" y="972"/>
                  </a:lnTo>
                  <a:lnTo>
                    <a:pt x="1758" y="966"/>
                  </a:lnTo>
                  <a:lnTo>
                    <a:pt x="1763" y="960"/>
                  </a:lnTo>
                  <a:lnTo>
                    <a:pt x="1767" y="956"/>
                  </a:lnTo>
                  <a:lnTo>
                    <a:pt x="1772" y="954"/>
                  </a:lnTo>
                  <a:lnTo>
                    <a:pt x="1775" y="953"/>
                  </a:lnTo>
                  <a:lnTo>
                    <a:pt x="1778" y="953"/>
                  </a:lnTo>
                  <a:lnTo>
                    <a:pt x="1783" y="954"/>
                  </a:lnTo>
                  <a:lnTo>
                    <a:pt x="1786" y="956"/>
                  </a:lnTo>
                  <a:lnTo>
                    <a:pt x="1789" y="959"/>
                  </a:lnTo>
                  <a:lnTo>
                    <a:pt x="1792" y="964"/>
                  </a:lnTo>
                  <a:lnTo>
                    <a:pt x="1800" y="973"/>
                  </a:lnTo>
                  <a:lnTo>
                    <a:pt x="1806" y="985"/>
                  </a:lnTo>
                  <a:lnTo>
                    <a:pt x="1812" y="998"/>
                  </a:lnTo>
                  <a:lnTo>
                    <a:pt x="1815" y="1011"/>
                  </a:lnTo>
                  <a:lnTo>
                    <a:pt x="1818" y="1021"/>
                  </a:lnTo>
                  <a:lnTo>
                    <a:pt x="1819" y="1030"/>
                  </a:lnTo>
                  <a:lnTo>
                    <a:pt x="1809" y="1030"/>
                  </a:lnTo>
                  <a:lnTo>
                    <a:pt x="1786" y="1030"/>
                  </a:lnTo>
                  <a:lnTo>
                    <a:pt x="1752" y="1030"/>
                  </a:lnTo>
                  <a:lnTo>
                    <a:pt x="1715" y="1030"/>
                  </a:lnTo>
                  <a:lnTo>
                    <a:pt x="1675" y="1030"/>
                  </a:lnTo>
                  <a:lnTo>
                    <a:pt x="1639" y="1030"/>
                  </a:lnTo>
                  <a:lnTo>
                    <a:pt x="1610" y="1030"/>
                  </a:lnTo>
                  <a:lnTo>
                    <a:pt x="1593" y="1030"/>
                  </a:lnTo>
                  <a:lnTo>
                    <a:pt x="1584" y="1030"/>
                  </a:lnTo>
                  <a:lnTo>
                    <a:pt x="1580" y="1029"/>
                  </a:lnTo>
                  <a:lnTo>
                    <a:pt x="1578" y="1026"/>
                  </a:lnTo>
                  <a:lnTo>
                    <a:pt x="1577" y="1019"/>
                  </a:lnTo>
                  <a:lnTo>
                    <a:pt x="1572" y="998"/>
                  </a:lnTo>
                  <a:lnTo>
                    <a:pt x="1568" y="979"/>
                  </a:lnTo>
                  <a:lnTo>
                    <a:pt x="1561" y="960"/>
                  </a:lnTo>
                  <a:lnTo>
                    <a:pt x="1552" y="942"/>
                  </a:lnTo>
                  <a:lnTo>
                    <a:pt x="1547" y="933"/>
                  </a:lnTo>
                  <a:lnTo>
                    <a:pt x="1541" y="925"/>
                  </a:lnTo>
                  <a:lnTo>
                    <a:pt x="1535" y="916"/>
                  </a:lnTo>
                  <a:lnTo>
                    <a:pt x="1528" y="908"/>
                  </a:lnTo>
                  <a:lnTo>
                    <a:pt x="1521" y="902"/>
                  </a:lnTo>
                  <a:lnTo>
                    <a:pt x="1513" y="895"/>
                  </a:lnTo>
                  <a:lnTo>
                    <a:pt x="1504" y="890"/>
                  </a:lnTo>
                  <a:lnTo>
                    <a:pt x="1495" y="885"/>
                  </a:lnTo>
                  <a:lnTo>
                    <a:pt x="1487" y="881"/>
                  </a:lnTo>
                  <a:lnTo>
                    <a:pt x="1481" y="879"/>
                  </a:lnTo>
                  <a:lnTo>
                    <a:pt x="1473" y="878"/>
                  </a:lnTo>
                  <a:lnTo>
                    <a:pt x="1466" y="877"/>
                  </a:lnTo>
                  <a:lnTo>
                    <a:pt x="1459" y="877"/>
                  </a:lnTo>
                  <a:lnTo>
                    <a:pt x="1452" y="877"/>
                  </a:lnTo>
                  <a:lnTo>
                    <a:pt x="1445" y="878"/>
                  </a:lnTo>
                  <a:lnTo>
                    <a:pt x="1438" y="879"/>
                  </a:lnTo>
                  <a:lnTo>
                    <a:pt x="1425" y="884"/>
                  </a:lnTo>
                  <a:lnTo>
                    <a:pt x="1412" y="889"/>
                  </a:lnTo>
                  <a:lnTo>
                    <a:pt x="1400" y="898"/>
                  </a:lnTo>
                  <a:lnTo>
                    <a:pt x="1390" y="906"/>
                  </a:lnTo>
                  <a:lnTo>
                    <a:pt x="1376" y="921"/>
                  </a:lnTo>
                  <a:lnTo>
                    <a:pt x="1372" y="928"/>
                  </a:lnTo>
                  <a:lnTo>
                    <a:pt x="1365" y="940"/>
                  </a:lnTo>
                  <a:lnTo>
                    <a:pt x="1359" y="951"/>
                  </a:lnTo>
                  <a:lnTo>
                    <a:pt x="1356" y="958"/>
                  </a:lnTo>
                  <a:lnTo>
                    <a:pt x="1363" y="962"/>
                  </a:lnTo>
                  <a:lnTo>
                    <a:pt x="1373" y="966"/>
                  </a:lnTo>
                  <a:lnTo>
                    <a:pt x="1385" y="971"/>
                  </a:lnTo>
                  <a:lnTo>
                    <a:pt x="1401" y="979"/>
                  </a:lnTo>
                  <a:lnTo>
                    <a:pt x="1416" y="985"/>
                  </a:lnTo>
                  <a:lnTo>
                    <a:pt x="1426" y="988"/>
                  </a:lnTo>
                  <a:lnTo>
                    <a:pt x="1429" y="980"/>
                  </a:lnTo>
                  <a:lnTo>
                    <a:pt x="1434" y="972"/>
                  </a:lnTo>
                  <a:lnTo>
                    <a:pt x="1440" y="966"/>
                  </a:lnTo>
                  <a:lnTo>
                    <a:pt x="1444" y="960"/>
                  </a:lnTo>
                  <a:lnTo>
                    <a:pt x="1448" y="956"/>
                  </a:lnTo>
                  <a:lnTo>
                    <a:pt x="1453" y="954"/>
                  </a:lnTo>
                  <a:lnTo>
                    <a:pt x="1457" y="953"/>
                  </a:lnTo>
                  <a:lnTo>
                    <a:pt x="1460" y="953"/>
                  </a:lnTo>
                  <a:lnTo>
                    <a:pt x="1464" y="955"/>
                  </a:lnTo>
                  <a:lnTo>
                    <a:pt x="1467" y="957"/>
                  </a:lnTo>
                  <a:lnTo>
                    <a:pt x="1471" y="959"/>
                  </a:lnTo>
                  <a:lnTo>
                    <a:pt x="1474" y="964"/>
                  </a:lnTo>
                  <a:lnTo>
                    <a:pt x="1479" y="969"/>
                  </a:lnTo>
                  <a:lnTo>
                    <a:pt x="1484" y="976"/>
                  </a:lnTo>
                  <a:lnTo>
                    <a:pt x="1488" y="985"/>
                  </a:lnTo>
                  <a:lnTo>
                    <a:pt x="1492" y="993"/>
                  </a:lnTo>
                  <a:lnTo>
                    <a:pt x="1494" y="1001"/>
                  </a:lnTo>
                  <a:lnTo>
                    <a:pt x="1497" y="1012"/>
                  </a:lnTo>
                  <a:lnTo>
                    <a:pt x="1500" y="1023"/>
                  </a:lnTo>
                  <a:lnTo>
                    <a:pt x="1500" y="1030"/>
                  </a:lnTo>
                  <a:lnTo>
                    <a:pt x="1493" y="1030"/>
                  </a:lnTo>
                  <a:lnTo>
                    <a:pt x="1480" y="1030"/>
                  </a:lnTo>
                  <a:lnTo>
                    <a:pt x="1467" y="1030"/>
                  </a:lnTo>
                  <a:lnTo>
                    <a:pt x="1457" y="1030"/>
                  </a:lnTo>
                  <a:lnTo>
                    <a:pt x="1284" y="1030"/>
                  </a:lnTo>
                  <a:lnTo>
                    <a:pt x="1270" y="1030"/>
                  </a:lnTo>
                  <a:lnTo>
                    <a:pt x="1262" y="1030"/>
                  </a:lnTo>
                  <a:lnTo>
                    <a:pt x="1261" y="1030"/>
                  </a:lnTo>
                  <a:lnTo>
                    <a:pt x="1260" y="1028"/>
                  </a:lnTo>
                  <a:lnTo>
                    <a:pt x="1260" y="1026"/>
                  </a:lnTo>
                  <a:lnTo>
                    <a:pt x="1259" y="1022"/>
                  </a:lnTo>
                  <a:lnTo>
                    <a:pt x="1257" y="1011"/>
                  </a:lnTo>
                  <a:lnTo>
                    <a:pt x="1254" y="999"/>
                  </a:lnTo>
                  <a:lnTo>
                    <a:pt x="1252" y="988"/>
                  </a:lnTo>
                  <a:lnTo>
                    <a:pt x="1249" y="978"/>
                  </a:lnTo>
                  <a:lnTo>
                    <a:pt x="1244" y="962"/>
                  </a:lnTo>
                  <a:lnTo>
                    <a:pt x="1236" y="947"/>
                  </a:lnTo>
                  <a:lnTo>
                    <a:pt x="1229" y="933"/>
                  </a:lnTo>
                  <a:lnTo>
                    <a:pt x="1219" y="919"/>
                  </a:lnTo>
                  <a:lnTo>
                    <a:pt x="1209" y="908"/>
                  </a:lnTo>
                  <a:lnTo>
                    <a:pt x="1197" y="898"/>
                  </a:lnTo>
                  <a:lnTo>
                    <a:pt x="1191" y="893"/>
                  </a:lnTo>
                  <a:lnTo>
                    <a:pt x="1184" y="889"/>
                  </a:lnTo>
                  <a:lnTo>
                    <a:pt x="1177" y="885"/>
                  </a:lnTo>
                  <a:lnTo>
                    <a:pt x="1168" y="881"/>
                  </a:lnTo>
                  <a:lnTo>
                    <a:pt x="1159" y="879"/>
                  </a:lnTo>
                  <a:lnTo>
                    <a:pt x="1150" y="877"/>
                  </a:lnTo>
                  <a:lnTo>
                    <a:pt x="1140" y="876"/>
                  </a:lnTo>
                  <a:lnTo>
                    <a:pt x="1132" y="877"/>
                  </a:lnTo>
                  <a:lnTo>
                    <a:pt x="1118" y="879"/>
                  </a:lnTo>
                  <a:lnTo>
                    <a:pt x="1106" y="884"/>
                  </a:lnTo>
                  <a:lnTo>
                    <a:pt x="1095" y="889"/>
                  </a:lnTo>
                  <a:lnTo>
                    <a:pt x="1085" y="894"/>
                  </a:lnTo>
                  <a:lnTo>
                    <a:pt x="1076" y="902"/>
                  </a:lnTo>
                  <a:lnTo>
                    <a:pt x="1068" y="911"/>
                  </a:lnTo>
                  <a:lnTo>
                    <a:pt x="1060" y="919"/>
                  </a:lnTo>
                  <a:lnTo>
                    <a:pt x="1053" y="929"/>
                  </a:lnTo>
                  <a:lnTo>
                    <a:pt x="1049" y="935"/>
                  </a:lnTo>
                  <a:lnTo>
                    <a:pt x="1044" y="944"/>
                  </a:lnTo>
                  <a:lnTo>
                    <a:pt x="1039" y="953"/>
                  </a:lnTo>
                  <a:lnTo>
                    <a:pt x="1038" y="958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grpSp>
        <p:nvGrpSpPr>
          <p:cNvPr id="93" name="Группа 92">
            <a:extLst>
              <a:ext uri="{FF2B5EF4-FFF2-40B4-BE49-F238E27FC236}">
                <a16:creationId xmlns="" xmlns:a16="http://schemas.microsoft.com/office/drawing/2014/main" id="{7A8636F0-CE7B-4C1F-A21A-56431BFDA69F}"/>
              </a:ext>
            </a:extLst>
          </p:cNvPr>
          <p:cNvGrpSpPr/>
          <p:nvPr/>
        </p:nvGrpSpPr>
        <p:grpSpPr>
          <a:xfrm>
            <a:off x="535452" y="1406151"/>
            <a:ext cx="486000" cy="487157"/>
            <a:chOff x="-747576" y="1970900"/>
            <a:chExt cx="486000" cy="487157"/>
          </a:xfrm>
        </p:grpSpPr>
        <p:sp>
          <p:nvSpPr>
            <p:cNvPr id="95" name="Овал 94">
              <a:extLst>
                <a:ext uri="{FF2B5EF4-FFF2-40B4-BE49-F238E27FC236}">
                  <a16:creationId xmlns="" xmlns:a16="http://schemas.microsoft.com/office/drawing/2014/main" id="{76A896E1-4B00-4A27-98B4-5E9F33CE6C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1970900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Freeform 12">
              <a:extLst>
                <a:ext uri="{FF2B5EF4-FFF2-40B4-BE49-F238E27FC236}">
                  <a16:creationId xmlns="" xmlns:a16="http://schemas.microsoft.com/office/drawing/2014/main" id="{F0DA2724-ED11-42F0-9C00-E473E27F57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1970900"/>
              <a:ext cx="486000" cy="487157"/>
            </a:xfrm>
            <a:custGeom>
              <a:avLst/>
              <a:gdLst>
                <a:gd name="T0" fmla="*/ 1006 w 3356"/>
                <a:gd name="T1" fmla="*/ 2249 h 3363"/>
                <a:gd name="T2" fmla="*/ 2438 w 3356"/>
                <a:gd name="T3" fmla="*/ 1749 h 3363"/>
                <a:gd name="T4" fmla="*/ 2261 w 3356"/>
                <a:gd name="T5" fmla="*/ 1822 h 3363"/>
                <a:gd name="T6" fmla="*/ 1233 w 3356"/>
                <a:gd name="T7" fmla="*/ 1824 h 3363"/>
                <a:gd name="T8" fmla="*/ 995 w 3356"/>
                <a:gd name="T9" fmla="*/ 1781 h 3363"/>
                <a:gd name="T10" fmla="*/ 2292 w 3356"/>
                <a:gd name="T11" fmla="*/ 1742 h 3363"/>
                <a:gd name="T12" fmla="*/ 2422 w 3356"/>
                <a:gd name="T13" fmla="*/ 1663 h 3363"/>
                <a:gd name="T14" fmla="*/ 2470 w 3356"/>
                <a:gd name="T15" fmla="*/ 1527 h 3363"/>
                <a:gd name="T16" fmla="*/ 934 w 3356"/>
                <a:gd name="T17" fmla="*/ 1617 h 3363"/>
                <a:gd name="T18" fmla="*/ 1035 w 3356"/>
                <a:gd name="T19" fmla="*/ 1720 h 3363"/>
                <a:gd name="T20" fmla="*/ 1233 w 3356"/>
                <a:gd name="T21" fmla="*/ 1655 h 3363"/>
                <a:gd name="T22" fmla="*/ 1924 w 3356"/>
                <a:gd name="T23" fmla="*/ 1099 h 3363"/>
                <a:gd name="T24" fmla="*/ 2474 w 3356"/>
                <a:gd name="T25" fmla="*/ 2379 h 3363"/>
                <a:gd name="T26" fmla="*/ 1428 w 3356"/>
                <a:gd name="T27" fmla="*/ 1067 h 3363"/>
                <a:gd name="T28" fmla="*/ 1511 w 3356"/>
                <a:gd name="T29" fmla="*/ 913 h 3363"/>
                <a:gd name="T30" fmla="*/ 1900 w 3356"/>
                <a:gd name="T31" fmla="*/ 969 h 3363"/>
                <a:gd name="T32" fmla="*/ 1847 w 3356"/>
                <a:gd name="T33" fmla="*/ 1028 h 3363"/>
                <a:gd name="T34" fmla="*/ 1541 w 3356"/>
                <a:gd name="T35" fmla="*/ 978 h 3363"/>
                <a:gd name="T36" fmla="*/ 1501 w 3356"/>
                <a:gd name="T37" fmla="*/ 1099 h 3363"/>
                <a:gd name="T38" fmla="*/ 2647 w 3356"/>
                <a:gd name="T39" fmla="*/ 1150 h 3363"/>
                <a:gd name="T40" fmla="*/ 2340 w 3356"/>
                <a:gd name="T41" fmla="*/ 973 h 3363"/>
                <a:gd name="T42" fmla="*/ 3342 w 3356"/>
                <a:gd name="T43" fmla="*/ 1895 h 3363"/>
                <a:gd name="T44" fmla="*/ 3190 w 3356"/>
                <a:gd name="T45" fmla="*/ 2411 h 3363"/>
                <a:gd name="T46" fmla="*/ 2893 w 3356"/>
                <a:gd name="T47" fmla="*/ 2841 h 3363"/>
                <a:gd name="T48" fmla="*/ 2478 w 3356"/>
                <a:gd name="T49" fmla="*/ 3160 h 3363"/>
                <a:gd name="T50" fmla="*/ 1975 w 3356"/>
                <a:gd name="T51" fmla="*/ 3336 h 3363"/>
                <a:gd name="T52" fmla="*/ 1423 w 3356"/>
                <a:gd name="T53" fmla="*/ 3344 h 3363"/>
                <a:gd name="T54" fmla="*/ 914 w 3356"/>
                <a:gd name="T55" fmla="*/ 3178 h 3363"/>
                <a:gd name="T56" fmla="*/ 491 w 3356"/>
                <a:gd name="T57" fmla="*/ 2871 h 3363"/>
                <a:gd name="T58" fmla="*/ 183 w 3356"/>
                <a:gd name="T59" fmla="*/ 2447 h 3363"/>
                <a:gd name="T60" fmla="*/ 19 w 3356"/>
                <a:gd name="T61" fmla="*/ 1938 h 3363"/>
                <a:gd name="T62" fmla="*/ 26 w 3356"/>
                <a:gd name="T63" fmla="*/ 1383 h 3363"/>
                <a:gd name="T64" fmla="*/ 203 w 3356"/>
                <a:gd name="T65" fmla="*/ 880 h 3363"/>
                <a:gd name="T66" fmla="*/ 521 w 3356"/>
                <a:gd name="T67" fmla="*/ 464 h 3363"/>
                <a:gd name="T68" fmla="*/ 951 w 3356"/>
                <a:gd name="T69" fmla="*/ 166 h 3363"/>
                <a:gd name="T70" fmla="*/ 1465 w 3356"/>
                <a:gd name="T71" fmla="*/ 13 h 3363"/>
                <a:gd name="T72" fmla="*/ 2016 w 3356"/>
                <a:gd name="T73" fmla="*/ 35 h 3363"/>
                <a:gd name="T74" fmla="*/ 2513 w 3356"/>
                <a:gd name="T75" fmla="*/ 222 h 3363"/>
                <a:gd name="T76" fmla="*/ 2921 w 3356"/>
                <a:gd name="T77" fmla="*/ 551 h 3363"/>
                <a:gd name="T78" fmla="*/ 3207 w 3356"/>
                <a:gd name="T79" fmla="*/ 989 h 3363"/>
                <a:gd name="T80" fmla="*/ 3347 w 3356"/>
                <a:gd name="T81" fmla="*/ 1510 h 3363"/>
                <a:gd name="T82" fmla="*/ 3009 w 3356"/>
                <a:gd name="T83" fmla="*/ 2581 h 3363"/>
                <a:gd name="T84" fmla="*/ 3222 w 3356"/>
                <a:gd name="T85" fmla="*/ 2122 h 3363"/>
                <a:gd name="T86" fmla="*/ 3282 w 3356"/>
                <a:gd name="T87" fmla="*/ 1598 h 3363"/>
                <a:gd name="T88" fmla="*/ 3172 w 3356"/>
                <a:gd name="T89" fmla="*/ 1092 h 3363"/>
                <a:gd name="T90" fmla="*/ 2917 w 3356"/>
                <a:gd name="T91" fmla="*/ 658 h 3363"/>
                <a:gd name="T92" fmla="*/ 2543 w 3356"/>
                <a:gd name="T93" fmla="*/ 326 h 3363"/>
                <a:gd name="T94" fmla="*/ 2079 w 3356"/>
                <a:gd name="T95" fmla="*/ 123 h 3363"/>
                <a:gd name="T96" fmla="*/ 1554 w 3356"/>
                <a:gd name="T97" fmla="*/ 78 h 3363"/>
                <a:gd name="T98" fmla="*/ 1053 w 3356"/>
                <a:gd name="T99" fmla="*/ 199 h 3363"/>
                <a:gd name="T100" fmla="*/ 627 w 3356"/>
                <a:gd name="T101" fmla="*/ 464 h 3363"/>
                <a:gd name="T102" fmla="*/ 305 w 3356"/>
                <a:gd name="T103" fmla="*/ 847 h 3363"/>
                <a:gd name="T104" fmla="*/ 113 w 3356"/>
                <a:gd name="T105" fmla="*/ 1318 h 3363"/>
                <a:gd name="T106" fmla="*/ 81 w 3356"/>
                <a:gd name="T107" fmla="*/ 1846 h 3363"/>
                <a:gd name="T108" fmla="*/ 214 w 3356"/>
                <a:gd name="T109" fmla="*/ 2344 h 3363"/>
                <a:gd name="T110" fmla="*/ 489 w 3356"/>
                <a:gd name="T111" fmla="*/ 2763 h 3363"/>
                <a:gd name="T112" fmla="*/ 878 w 3356"/>
                <a:gd name="T113" fmla="*/ 3077 h 3363"/>
                <a:gd name="T114" fmla="*/ 1355 w 3356"/>
                <a:gd name="T115" fmla="*/ 3257 h 3363"/>
                <a:gd name="T116" fmla="*/ 1883 w 3356"/>
                <a:gd name="T117" fmla="*/ 3278 h 3363"/>
                <a:gd name="T118" fmla="*/ 2374 w 3356"/>
                <a:gd name="T119" fmla="*/ 3132 h 3363"/>
                <a:gd name="T120" fmla="*/ 2786 w 3356"/>
                <a:gd name="T121" fmla="*/ 2846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6" h="3363">
                  <a:moveTo>
                    <a:pt x="2307" y="2176"/>
                  </a:moveTo>
                  <a:lnTo>
                    <a:pt x="2307" y="2000"/>
                  </a:lnTo>
                  <a:lnTo>
                    <a:pt x="2112" y="2176"/>
                  </a:lnTo>
                  <a:lnTo>
                    <a:pt x="2307" y="2176"/>
                  </a:lnTo>
                  <a:close/>
                  <a:moveTo>
                    <a:pt x="2380" y="1919"/>
                  </a:moveTo>
                  <a:lnTo>
                    <a:pt x="2380" y="2249"/>
                  </a:lnTo>
                  <a:lnTo>
                    <a:pt x="1924" y="2249"/>
                  </a:lnTo>
                  <a:lnTo>
                    <a:pt x="2380" y="1837"/>
                  </a:lnTo>
                  <a:lnTo>
                    <a:pt x="2380" y="1919"/>
                  </a:lnTo>
                  <a:close/>
                  <a:moveTo>
                    <a:pt x="1006" y="2213"/>
                  </a:moveTo>
                  <a:lnTo>
                    <a:pt x="1006" y="1837"/>
                  </a:lnTo>
                  <a:lnTo>
                    <a:pt x="1461" y="2249"/>
                  </a:lnTo>
                  <a:lnTo>
                    <a:pt x="1006" y="2249"/>
                  </a:lnTo>
                  <a:lnTo>
                    <a:pt x="1006" y="2213"/>
                  </a:lnTo>
                  <a:close/>
                  <a:moveTo>
                    <a:pt x="1078" y="2000"/>
                  </a:moveTo>
                  <a:lnTo>
                    <a:pt x="1078" y="2176"/>
                  </a:lnTo>
                  <a:lnTo>
                    <a:pt x="1273" y="2176"/>
                  </a:lnTo>
                  <a:lnTo>
                    <a:pt x="1078" y="2000"/>
                  </a:lnTo>
                  <a:close/>
                  <a:moveTo>
                    <a:pt x="1957" y="1850"/>
                  </a:moveTo>
                  <a:lnTo>
                    <a:pt x="2048" y="1850"/>
                  </a:lnTo>
                  <a:lnTo>
                    <a:pt x="2048" y="1727"/>
                  </a:lnTo>
                  <a:lnTo>
                    <a:pt x="1957" y="1727"/>
                  </a:lnTo>
                  <a:lnTo>
                    <a:pt x="1957" y="1850"/>
                  </a:lnTo>
                  <a:close/>
                  <a:moveTo>
                    <a:pt x="947" y="2307"/>
                  </a:moveTo>
                  <a:lnTo>
                    <a:pt x="2438" y="2307"/>
                  </a:lnTo>
                  <a:lnTo>
                    <a:pt x="2438" y="1749"/>
                  </a:lnTo>
                  <a:lnTo>
                    <a:pt x="2427" y="1757"/>
                  </a:lnTo>
                  <a:lnTo>
                    <a:pt x="2415" y="1766"/>
                  </a:lnTo>
                  <a:lnTo>
                    <a:pt x="2402" y="1773"/>
                  </a:lnTo>
                  <a:lnTo>
                    <a:pt x="2390" y="1781"/>
                  </a:lnTo>
                  <a:lnTo>
                    <a:pt x="2377" y="1787"/>
                  </a:lnTo>
                  <a:lnTo>
                    <a:pt x="2363" y="1794"/>
                  </a:lnTo>
                  <a:lnTo>
                    <a:pt x="2350" y="1799"/>
                  </a:lnTo>
                  <a:lnTo>
                    <a:pt x="2335" y="1805"/>
                  </a:lnTo>
                  <a:lnTo>
                    <a:pt x="2321" y="1809"/>
                  </a:lnTo>
                  <a:lnTo>
                    <a:pt x="2307" y="1813"/>
                  </a:lnTo>
                  <a:lnTo>
                    <a:pt x="2292" y="1817"/>
                  </a:lnTo>
                  <a:lnTo>
                    <a:pt x="2277" y="1820"/>
                  </a:lnTo>
                  <a:lnTo>
                    <a:pt x="2261" y="1822"/>
                  </a:lnTo>
                  <a:lnTo>
                    <a:pt x="2246" y="1823"/>
                  </a:lnTo>
                  <a:lnTo>
                    <a:pt x="2230" y="1824"/>
                  </a:lnTo>
                  <a:lnTo>
                    <a:pt x="2214" y="1824"/>
                  </a:lnTo>
                  <a:lnTo>
                    <a:pt x="2120" y="1824"/>
                  </a:lnTo>
                  <a:lnTo>
                    <a:pt x="2120" y="1922"/>
                  </a:lnTo>
                  <a:lnTo>
                    <a:pt x="2083" y="1922"/>
                  </a:lnTo>
                  <a:lnTo>
                    <a:pt x="1884" y="1922"/>
                  </a:lnTo>
                  <a:lnTo>
                    <a:pt x="1884" y="1824"/>
                  </a:lnTo>
                  <a:lnTo>
                    <a:pt x="1469" y="1824"/>
                  </a:lnTo>
                  <a:lnTo>
                    <a:pt x="1469" y="1922"/>
                  </a:lnTo>
                  <a:lnTo>
                    <a:pt x="1432" y="1922"/>
                  </a:lnTo>
                  <a:lnTo>
                    <a:pt x="1233" y="1922"/>
                  </a:lnTo>
                  <a:lnTo>
                    <a:pt x="1233" y="1824"/>
                  </a:lnTo>
                  <a:lnTo>
                    <a:pt x="1171" y="1824"/>
                  </a:lnTo>
                  <a:lnTo>
                    <a:pt x="1155" y="1824"/>
                  </a:lnTo>
                  <a:lnTo>
                    <a:pt x="1139" y="1823"/>
                  </a:lnTo>
                  <a:lnTo>
                    <a:pt x="1124" y="1822"/>
                  </a:lnTo>
                  <a:lnTo>
                    <a:pt x="1108" y="1820"/>
                  </a:lnTo>
                  <a:lnTo>
                    <a:pt x="1093" y="1817"/>
                  </a:lnTo>
                  <a:lnTo>
                    <a:pt x="1078" y="1813"/>
                  </a:lnTo>
                  <a:lnTo>
                    <a:pt x="1064" y="1809"/>
                  </a:lnTo>
                  <a:lnTo>
                    <a:pt x="1049" y="1805"/>
                  </a:lnTo>
                  <a:lnTo>
                    <a:pt x="1035" y="1799"/>
                  </a:lnTo>
                  <a:lnTo>
                    <a:pt x="1022" y="1794"/>
                  </a:lnTo>
                  <a:lnTo>
                    <a:pt x="1008" y="1787"/>
                  </a:lnTo>
                  <a:lnTo>
                    <a:pt x="995" y="1781"/>
                  </a:lnTo>
                  <a:lnTo>
                    <a:pt x="983" y="1773"/>
                  </a:lnTo>
                  <a:lnTo>
                    <a:pt x="970" y="1766"/>
                  </a:lnTo>
                  <a:lnTo>
                    <a:pt x="959" y="1757"/>
                  </a:lnTo>
                  <a:lnTo>
                    <a:pt x="947" y="1749"/>
                  </a:lnTo>
                  <a:lnTo>
                    <a:pt x="947" y="2307"/>
                  </a:lnTo>
                  <a:close/>
                  <a:moveTo>
                    <a:pt x="2120" y="1752"/>
                  </a:moveTo>
                  <a:lnTo>
                    <a:pt x="2214" y="1752"/>
                  </a:lnTo>
                  <a:lnTo>
                    <a:pt x="2228" y="1752"/>
                  </a:lnTo>
                  <a:lnTo>
                    <a:pt x="2241" y="1751"/>
                  </a:lnTo>
                  <a:lnTo>
                    <a:pt x="2253" y="1750"/>
                  </a:lnTo>
                  <a:lnTo>
                    <a:pt x="2266" y="1747"/>
                  </a:lnTo>
                  <a:lnTo>
                    <a:pt x="2279" y="1745"/>
                  </a:lnTo>
                  <a:lnTo>
                    <a:pt x="2292" y="1742"/>
                  </a:lnTo>
                  <a:lnTo>
                    <a:pt x="2304" y="1739"/>
                  </a:lnTo>
                  <a:lnTo>
                    <a:pt x="2316" y="1734"/>
                  </a:lnTo>
                  <a:lnTo>
                    <a:pt x="2328" y="1730"/>
                  </a:lnTo>
                  <a:lnTo>
                    <a:pt x="2340" y="1726"/>
                  </a:lnTo>
                  <a:lnTo>
                    <a:pt x="2350" y="1720"/>
                  </a:lnTo>
                  <a:lnTo>
                    <a:pt x="2361" y="1714"/>
                  </a:lnTo>
                  <a:lnTo>
                    <a:pt x="2371" y="1707"/>
                  </a:lnTo>
                  <a:lnTo>
                    <a:pt x="2381" y="1701"/>
                  </a:lnTo>
                  <a:lnTo>
                    <a:pt x="2390" y="1693"/>
                  </a:lnTo>
                  <a:lnTo>
                    <a:pt x="2399" y="1686"/>
                  </a:lnTo>
                  <a:lnTo>
                    <a:pt x="2408" y="1678"/>
                  </a:lnTo>
                  <a:lnTo>
                    <a:pt x="2415" y="1671"/>
                  </a:lnTo>
                  <a:lnTo>
                    <a:pt x="2422" y="1663"/>
                  </a:lnTo>
                  <a:lnTo>
                    <a:pt x="2429" y="1655"/>
                  </a:lnTo>
                  <a:lnTo>
                    <a:pt x="2436" y="1645"/>
                  </a:lnTo>
                  <a:lnTo>
                    <a:pt x="2441" y="1636"/>
                  </a:lnTo>
                  <a:lnTo>
                    <a:pt x="2446" y="1626"/>
                  </a:lnTo>
                  <a:lnTo>
                    <a:pt x="2451" y="1617"/>
                  </a:lnTo>
                  <a:lnTo>
                    <a:pt x="2455" y="1606"/>
                  </a:lnTo>
                  <a:lnTo>
                    <a:pt x="2459" y="1596"/>
                  </a:lnTo>
                  <a:lnTo>
                    <a:pt x="2463" y="1585"/>
                  </a:lnTo>
                  <a:lnTo>
                    <a:pt x="2466" y="1574"/>
                  </a:lnTo>
                  <a:lnTo>
                    <a:pt x="2468" y="1563"/>
                  </a:lnTo>
                  <a:lnTo>
                    <a:pt x="2469" y="1551"/>
                  </a:lnTo>
                  <a:lnTo>
                    <a:pt x="2470" y="1539"/>
                  </a:lnTo>
                  <a:lnTo>
                    <a:pt x="2470" y="1527"/>
                  </a:lnTo>
                  <a:lnTo>
                    <a:pt x="2470" y="1172"/>
                  </a:lnTo>
                  <a:lnTo>
                    <a:pt x="1924" y="1172"/>
                  </a:lnTo>
                  <a:lnTo>
                    <a:pt x="1428" y="1172"/>
                  </a:lnTo>
                  <a:lnTo>
                    <a:pt x="915" y="1172"/>
                  </a:lnTo>
                  <a:lnTo>
                    <a:pt x="915" y="1527"/>
                  </a:lnTo>
                  <a:lnTo>
                    <a:pt x="915" y="1539"/>
                  </a:lnTo>
                  <a:lnTo>
                    <a:pt x="916" y="1551"/>
                  </a:lnTo>
                  <a:lnTo>
                    <a:pt x="918" y="1563"/>
                  </a:lnTo>
                  <a:lnTo>
                    <a:pt x="920" y="1575"/>
                  </a:lnTo>
                  <a:lnTo>
                    <a:pt x="923" y="1585"/>
                  </a:lnTo>
                  <a:lnTo>
                    <a:pt x="926" y="1596"/>
                  </a:lnTo>
                  <a:lnTo>
                    <a:pt x="930" y="1606"/>
                  </a:lnTo>
                  <a:lnTo>
                    <a:pt x="934" y="1617"/>
                  </a:lnTo>
                  <a:lnTo>
                    <a:pt x="939" y="1626"/>
                  </a:lnTo>
                  <a:lnTo>
                    <a:pt x="944" y="1636"/>
                  </a:lnTo>
                  <a:lnTo>
                    <a:pt x="949" y="1645"/>
                  </a:lnTo>
                  <a:lnTo>
                    <a:pt x="956" y="1655"/>
                  </a:lnTo>
                  <a:lnTo>
                    <a:pt x="962" y="1663"/>
                  </a:lnTo>
                  <a:lnTo>
                    <a:pt x="970" y="1671"/>
                  </a:lnTo>
                  <a:lnTo>
                    <a:pt x="977" y="1678"/>
                  </a:lnTo>
                  <a:lnTo>
                    <a:pt x="986" y="1686"/>
                  </a:lnTo>
                  <a:lnTo>
                    <a:pt x="995" y="1693"/>
                  </a:lnTo>
                  <a:lnTo>
                    <a:pt x="1004" y="1701"/>
                  </a:lnTo>
                  <a:lnTo>
                    <a:pt x="1014" y="1707"/>
                  </a:lnTo>
                  <a:lnTo>
                    <a:pt x="1024" y="1714"/>
                  </a:lnTo>
                  <a:lnTo>
                    <a:pt x="1035" y="1720"/>
                  </a:lnTo>
                  <a:lnTo>
                    <a:pt x="1045" y="1726"/>
                  </a:lnTo>
                  <a:lnTo>
                    <a:pt x="1057" y="1730"/>
                  </a:lnTo>
                  <a:lnTo>
                    <a:pt x="1069" y="1734"/>
                  </a:lnTo>
                  <a:lnTo>
                    <a:pt x="1081" y="1739"/>
                  </a:lnTo>
                  <a:lnTo>
                    <a:pt x="1093" y="1742"/>
                  </a:lnTo>
                  <a:lnTo>
                    <a:pt x="1106" y="1745"/>
                  </a:lnTo>
                  <a:lnTo>
                    <a:pt x="1118" y="1747"/>
                  </a:lnTo>
                  <a:lnTo>
                    <a:pt x="1131" y="1750"/>
                  </a:lnTo>
                  <a:lnTo>
                    <a:pt x="1145" y="1751"/>
                  </a:lnTo>
                  <a:lnTo>
                    <a:pt x="1157" y="1752"/>
                  </a:lnTo>
                  <a:lnTo>
                    <a:pt x="1171" y="1752"/>
                  </a:lnTo>
                  <a:lnTo>
                    <a:pt x="1233" y="1752"/>
                  </a:lnTo>
                  <a:lnTo>
                    <a:pt x="1233" y="1655"/>
                  </a:lnTo>
                  <a:lnTo>
                    <a:pt x="1469" y="1655"/>
                  </a:lnTo>
                  <a:lnTo>
                    <a:pt x="1469" y="1752"/>
                  </a:lnTo>
                  <a:lnTo>
                    <a:pt x="1884" y="1752"/>
                  </a:lnTo>
                  <a:lnTo>
                    <a:pt x="1884" y="1655"/>
                  </a:lnTo>
                  <a:lnTo>
                    <a:pt x="2120" y="1655"/>
                  </a:lnTo>
                  <a:lnTo>
                    <a:pt x="2120" y="1752"/>
                  </a:lnTo>
                  <a:close/>
                  <a:moveTo>
                    <a:pt x="1306" y="1850"/>
                  </a:moveTo>
                  <a:lnTo>
                    <a:pt x="1396" y="1850"/>
                  </a:lnTo>
                  <a:lnTo>
                    <a:pt x="1396" y="1727"/>
                  </a:lnTo>
                  <a:lnTo>
                    <a:pt x="1306" y="1727"/>
                  </a:lnTo>
                  <a:lnTo>
                    <a:pt x="1306" y="1850"/>
                  </a:lnTo>
                  <a:close/>
                  <a:moveTo>
                    <a:pt x="1924" y="1067"/>
                  </a:moveTo>
                  <a:lnTo>
                    <a:pt x="1924" y="1099"/>
                  </a:lnTo>
                  <a:lnTo>
                    <a:pt x="2542" y="1099"/>
                  </a:lnTo>
                  <a:lnTo>
                    <a:pt x="2542" y="1136"/>
                  </a:lnTo>
                  <a:lnTo>
                    <a:pt x="2542" y="1527"/>
                  </a:lnTo>
                  <a:lnTo>
                    <a:pt x="2542" y="1545"/>
                  </a:lnTo>
                  <a:lnTo>
                    <a:pt x="2540" y="1564"/>
                  </a:lnTo>
                  <a:lnTo>
                    <a:pt x="2538" y="1581"/>
                  </a:lnTo>
                  <a:lnTo>
                    <a:pt x="2534" y="1597"/>
                  </a:lnTo>
                  <a:lnTo>
                    <a:pt x="2529" y="1615"/>
                  </a:lnTo>
                  <a:lnTo>
                    <a:pt x="2524" y="1631"/>
                  </a:lnTo>
                  <a:lnTo>
                    <a:pt x="2518" y="1646"/>
                  </a:lnTo>
                  <a:lnTo>
                    <a:pt x="2510" y="1661"/>
                  </a:lnTo>
                  <a:lnTo>
                    <a:pt x="2510" y="2379"/>
                  </a:lnTo>
                  <a:lnTo>
                    <a:pt x="2474" y="2379"/>
                  </a:lnTo>
                  <a:lnTo>
                    <a:pt x="875" y="2379"/>
                  </a:lnTo>
                  <a:lnTo>
                    <a:pt x="875" y="1661"/>
                  </a:lnTo>
                  <a:lnTo>
                    <a:pt x="868" y="1646"/>
                  </a:lnTo>
                  <a:lnTo>
                    <a:pt x="861" y="1631"/>
                  </a:lnTo>
                  <a:lnTo>
                    <a:pt x="856" y="1615"/>
                  </a:lnTo>
                  <a:lnTo>
                    <a:pt x="851" y="1598"/>
                  </a:lnTo>
                  <a:lnTo>
                    <a:pt x="847" y="1581"/>
                  </a:lnTo>
                  <a:lnTo>
                    <a:pt x="845" y="1564"/>
                  </a:lnTo>
                  <a:lnTo>
                    <a:pt x="843" y="1545"/>
                  </a:lnTo>
                  <a:lnTo>
                    <a:pt x="843" y="1527"/>
                  </a:lnTo>
                  <a:lnTo>
                    <a:pt x="843" y="1099"/>
                  </a:lnTo>
                  <a:lnTo>
                    <a:pt x="1428" y="1099"/>
                  </a:lnTo>
                  <a:lnTo>
                    <a:pt x="1428" y="1067"/>
                  </a:lnTo>
                  <a:lnTo>
                    <a:pt x="1429" y="1052"/>
                  </a:lnTo>
                  <a:lnTo>
                    <a:pt x="1430" y="1037"/>
                  </a:lnTo>
                  <a:lnTo>
                    <a:pt x="1433" y="1022"/>
                  </a:lnTo>
                  <a:lnTo>
                    <a:pt x="1437" y="1008"/>
                  </a:lnTo>
                  <a:lnTo>
                    <a:pt x="1441" y="994"/>
                  </a:lnTo>
                  <a:lnTo>
                    <a:pt x="1446" y="981"/>
                  </a:lnTo>
                  <a:lnTo>
                    <a:pt x="1453" y="969"/>
                  </a:lnTo>
                  <a:lnTo>
                    <a:pt x="1459" y="957"/>
                  </a:lnTo>
                  <a:lnTo>
                    <a:pt x="1468" y="946"/>
                  </a:lnTo>
                  <a:lnTo>
                    <a:pt x="1478" y="935"/>
                  </a:lnTo>
                  <a:lnTo>
                    <a:pt x="1488" y="926"/>
                  </a:lnTo>
                  <a:lnTo>
                    <a:pt x="1499" y="918"/>
                  </a:lnTo>
                  <a:lnTo>
                    <a:pt x="1511" y="913"/>
                  </a:lnTo>
                  <a:lnTo>
                    <a:pt x="1523" y="907"/>
                  </a:lnTo>
                  <a:lnTo>
                    <a:pt x="1536" y="905"/>
                  </a:lnTo>
                  <a:lnTo>
                    <a:pt x="1550" y="904"/>
                  </a:lnTo>
                  <a:lnTo>
                    <a:pt x="1803" y="904"/>
                  </a:lnTo>
                  <a:lnTo>
                    <a:pt x="1817" y="905"/>
                  </a:lnTo>
                  <a:lnTo>
                    <a:pt x="1830" y="907"/>
                  </a:lnTo>
                  <a:lnTo>
                    <a:pt x="1842" y="913"/>
                  </a:lnTo>
                  <a:lnTo>
                    <a:pt x="1854" y="918"/>
                  </a:lnTo>
                  <a:lnTo>
                    <a:pt x="1864" y="926"/>
                  </a:lnTo>
                  <a:lnTo>
                    <a:pt x="1875" y="935"/>
                  </a:lnTo>
                  <a:lnTo>
                    <a:pt x="1885" y="946"/>
                  </a:lnTo>
                  <a:lnTo>
                    <a:pt x="1894" y="957"/>
                  </a:lnTo>
                  <a:lnTo>
                    <a:pt x="1900" y="969"/>
                  </a:lnTo>
                  <a:lnTo>
                    <a:pt x="1906" y="981"/>
                  </a:lnTo>
                  <a:lnTo>
                    <a:pt x="1912" y="994"/>
                  </a:lnTo>
                  <a:lnTo>
                    <a:pt x="1916" y="1008"/>
                  </a:lnTo>
                  <a:lnTo>
                    <a:pt x="1919" y="1022"/>
                  </a:lnTo>
                  <a:lnTo>
                    <a:pt x="1922" y="1037"/>
                  </a:lnTo>
                  <a:lnTo>
                    <a:pt x="1924" y="1052"/>
                  </a:lnTo>
                  <a:lnTo>
                    <a:pt x="1924" y="1067"/>
                  </a:lnTo>
                  <a:close/>
                  <a:moveTo>
                    <a:pt x="1852" y="1099"/>
                  </a:moveTo>
                  <a:lnTo>
                    <a:pt x="1852" y="1067"/>
                  </a:lnTo>
                  <a:lnTo>
                    <a:pt x="1852" y="1057"/>
                  </a:lnTo>
                  <a:lnTo>
                    <a:pt x="1850" y="1048"/>
                  </a:lnTo>
                  <a:lnTo>
                    <a:pt x="1849" y="1038"/>
                  </a:lnTo>
                  <a:lnTo>
                    <a:pt x="1847" y="1028"/>
                  </a:lnTo>
                  <a:lnTo>
                    <a:pt x="1844" y="1020"/>
                  </a:lnTo>
                  <a:lnTo>
                    <a:pt x="1841" y="1012"/>
                  </a:lnTo>
                  <a:lnTo>
                    <a:pt x="1838" y="1004"/>
                  </a:lnTo>
                  <a:lnTo>
                    <a:pt x="1833" y="998"/>
                  </a:lnTo>
                  <a:lnTo>
                    <a:pt x="1827" y="989"/>
                  </a:lnTo>
                  <a:lnTo>
                    <a:pt x="1819" y="982"/>
                  </a:lnTo>
                  <a:lnTo>
                    <a:pt x="1815" y="980"/>
                  </a:lnTo>
                  <a:lnTo>
                    <a:pt x="1811" y="978"/>
                  </a:lnTo>
                  <a:lnTo>
                    <a:pt x="1807" y="977"/>
                  </a:lnTo>
                  <a:lnTo>
                    <a:pt x="1803" y="976"/>
                  </a:lnTo>
                  <a:lnTo>
                    <a:pt x="1550" y="976"/>
                  </a:lnTo>
                  <a:lnTo>
                    <a:pt x="1545" y="977"/>
                  </a:lnTo>
                  <a:lnTo>
                    <a:pt x="1541" y="978"/>
                  </a:lnTo>
                  <a:lnTo>
                    <a:pt x="1538" y="980"/>
                  </a:lnTo>
                  <a:lnTo>
                    <a:pt x="1534" y="982"/>
                  </a:lnTo>
                  <a:lnTo>
                    <a:pt x="1526" y="989"/>
                  </a:lnTo>
                  <a:lnTo>
                    <a:pt x="1520" y="998"/>
                  </a:lnTo>
                  <a:lnTo>
                    <a:pt x="1515" y="1004"/>
                  </a:lnTo>
                  <a:lnTo>
                    <a:pt x="1512" y="1012"/>
                  </a:lnTo>
                  <a:lnTo>
                    <a:pt x="1509" y="1020"/>
                  </a:lnTo>
                  <a:lnTo>
                    <a:pt x="1506" y="1028"/>
                  </a:lnTo>
                  <a:lnTo>
                    <a:pt x="1503" y="1038"/>
                  </a:lnTo>
                  <a:lnTo>
                    <a:pt x="1502" y="1048"/>
                  </a:lnTo>
                  <a:lnTo>
                    <a:pt x="1501" y="1057"/>
                  </a:lnTo>
                  <a:lnTo>
                    <a:pt x="1501" y="1067"/>
                  </a:lnTo>
                  <a:lnTo>
                    <a:pt x="1501" y="1099"/>
                  </a:lnTo>
                  <a:lnTo>
                    <a:pt x="1852" y="1099"/>
                  </a:lnTo>
                  <a:close/>
                  <a:moveTo>
                    <a:pt x="2669" y="1230"/>
                  </a:moveTo>
                  <a:lnTo>
                    <a:pt x="2766" y="1230"/>
                  </a:lnTo>
                  <a:lnTo>
                    <a:pt x="2766" y="1302"/>
                  </a:lnTo>
                  <a:lnTo>
                    <a:pt x="2669" y="1302"/>
                  </a:lnTo>
                  <a:lnTo>
                    <a:pt x="2669" y="1230"/>
                  </a:lnTo>
                  <a:close/>
                  <a:moveTo>
                    <a:pt x="2669" y="1267"/>
                  </a:moveTo>
                  <a:lnTo>
                    <a:pt x="2766" y="1267"/>
                  </a:lnTo>
                  <a:lnTo>
                    <a:pt x="2669" y="1267"/>
                  </a:lnTo>
                  <a:close/>
                  <a:moveTo>
                    <a:pt x="2611" y="1088"/>
                  </a:moveTo>
                  <a:lnTo>
                    <a:pt x="2693" y="1039"/>
                  </a:lnTo>
                  <a:lnTo>
                    <a:pt x="2729" y="1102"/>
                  </a:lnTo>
                  <a:lnTo>
                    <a:pt x="2647" y="1150"/>
                  </a:lnTo>
                  <a:lnTo>
                    <a:pt x="2611" y="1088"/>
                  </a:lnTo>
                  <a:close/>
                  <a:moveTo>
                    <a:pt x="2630" y="1119"/>
                  </a:moveTo>
                  <a:lnTo>
                    <a:pt x="2712" y="1070"/>
                  </a:lnTo>
                  <a:lnTo>
                    <a:pt x="2630" y="1119"/>
                  </a:lnTo>
                  <a:close/>
                  <a:moveTo>
                    <a:pt x="2491" y="993"/>
                  </a:moveTo>
                  <a:lnTo>
                    <a:pt x="2538" y="909"/>
                  </a:lnTo>
                  <a:lnTo>
                    <a:pt x="2601" y="945"/>
                  </a:lnTo>
                  <a:lnTo>
                    <a:pt x="2554" y="1028"/>
                  </a:lnTo>
                  <a:lnTo>
                    <a:pt x="2491" y="993"/>
                  </a:lnTo>
                  <a:close/>
                  <a:moveTo>
                    <a:pt x="2522" y="1011"/>
                  </a:moveTo>
                  <a:lnTo>
                    <a:pt x="2569" y="928"/>
                  </a:lnTo>
                  <a:lnTo>
                    <a:pt x="2522" y="1011"/>
                  </a:lnTo>
                  <a:close/>
                  <a:moveTo>
                    <a:pt x="2340" y="973"/>
                  </a:moveTo>
                  <a:lnTo>
                    <a:pt x="2340" y="875"/>
                  </a:lnTo>
                  <a:lnTo>
                    <a:pt x="2412" y="875"/>
                  </a:lnTo>
                  <a:lnTo>
                    <a:pt x="2412" y="973"/>
                  </a:lnTo>
                  <a:lnTo>
                    <a:pt x="2340" y="973"/>
                  </a:lnTo>
                  <a:close/>
                  <a:moveTo>
                    <a:pt x="2376" y="973"/>
                  </a:moveTo>
                  <a:lnTo>
                    <a:pt x="2376" y="875"/>
                  </a:lnTo>
                  <a:lnTo>
                    <a:pt x="2376" y="973"/>
                  </a:lnTo>
                  <a:close/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8"/>
                  </a:lnTo>
                  <a:lnTo>
                    <a:pt x="3330" y="1979"/>
                  </a:lnTo>
                  <a:lnTo>
                    <a:pt x="3322" y="2021"/>
                  </a:lnTo>
                  <a:lnTo>
                    <a:pt x="3313" y="2061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3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28"/>
                  </a:lnTo>
                  <a:lnTo>
                    <a:pt x="2649" y="3052"/>
                  </a:lnTo>
                  <a:lnTo>
                    <a:pt x="2617" y="3076"/>
                  </a:lnTo>
                  <a:lnTo>
                    <a:pt x="2582" y="3097"/>
                  </a:lnTo>
                  <a:lnTo>
                    <a:pt x="2548" y="3119"/>
                  </a:lnTo>
                  <a:lnTo>
                    <a:pt x="2513" y="3140"/>
                  </a:lnTo>
                  <a:lnTo>
                    <a:pt x="2478" y="3160"/>
                  </a:lnTo>
                  <a:lnTo>
                    <a:pt x="2442" y="3178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8"/>
                  </a:lnTo>
                  <a:lnTo>
                    <a:pt x="878" y="3160"/>
                  </a:lnTo>
                  <a:lnTo>
                    <a:pt x="843" y="3140"/>
                  </a:lnTo>
                  <a:lnTo>
                    <a:pt x="808" y="3119"/>
                  </a:lnTo>
                  <a:lnTo>
                    <a:pt x="774" y="3097"/>
                  </a:lnTo>
                  <a:lnTo>
                    <a:pt x="740" y="3076"/>
                  </a:lnTo>
                  <a:lnTo>
                    <a:pt x="707" y="3052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3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1"/>
                  </a:lnTo>
                  <a:lnTo>
                    <a:pt x="34" y="2021"/>
                  </a:lnTo>
                  <a:lnTo>
                    <a:pt x="26" y="1979"/>
                  </a:lnTo>
                  <a:lnTo>
                    <a:pt x="19" y="1938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3"/>
                  </a:lnTo>
                  <a:lnTo>
                    <a:pt x="34" y="1342"/>
                  </a:lnTo>
                  <a:lnTo>
                    <a:pt x="43" y="1301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1"/>
                  </a:lnTo>
                  <a:lnTo>
                    <a:pt x="309" y="708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6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3"/>
                  </a:lnTo>
                  <a:lnTo>
                    <a:pt x="843" y="222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19"/>
                  </a:lnTo>
                  <a:lnTo>
                    <a:pt x="1465" y="13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3"/>
                  </a:lnTo>
                  <a:lnTo>
                    <a:pt x="1933" y="19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2"/>
                  </a:lnTo>
                  <a:lnTo>
                    <a:pt x="2548" y="243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3"/>
                  </a:lnTo>
                  <a:lnTo>
                    <a:pt x="2776" y="410"/>
                  </a:lnTo>
                  <a:lnTo>
                    <a:pt x="2806" y="436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8"/>
                  </a:lnTo>
                  <a:lnTo>
                    <a:pt x="3069" y="741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2"/>
                  </a:lnTo>
                  <a:lnTo>
                    <a:pt x="3281" y="1182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1"/>
                  </a:lnTo>
                  <a:lnTo>
                    <a:pt x="3322" y="1342"/>
                  </a:lnTo>
                  <a:lnTo>
                    <a:pt x="3330" y="1383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3"/>
                  </a:lnTo>
                  <a:lnTo>
                    <a:pt x="2893" y="2735"/>
                  </a:lnTo>
                  <a:lnTo>
                    <a:pt x="2917" y="2704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4"/>
                  </a:lnTo>
                  <a:lnTo>
                    <a:pt x="3251" y="2006"/>
                  </a:lnTo>
                  <a:lnTo>
                    <a:pt x="3259" y="1966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5"/>
                  </a:lnTo>
                  <a:lnTo>
                    <a:pt x="3282" y="1764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39"/>
                  </a:lnTo>
                  <a:lnTo>
                    <a:pt x="3282" y="1598"/>
                  </a:lnTo>
                  <a:lnTo>
                    <a:pt x="3278" y="1557"/>
                  </a:lnTo>
                  <a:lnTo>
                    <a:pt x="3275" y="1516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8"/>
                  </a:lnTo>
                  <a:lnTo>
                    <a:pt x="3243" y="1318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599"/>
                  </a:lnTo>
                  <a:lnTo>
                    <a:pt x="2840" y="571"/>
                  </a:lnTo>
                  <a:lnTo>
                    <a:pt x="2813" y="543"/>
                  </a:lnTo>
                  <a:lnTo>
                    <a:pt x="2786" y="516"/>
                  </a:lnTo>
                  <a:lnTo>
                    <a:pt x="2758" y="490"/>
                  </a:lnTo>
                  <a:lnTo>
                    <a:pt x="2729" y="464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4"/>
                  </a:lnTo>
                  <a:lnTo>
                    <a:pt x="2230" y="171"/>
                  </a:lnTo>
                  <a:lnTo>
                    <a:pt x="2193" y="157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3"/>
                  </a:lnTo>
                  <a:lnTo>
                    <a:pt x="2001" y="105"/>
                  </a:lnTo>
                  <a:lnTo>
                    <a:pt x="1963" y="97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7"/>
                  </a:lnTo>
                  <a:lnTo>
                    <a:pt x="1355" y="105"/>
                  </a:lnTo>
                  <a:lnTo>
                    <a:pt x="1316" y="113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7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4"/>
                  </a:lnTo>
                  <a:lnTo>
                    <a:pt x="598" y="490"/>
                  </a:lnTo>
                  <a:lnTo>
                    <a:pt x="570" y="516"/>
                  </a:lnTo>
                  <a:lnTo>
                    <a:pt x="543" y="543"/>
                  </a:lnTo>
                  <a:lnTo>
                    <a:pt x="516" y="571"/>
                  </a:lnTo>
                  <a:lnTo>
                    <a:pt x="489" y="599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8"/>
                  </a:lnTo>
                  <a:lnTo>
                    <a:pt x="105" y="1358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6"/>
                  </a:lnTo>
                  <a:lnTo>
                    <a:pt x="78" y="1557"/>
                  </a:lnTo>
                  <a:lnTo>
                    <a:pt x="74" y="1598"/>
                  </a:lnTo>
                  <a:lnTo>
                    <a:pt x="73" y="1639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4"/>
                  </a:lnTo>
                  <a:lnTo>
                    <a:pt x="78" y="1805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6"/>
                  </a:lnTo>
                  <a:lnTo>
                    <a:pt x="105" y="2006"/>
                  </a:lnTo>
                  <a:lnTo>
                    <a:pt x="113" y="2044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4"/>
                  </a:lnTo>
                  <a:lnTo>
                    <a:pt x="463" y="2735"/>
                  </a:lnTo>
                  <a:lnTo>
                    <a:pt x="489" y="2763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2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3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5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5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3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2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grpSp>
        <p:nvGrpSpPr>
          <p:cNvPr id="98" name="Группа 97">
            <a:extLst>
              <a:ext uri="{FF2B5EF4-FFF2-40B4-BE49-F238E27FC236}">
                <a16:creationId xmlns="" xmlns:a16="http://schemas.microsoft.com/office/drawing/2014/main" id="{E83E53FA-2920-45D7-8FCF-5F276586BF25}"/>
              </a:ext>
            </a:extLst>
          </p:cNvPr>
          <p:cNvGrpSpPr/>
          <p:nvPr/>
        </p:nvGrpSpPr>
        <p:grpSpPr>
          <a:xfrm>
            <a:off x="409575" y="2902564"/>
            <a:ext cx="3056084" cy="1669061"/>
            <a:chOff x="409574" y="3029564"/>
            <a:chExt cx="3221131" cy="1669061"/>
          </a:xfrm>
        </p:grpSpPr>
        <p:cxnSp>
          <p:nvCxnSpPr>
            <p:cNvPr id="99" name="Прямая соединительная линия 98">
              <a:extLst>
                <a:ext uri="{FF2B5EF4-FFF2-40B4-BE49-F238E27FC236}">
                  <a16:creationId xmlns="" xmlns:a16="http://schemas.microsoft.com/office/drawing/2014/main" id="{EEE34BB9-B906-47B0-84DD-E33F7BA2CF71}"/>
                </a:ext>
              </a:extLst>
            </p:cNvPr>
            <p:cNvCxnSpPr>
              <a:cxnSpLocks/>
            </p:cNvCxnSpPr>
            <p:nvPr/>
          </p:nvCxnSpPr>
          <p:spPr>
            <a:xfrm>
              <a:off x="409574" y="4698625"/>
              <a:ext cx="3221131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>
              <a:extLst>
                <a:ext uri="{FF2B5EF4-FFF2-40B4-BE49-F238E27FC236}">
                  <a16:creationId xmlns="" xmlns:a16="http://schemas.microsoft.com/office/drawing/2014/main" id="{5A3739FC-F200-4FAC-A6A2-E93A84D281B4}"/>
                </a:ext>
              </a:extLst>
            </p:cNvPr>
            <p:cNvCxnSpPr>
              <a:cxnSpLocks/>
            </p:cNvCxnSpPr>
            <p:nvPr/>
          </p:nvCxnSpPr>
          <p:spPr>
            <a:xfrm>
              <a:off x="409574" y="3029564"/>
              <a:ext cx="3221131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30884D66-5359-448E-AC25-87EFB0F40B57}"/>
              </a:ext>
            </a:extLst>
          </p:cNvPr>
          <p:cNvSpPr txBox="1"/>
          <p:nvPr/>
        </p:nvSpPr>
        <p:spPr>
          <a:xfrm>
            <a:off x="1158015" y="3151582"/>
            <a:ext cx="2220110" cy="3693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+mn-cs"/>
              </a:rPr>
              <a:t>до 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36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 мес.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="" xmlns:a16="http://schemas.microsoft.com/office/drawing/2014/main" id="{FDEEF8AE-7CDF-4B49-892C-139B38111BDF}"/>
              </a:ext>
            </a:extLst>
          </p:cNvPr>
          <p:cNvSpPr txBox="1"/>
          <p:nvPr/>
        </p:nvSpPr>
        <p:spPr>
          <a:xfrm>
            <a:off x="1158014" y="1450420"/>
            <a:ext cx="2220109" cy="3693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rgbClr val="443D81"/>
                </a:solidFill>
                <a:cs typeface="Helvetica" panose="020B0604020202020204" pitchFamily="34" charset="0"/>
              </a:rPr>
              <a:t>50</a:t>
            </a:r>
            <a:r>
              <a:rPr lang="ru-RU" sz="1400" dirty="0">
                <a:solidFill>
                  <a:srgbClr val="443D81"/>
                </a:solidFill>
                <a:cs typeface="Helvetica" panose="020B0604020202020204" pitchFamily="34" charset="0"/>
              </a:rPr>
              <a:t> 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+mn-cs"/>
              </a:rPr>
              <a:t>- 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500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 тыс. </a:t>
            </a:r>
            <a:r>
              <a:rPr lang="ru-RU" sz="1400" dirty="0">
                <a:solidFill>
                  <a:srgbClr val="443D81"/>
                </a:solidFill>
              </a:rPr>
              <a:t>₽</a:t>
            </a: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DD65F9DD-8045-4FDD-8396-848464C3AB0B}"/>
              </a:ext>
            </a:extLst>
          </p:cNvPr>
          <p:cNvSpPr txBox="1"/>
          <p:nvPr/>
        </p:nvSpPr>
        <p:spPr>
          <a:xfrm>
            <a:off x="1158016" y="1904101"/>
            <a:ext cx="143383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lvl="0">
              <a:spcAft>
                <a:spcPts val="300"/>
              </a:spcAft>
              <a:buClr>
                <a:srgbClr val="1D46F3"/>
              </a:buClr>
              <a:defRPr sz="900">
                <a:solidFill>
                  <a:srgbClr val="606060"/>
                </a:solidFill>
                <a:cs typeface="Helvetica" panose="020B0604020202020204" pitchFamily="34" charset="0"/>
              </a:defRPr>
            </a:lvl1pPr>
          </a:lstStyle>
          <a:p>
            <a:r>
              <a:rPr lang="ru-RU" dirty="0"/>
              <a:t>включительно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="" xmlns:a16="http://schemas.microsoft.com/office/drawing/2014/main" id="{D65CDC25-18BF-46AF-9BE5-199B47F0FCBB}"/>
              </a:ext>
            </a:extLst>
          </p:cNvPr>
          <p:cNvSpPr txBox="1"/>
          <p:nvPr/>
        </p:nvSpPr>
        <p:spPr>
          <a:xfrm>
            <a:off x="409575" y="925820"/>
            <a:ext cx="3056083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latin typeface="+mj-lt"/>
                <a:cs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>
                <a:solidFill>
                  <a:srgbClr val="443D81"/>
                </a:solidFill>
              </a:rPr>
              <a:t>Основные условия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="" xmlns:a16="http://schemas.microsoft.com/office/drawing/2014/main" id="{BE902151-A0A0-42E2-B6FC-7F1D0F1BF287}"/>
              </a:ext>
            </a:extLst>
          </p:cNvPr>
          <p:cNvSpPr txBox="1"/>
          <p:nvPr/>
        </p:nvSpPr>
        <p:spPr>
          <a:xfrm>
            <a:off x="1158013" y="4804832"/>
            <a:ext cx="163666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43D81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В зависимости от программы*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="" xmlns:a16="http://schemas.microsoft.com/office/drawing/2014/main" id="{19BC7AE3-CB13-4C9F-A08C-41E231C9355D}"/>
              </a:ext>
            </a:extLst>
          </p:cNvPr>
          <p:cNvSpPr txBox="1"/>
          <p:nvPr/>
        </p:nvSpPr>
        <p:spPr>
          <a:xfrm>
            <a:off x="3773646" y="3895961"/>
            <a:ext cx="3879036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171450" marR="0" lvl="0" indent="-171450" fontAlgn="auto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1C4E0"/>
              </a:buClr>
              <a:buSzTx/>
              <a:buFont typeface="Wingdings" panose="05000000000000000000" pitchFamily="2" charset="2"/>
              <a:buChar char="§"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Helvetica" panose="020B0604020202020204" pitchFamily="34" charset="0"/>
              </a:defRPr>
            </a:lvl1pPr>
          </a:lstStyle>
          <a:p>
            <a:r>
              <a:rPr lang="ru-RU" dirty="0"/>
              <a:t>Физические лица, в том числе индивидуальные предприниматели, применяющие специальный налоговый режим «Налог на профессиональный доход» в рамках Федерального закона № 422-ФЗ от 27.11.2018 г. «О проведении эксперимента по установлению специального налогового режима «Налог на профессиональный доход».</a:t>
            </a:r>
          </a:p>
          <a:p>
            <a:r>
              <a:rPr lang="ru-RU" dirty="0"/>
              <a:t>Срок регистрации заемщика на дату подачи заявки – не менее 3 месяцев</a:t>
            </a:r>
          </a:p>
          <a:p>
            <a:r>
              <a:rPr lang="ru-RU" dirty="0"/>
              <a:t>Требования, предусмотренные ч.2 ст.4 Федерального закона №422-ФЗ;</a:t>
            </a:r>
          </a:p>
          <a:p>
            <a:r>
              <a:rPr lang="ru-RU" dirty="0"/>
              <a:t>Отсутствие у Заемщика отрицательной кредитной истории;</a:t>
            </a:r>
          </a:p>
          <a:p>
            <a:r>
              <a:rPr lang="ru-RU" dirty="0"/>
              <a:t>Заявляемый доход от текущей деятельности покрывает расходы на обслуживание и погашение кредита.</a:t>
            </a:r>
          </a:p>
        </p:txBody>
      </p:sp>
      <p:sp>
        <p:nvSpPr>
          <p:cNvPr id="127" name="Прямоугольник 126">
            <a:extLst>
              <a:ext uri="{FF2B5EF4-FFF2-40B4-BE49-F238E27FC236}">
                <a16:creationId xmlns="" xmlns:a16="http://schemas.microsoft.com/office/drawing/2014/main" id="{D21C6739-CFDF-454D-9252-D3C6C2964E4E}"/>
              </a:ext>
            </a:extLst>
          </p:cNvPr>
          <p:cNvSpPr/>
          <p:nvPr/>
        </p:nvSpPr>
        <p:spPr>
          <a:xfrm>
            <a:off x="3773646" y="2236974"/>
            <a:ext cx="2646569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solidFill>
                  <a:srgbClr val="443D81"/>
                </a:solidFill>
                <a:latin typeface="+mj-lt"/>
                <a:cs typeface="Times New Roman" panose="02020603050405020304" pitchFamily="18" charset="0"/>
              </a:rPr>
              <a:t>Порядок погашения кредита и процентов по кредиту 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="" xmlns:a16="http://schemas.microsoft.com/office/drawing/2014/main" id="{89693761-C4D0-4A08-B7E7-CC2F4AB00B54}"/>
              </a:ext>
            </a:extLst>
          </p:cNvPr>
          <p:cNvSpPr txBox="1"/>
          <p:nvPr/>
        </p:nvSpPr>
        <p:spPr>
          <a:xfrm>
            <a:off x="3773646" y="2755450"/>
            <a:ext cx="3535291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171450" marR="0" lvl="0" indent="-171450" fontAlgn="auto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1C4E0"/>
              </a:buClr>
              <a:buSzTx/>
              <a:buFont typeface="Wingdings" panose="05000000000000000000" pitchFamily="2" charset="2"/>
              <a:buChar char="§"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Helvetica" panose="020B0604020202020204" pitchFamily="34" charset="0"/>
              </a:defRPr>
            </a:lvl1pPr>
          </a:lstStyle>
          <a:p>
            <a:r>
              <a:rPr lang="ru-RU" dirty="0"/>
              <a:t>Ежемесячный аннуитентный платеж, начиная с месяца, следующего за месяцем предоставления кредитных средств </a:t>
            </a:r>
          </a:p>
        </p:txBody>
      </p:sp>
      <p:sp>
        <p:nvSpPr>
          <p:cNvPr id="134" name="Прямоугольник 133">
            <a:extLst>
              <a:ext uri="{FF2B5EF4-FFF2-40B4-BE49-F238E27FC236}">
                <a16:creationId xmlns="" xmlns:a16="http://schemas.microsoft.com/office/drawing/2014/main" id="{B5732E8E-9F5F-4DC4-9B70-1E62D0B06497}"/>
              </a:ext>
            </a:extLst>
          </p:cNvPr>
          <p:cNvSpPr/>
          <p:nvPr/>
        </p:nvSpPr>
        <p:spPr>
          <a:xfrm>
            <a:off x="8550764" y="1674227"/>
            <a:ext cx="2595283" cy="1038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spcAft>
                <a:spcPts val="300"/>
              </a:spcAft>
              <a:buClr>
                <a:srgbClr val="01C4E0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cs typeface="Helvetica" panose="020B0604020202020204" pitchFamily="34" charset="0"/>
              </a:rPr>
              <a:t>По паспорту</a:t>
            </a:r>
            <a:endParaRPr lang="en-US" sz="1000" dirty="0">
              <a:solidFill>
                <a:prstClr val="black"/>
              </a:solidFill>
              <a:cs typeface="Helvetica" panose="020B0604020202020204" pitchFamily="34" charset="0"/>
            </a:endParaRPr>
          </a:p>
          <a:p>
            <a:pPr marL="171450" indent="-171450">
              <a:spcAft>
                <a:spcPts val="300"/>
              </a:spcAft>
              <a:buClr>
                <a:srgbClr val="01C4E0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cs typeface="Helvetica" panose="020B0604020202020204" pitchFamily="34" charset="0"/>
              </a:rPr>
              <a:t>Без залога</a:t>
            </a:r>
          </a:p>
          <a:p>
            <a:pPr marL="171450" indent="-171450">
              <a:spcAft>
                <a:spcPts val="300"/>
              </a:spcAft>
              <a:buClr>
                <a:srgbClr val="01C4E0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cs typeface="Helvetica" panose="020B0604020202020204" pitchFamily="34" charset="0"/>
              </a:rPr>
              <a:t>Возможность досрочного погашения кредита без комиссии</a:t>
            </a:r>
          </a:p>
          <a:p>
            <a:pPr marL="171450" indent="-171450">
              <a:spcAft>
                <a:spcPts val="300"/>
              </a:spcAft>
              <a:buClr>
                <a:srgbClr val="01C4E0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cs typeface="Helvetica" panose="020B0604020202020204" pitchFamily="34" charset="0"/>
              </a:rPr>
              <a:t>Принятие решения</a:t>
            </a:r>
            <a:br>
              <a:rPr lang="ru-RU" sz="1000" dirty="0">
                <a:solidFill>
                  <a:prstClr val="black"/>
                </a:solidFill>
                <a:cs typeface="Helvetica" panose="020B0604020202020204" pitchFamily="34" charset="0"/>
              </a:rPr>
            </a:br>
            <a:r>
              <a:rPr lang="ru-RU" sz="1000" dirty="0">
                <a:solidFill>
                  <a:prstClr val="black"/>
                </a:solidFill>
                <a:cs typeface="Helvetica" panose="020B0604020202020204" pitchFamily="34" charset="0"/>
              </a:rPr>
              <a:t>за 72 часа</a:t>
            </a: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="" xmlns:a16="http://schemas.microsoft.com/office/drawing/2014/main" id="{8C5E1C2E-3957-428C-B3F4-6309A0A9D7BA}"/>
              </a:ext>
            </a:extLst>
          </p:cNvPr>
          <p:cNvSpPr/>
          <p:nvPr/>
        </p:nvSpPr>
        <p:spPr>
          <a:xfrm>
            <a:off x="3773645" y="3593543"/>
            <a:ext cx="395025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443D81"/>
                </a:solidFill>
                <a:latin typeface="+mj-lt"/>
                <a:cs typeface="Times New Roman" panose="02020603050405020304" pitchFamily="18" charset="0"/>
              </a:rPr>
              <a:t>Требования к получателю поддержки</a:t>
            </a:r>
          </a:p>
        </p:txBody>
      </p:sp>
      <p:sp>
        <p:nvSpPr>
          <p:cNvPr id="137" name="Прямоугольник 136">
            <a:extLst>
              <a:ext uri="{FF2B5EF4-FFF2-40B4-BE49-F238E27FC236}">
                <a16:creationId xmlns="" xmlns:a16="http://schemas.microsoft.com/office/drawing/2014/main" id="{6DD5C06B-118F-46AC-8F5F-FBC4EB091149}"/>
              </a:ext>
            </a:extLst>
          </p:cNvPr>
          <p:cNvSpPr/>
          <p:nvPr/>
        </p:nvSpPr>
        <p:spPr>
          <a:xfrm>
            <a:off x="3773646" y="1371809"/>
            <a:ext cx="2937029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443D8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Цель кредитования </a:t>
            </a:r>
          </a:p>
        </p:txBody>
      </p:sp>
      <p:cxnSp>
        <p:nvCxnSpPr>
          <p:cNvPr id="144" name="Прямая соединительная линия 143">
            <a:extLst>
              <a:ext uri="{FF2B5EF4-FFF2-40B4-BE49-F238E27FC236}">
                <a16:creationId xmlns="" xmlns:a16="http://schemas.microsoft.com/office/drawing/2014/main" id="{14AF0C68-6100-4D85-A384-9083FD5BC065}"/>
              </a:ext>
            </a:extLst>
          </p:cNvPr>
          <p:cNvCxnSpPr>
            <a:cxnSpLocks/>
          </p:cNvCxnSpPr>
          <p:nvPr/>
        </p:nvCxnSpPr>
        <p:spPr>
          <a:xfrm>
            <a:off x="8184281" y="1371809"/>
            <a:ext cx="0" cy="4673391"/>
          </a:xfrm>
          <a:prstGeom prst="line">
            <a:avLst/>
          </a:prstGeom>
          <a:ln w="12700">
            <a:solidFill>
              <a:srgbClr val="01C4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Прямоугольник 134">
            <a:extLst>
              <a:ext uri="{FF2B5EF4-FFF2-40B4-BE49-F238E27FC236}">
                <a16:creationId xmlns="" xmlns:a16="http://schemas.microsoft.com/office/drawing/2014/main" id="{30E64CCD-1C2E-4A38-BA54-6BB17517616D}"/>
              </a:ext>
            </a:extLst>
          </p:cNvPr>
          <p:cNvSpPr/>
          <p:nvPr/>
        </p:nvSpPr>
        <p:spPr>
          <a:xfrm>
            <a:off x="8550764" y="3895961"/>
            <a:ext cx="222184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spcAft>
                <a:spcPts val="300"/>
              </a:spcAft>
              <a:buClr>
                <a:srgbClr val="01C4E0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cs typeface="Helvetica" panose="020B0604020202020204" pitchFamily="34" charset="0"/>
              </a:rPr>
              <a:t>Бесплатное зонтичное поручительство Корпорации МСП в размере 50% от суммы кредита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="" xmlns:a16="http://schemas.microsoft.com/office/drawing/2014/main" id="{1C7A9106-FF5D-4BB0-846E-57B69A813BFE}"/>
              </a:ext>
            </a:extLst>
          </p:cNvPr>
          <p:cNvSpPr txBox="1"/>
          <p:nvPr/>
        </p:nvSpPr>
        <p:spPr>
          <a:xfrm>
            <a:off x="8550765" y="3593543"/>
            <a:ext cx="1348446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43D81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Обеспечение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="" xmlns:a16="http://schemas.microsoft.com/office/drawing/2014/main" id="{5DCE2BBA-D04E-4EA0-8B30-5B32A8929ED6}"/>
              </a:ext>
            </a:extLst>
          </p:cNvPr>
          <p:cNvSpPr txBox="1"/>
          <p:nvPr/>
        </p:nvSpPr>
        <p:spPr>
          <a:xfrm>
            <a:off x="3773646" y="1674227"/>
            <a:ext cx="387903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171450" indent="-171450">
              <a:spcAft>
                <a:spcPts val="300"/>
              </a:spcAft>
              <a:buClr>
                <a:srgbClr val="01C4E0"/>
              </a:buClr>
              <a:buFont typeface="Wingdings" panose="05000000000000000000" pitchFamily="2" charset="2"/>
              <a:buChar char="§"/>
              <a:defRPr sz="1200">
                <a:solidFill>
                  <a:srgbClr val="443D81"/>
                </a:solidFill>
                <a:cs typeface="Helvetica" panose="020B0604020202020204" pitchFamily="34" charset="0"/>
              </a:defRPr>
            </a:lvl1pPr>
          </a:lstStyle>
          <a:p>
            <a:r>
              <a:rPr lang="ru-RU" dirty="0"/>
              <a:t>Развитие предпринимательской деятельности</a:t>
            </a:r>
            <a:endParaRPr lang="ru-RU" sz="1000" dirty="0"/>
          </a:p>
        </p:txBody>
      </p:sp>
      <p:sp>
        <p:nvSpPr>
          <p:cNvPr id="147" name="Прямоугольник 146">
            <a:extLst>
              <a:ext uri="{FF2B5EF4-FFF2-40B4-BE49-F238E27FC236}">
                <a16:creationId xmlns="" xmlns:a16="http://schemas.microsoft.com/office/drawing/2014/main" id="{355CB9A5-9B49-41E3-B5AF-81B648834476}"/>
              </a:ext>
            </a:extLst>
          </p:cNvPr>
          <p:cNvSpPr/>
          <p:nvPr/>
        </p:nvSpPr>
        <p:spPr>
          <a:xfrm>
            <a:off x="1088456" y="5395412"/>
            <a:ext cx="1636666" cy="123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800" dirty="0">
                <a:solidFill>
                  <a:srgbClr val="F0F0F0">
                    <a:lumMod val="50000"/>
                  </a:srgbClr>
                </a:solidFill>
                <a:cs typeface="Golos UI" panose="020B0504020202020204" pitchFamily="34" charset="-52"/>
              </a:rPr>
              <a:t>* При наличии субсидирования 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="" xmlns:a16="http://schemas.microsoft.com/office/drawing/2014/main" id="{1883C42E-D8A8-4EC0-B131-2518E08A19AF}"/>
              </a:ext>
            </a:extLst>
          </p:cNvPr>
          <p:cNvSpPr txBox="1"/>
          <p:nvPr/>
        </p:nvSpPr>
        <p:spPr>
          <a:xfrm>
            <a:off x="8550765" y="1371809"/>
            <a:ext cx="152638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43D81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Преимущества</a:t>
            </a:r>
          </a:p>
        </p:txBody>
      </p:sp>
    </p:spTree>
    <p:extLst>
      <p:ext uri="{BB962C8B-B14F-4D97-AF65-F5344CB8AC3E}">
        <p14:creationId xmlns:p14="http://schemas.microsoft.com/office/powerpoint/2010/main" val="206372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Прямоугольник 113">
            <a:extLst>
              <a:ext uri="{FF2B5EF4-FFF2-40B4-BE49-F238E27FC236}">
                <a16:creationId xmlns="" xmlns:a16="http://schemas.microsoft.com/office/drawing/2014/main" id="{D93F2D28-85F7-4B09-8C91-7C548A1DCD0E}"/>
              </a:ext>
            </a:extLst>
          </p:cNvPr>
          <p:cNvSpPr/>
          <p:nvPr/>
        </p:nvSpPr>
        <p:spPr>
          <a:xfrm>
            <a:off x="409576" y="1235819"/>
            <a:ext cx="8023566" cy="1969464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B7A2534-28E3-47DD-8A69-36872A38232B}"/>
              </a:ext>
            </a:extLst>
          </p:cNvPr>
          <p:cNvSpPr txBox="1"/>
          <p:nvPr/>
        </p:nvSpPr>
        <p:spPr>
          <a:xfrm>
            <a:off x="409574" y="336005"/>
            <a:ext cx="11372849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3000">
                <a:latin typeface="+mj-lt"/>
                <a:cs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Гарантийные продукты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1DEEFC40-544A-44A1-8AA7-030BAC5903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86" name="Номер слайда 17">
            <a:extLst>
              <a:ext uri="{FF2B5EF4-FFF2-40B4-BE49-F238E27FC236}">
                <a16:creationId xmlns="" xmlns:a16="http://schemas.microsoft.com/office/drawing/2014/main" id="{63A75E90-2EDE-4C63-BF67-FE6C17E6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="" xmlns:a16="http://schemas.microsoft.com/office/drawing/2014/main" id="{6B608122-DA93-481B-A78F-DE896A93A4A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="" xmlns:a16="http://schemas.microsoft.com/office/drawing/2014/main" id="{2864AEDD-94FB-4A01-AC43-182F9EF8217E}"/>
              </a:ext>
            </a:extLst>
          </p:cNvPr>
          <p:cNvSpPr txBox="1"/>
          <p:nvPr/>
        </p:nvSpPr>
        <p:spPr>
          <a:xfrm>
            <a:off x="409575" y="821045"/>
            <a:ext cx="8601076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latin typeface="+mj-lt"/>
                <a:cs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/>
              <a:t>Для госзакупок в рамках 223-ФЗ, 44-ФЗ, 185-ФЗ и коммерческих контрактов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BE1A72DF-C40B-4879-9FC8-2B884D527953}"/>
              </a:ext>
            </a:extLst>
          </p:cNvPr>
          <p:cNvSpPr txBox="1"/>
          <p:nvPr/>
        </p:nvSpPr>
        <p:spPr>
          <a:xfrm>
            <a:off x="3047242" y="1542714"/>
            <a:ext cx="2614418" cy="2462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43D81"/>
                </a:solidFill>
              </a:defRPr>
            </a:lvl1pPr>
          </a:lstStyle>
          <a:p>
            <a:r>
              <a:rPr lang="ru-RU" sz="1600" dirty="0"/>
              <a:t>СРОК РАССМОТРЕНИЯ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FC80E67A-0A5A-4F31-8DAD-496952F31352}"/>
              </a:ext>
            </a:extLst>
          </p:cNvPr>
          <p:cNvSpPr txBox="1"/>
          <p:nvPr/>
        </p:nvSpPr>
        <p:spPr>
          <a:xfrm>
            <a:off x="8842717" y="1674227"/>
            <a:ext cx="3236231" cy="12695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171450" indent="-171450">
              <a:spcAft>
                <a:spcPts val="300"/>
              </a:spcAft>
              <a:buClr>
                <a:srgbClr val="01C4E0"/>
              </a:buClr>
              <a:buFont typeface="Wingdings" panose="05000000000000000000" pitchFamily="2" charset="2"/>
              <a:buChar char="§"/>
              <a:defRPr sz="1000">
                <a:solidFill>
                  <a:prstClr val="black"/>
                </a:solidFill>
                <a:cs typeface="Helvetica" panose="020B0604020202020204" pitchFamily="34" charset="0"/>
              </a:defRPr>
            </a:lvl1pPr>
          </a:lstStyle>
          <a:p>
            <a:r>
              <a:rPr lang="ru-RU" dirty="0"/>
              <a:t>Сокращенные сроки рассмотрения заявок</a:t>
            </a:r>
          </a:p>
          <a:p>
            <a:r>
              <a:rPr lang="ru-RU" dirty="0"/>
              <a:t>Автоматизированная система выдачи электронных банковских гарантий</a:t>
            </a:r>
          </a:p>
          <a:p>
            <a:r>
              <a:rPr lang="ru-RU" dirty="0"/>
              <a:t>Оформление через интернет</a:t>
            </a:r>
          </a:p>
          <a:p>
            <a:r>
              <a:rPr lang="ru-RU" dirty="0"/>
              <a:t>До 30 млн рублей — без обеспечения</a:t>
            </a:r>
          </a:p>
          <a:p>
            <a:r>
              <a:rPr lang="ru-RU" dirty="0"/>
              <a:t>Открытие расчетного счета не требуется</a:t>
            </a:r>
          </a:p>
          <a:p>
            <a:r>
              <a:rPr lang="ru-RU" dirty="0"/>
              <a:t>Предварительное решение по 2 документам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AAECFC5C-72CB-4680-B468-4B607CA9C7CE}"/>
              </a:ext>
            </a:extLst>
          </p:cNvPr>
          <p:cNvSpPr txBox="1"/>
          <p:nvPr/>
        </p:nvSpPr>
        <p:spPr>
          <a:xfrm>
            <a:off x="6689766" y="2611649"/>
            <a:ext cx="1743365" cy="3693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43D81"/>
                </a:solidFill>
              </a:defRPr>
            </a:lvl1pPr>
          </a:lstStyle>
          <a:p>
            <a:r>
              <a:rPr lang="ru-RU" dirty="0"/>
              <a:t>до </a:t>
            </a:r>
            <a:r>
              <a:rPr lang="ru-RU" sz="2400" dirty="0"/>
              <a:t>5</a:t>
            </a:r>
            <a:r>
              <a:rPr lang="ru-RU" dirty="0"/>
              <a:t> раб. дней</a:t>
            </a:r>
          </a:p>
        </p:txBody>
      </p:sp>
      <p:graphicFrame>
        <p:nvGraphicFramePr>
          <p:cNvPr id="101" name="Таблица 100">
            <a:extLst>
              <a:ext uri="{FF2B5EF4-FFF2-40B4-BE49-F238E27FC236}">
                <a16:creationId xmlns="" xmlns:a16="http://schemas.microsoft.com/office/drawing/2014/main" id="{625A09B2-78C0-4351-A4E1-6C61038AF5E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09573" y="3431022"/>
          <a:ext cx="11372848" cy="27487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721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32517">
                  <a:extLst>
                    <a:ext uri="{9D8B030D-6E8A-4147-A177-3AD203B41FA5}">
                      <a16:colId xmlns="" xmlns:a16="http://schemas.microsoft.com/office/drawing/2014/main" val="3827335993"/>
                    </a:ext>
                  </a:extLst>
                </a:gridCol>
                <a:gridCol w="24840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8409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42363">
                <a:tc>
                  <a:txBody>
                    <a:bodyPr/>
                    <a:lstStyle/>
                    <a:p>
                      <a:pPr marL="177800" indent="0" algn="l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СУММА ГАРАНТИИ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Для гарантий в рамках</a:t>
                      </a:r>
                      <a:br>
                        <a:rPr lang="ru-RU" sz="900" u="none" strike="noStrike" dirty="0">
                          <a:effectLst/>
                          <a:latin typeface="+mn-lt"/>
                        </a:rPr>
                      </a:br>
                      <a:r>
                        <a:rPr lang="ru-RU" sz="900" u="none" strike="noStrike" dirty="0">
                          <a:effectLst/>
                          <a:latin typeface="+mn-lt"/>
                        </a:rPr>
                        <a:t>223 - ФЗ и 44 -ФЗ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Для гарантий в рамках</a:t>
                      </a:r>
                      <a:br>
                        <a:rPr lang="ru-RU" sz="900" u="none" strike="noStrike" dirty="0">
                          <a:effectLst/>
                          <a:latin typeface="+mn-lt"/>
                        </a:rPr>
                      </a:br>
                      <a:r>
                        <a:rPr lang="ru-RU" sz="900" u="none" strike="noStrike" dirty="0">
                          <a:effectLst/>
                          <a:latin typeface="+mn-lt"/>
                        </a:rPr>
                        <a:t>№185-ФЗ (ПП РФ №615)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Для гарантий в рамках заключения коммерческих договоров/контрактов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6110">
                <a:tc gridSpan="4">
                  <a:txBody>
                    <a:bodyPr/>
                    <a:lstStyle/>
                    <a:p>
                      <a:pPr marL="177800" indent="0" algn="l" fontAlgn="ctr"/>
                      <a:r>
                        <a:rPr lang="ru-RU" sz="90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тендерных гарантий, гарантий исполнения обязательств по контракту и гарантий возврата аванса</a:t>
                      </a: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3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1D46F3"/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D46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D46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D46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D46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2363">
                <a:tc>
                  <a:txBody>
                    <a:bodyPr/>
                    <a:lstStyle/>
                    <a:p>
                      <a:pPr marL="177800" indent="0" algn="l" fontAlgn="ctr"/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до </a:t>
                      </a:r>
                      <a:r>
                        <a:rPr lang="ru-RU" sz="16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млн руб. </a:t>
                      </a:r>
                      <a:r>
                        <a:rPr lang="ru-RU" sz="1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включительно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00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для самозанятых </a:t>
                      </a:r>
                      <a:endParaRPr lang="ru-RU" sz="1000" b="0" i="0" u="none" strike="noStrike" dirty="0">
                        <a:solidFill>
                          <a:srgbClr val="443D81"/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от </a:t>
                      </a:r>
                      <a:r>
                        <a:rPr lang="ru-RU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ru-RU" sz="1400" b="0" u="none" strike="noStrike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ru-RU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u="none" strike="noStrike" dirty="0" smtClean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годовых, </a:t>
                      </a:r>
                      <a:r>
                        <a:rPr lang="ru-RU" sz="1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но не менее 999 руб.</a:t>
                      </a:r>
                      <a:endParaRPr lang="ru-RU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443D81"/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от </a:t>
                      </a:r>
                      <a:r>
                        <a:rPr lang="ru-RU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ru-RU" sz="1400" b="0" u="none" strike="noStrike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годовых </a:t>
                      </a:r>
                      <a:r>
                        <a:rPr lang="ru-RU" sz="1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но не менее 999 руб.</a:t>
                      </a:r>
                      <a:endParaRPr lang="ru-RU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2363">
                <a:tc>
                  <a:txBody>
                    <a:bodyPr/>
                    <a:lstStyle/>
                    <a:p>
                      <a:pPr marL="177800" indent="0" algn="l" fontAlgn="ctr"/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до </a:t>
                      </a:r>
                      <a:r>
                        <a:rPr lang="ru-RU" sz="16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млн руб. </a:t>
                      </a:r>
                      <a:r>
                        <a:rPr lang="ru-RU" sz="1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включительно</a:t>
                      </a:r>
                      <a:endParaRPr lang="ru-RU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от </a:t>
                      </a:r>
                      <a:r>
                        <a:rPr lang="ru-RU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2,</a:t>
                      </a:r>
                      <a:r>
                        <a:rPr lang="en-US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ru-RU" sz="1400" b="0" u="none" strike="noStrike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ru-RU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u="none" strike="noStrike" kern="1200" dirty="0" smtClean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годовых,</a:t>
                      </a:r>
                      <a:r>
                        <a:rPr lang="ru-RU" sz="1000" b="0" u="none" strike="noStrike" dirty="0" smtClean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но не менее 999 руб.</a:t>
                      </a:r>
                      <a:endParaRPr lang="ru-RU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от </a:t>
                      </a:r>
                      <a:r>
                        <a:rPr lang="en-US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1400" b="0" u="none" strike="noStrike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годовых </a:t>
                      </a:r>
                      <a:r>
                        <a:rPr lang="ru-RU" sz="1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но не менее 999 руб.</a:t>
                      </a:r>
                      <a:endParaRPr lang="ru-RU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от </a:t>
                      </a:r>
                      <a:r>
                        <a:rPr lang="en-US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ru-RU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,5</a:t>
                      </a:r>
                      <a:r>
                        <a:rPr lang="ru-RU" sz="1400" b="0" u="none" strike="noStrike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годовых </a:t>
                      </a:r>
                      <a:r>
                        <a:rPr lang="ru-RU" sz="1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но не менее 999 руб.</a:t>
                      </a:r>
                      <a:endParaRPr lang="ru-RU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2363">
                <a:tc>
                  <a:txBody>
                    <a:bodyPr/>
                    <a:lstStyle/>
                    <a:p>
                      <a:pPr marL="177800" indent="0" algn="l" defTabSz="914318" rtl="0" eaLnBrk="1" fontAlgn="ctr" latinLnBrk="0" hangingPunct="1"/>
                      <a:r>
                        <a:rPr lang="ru-RU" sz="16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10 - 50 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млн руб. </a:t>
                      </a:r>
                      <a:r>
                        <a:rPr lang="ru-RU" sz="100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включительно</a:t>
                      </a: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от </a:t>
                      </a:r>
                      <a:r>
                        <a:rPr lang="ru-RU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2,7</a:t>
                      </a:r>
                      <a:r>
                        <a:rPr lang="ru-RU" sz="1400" b="0" u="none" strike="noStrike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ru-RU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годовых</a:t>
                      </a:r>
                      <a:endParaRPr lang="ru-RU" sz="900" b="0" u="none" strike="noStrike" kern="1200" dirty="0">
                        <a:solidFill>
                          <a:srgbClr val="443D8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от </a:t>
                      </a:r>
                      <a:r>
                        <a:rPr lang="en-US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1400" b="0" u="none" strike="noStrike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годовых</a:t>
                      </a:r>
                      <a:endParaRPr lang="ru-RU" sz="1000" b="0" i="0" u="none" strike="noStrike" dirty="0">
                        <a:solidFill>
                          <a:srgbClr val="443D81"/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от </a:t>
                      </a:r>
                      <a:r>
                        <a:rPr lang="en-US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ru-RU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,5</a:t>
                      </a:r>
                      <a:r>
                        <a:rPr lang="ru-RU" sz="1400" b="0" u="none" strike="noStrike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годовых</a:t>
                      </a:r>
                      <a:endParaRPr lang="ru-RU" sz="1000" b="0" i="0" u="none" strike="noStrike" dirty="0">
                        <a:solidFill>
                          <a:srgbClr val="443D81"/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2363">
                <a:tc>
                  <a:txBody>
                    <a:bodyPr/>
                    <a:lstStyle/>
                    <a:p>
                      <a:pPr marL="177800" indent="0" algn="l" defTabSz="914318" rtl="0" eaLnBrk="1" fontAlgn="ctr" latinLnBrk="0" hangingPunct="1"/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более </a:t>
                      </a:r>
                      <a:r>
                        <a:rPr lang="ru-RU" sz="16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50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млн руб.</a:t>
                      </a:r>
                      <a:endParaRPr lang="ru-RU" sz="1000" b="0" u="none" strike="noStrike" kern="1200" dirty="0">
                        <a:solidFill>
                          <a:srgbClr val="443D8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</a:t>
                      </a:r>
                      <a:r>
                        <a:rPr lang="ru-RU" sz="14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400" b="0" u="none" strike="noStrike" kern="1200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ru-RU" sz="14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годовых</a:t>
                      </a:r>
                      <a:endParaRPr lang="ru-RU" sz="900" b="0" u="none" strike="noStrike" kern="1200" dirty="0">
                        <a:solidFill>
                          <a:srgbClr val="443D8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</a:t>
                      </a:r>
                      <a:r>
                        <a:rPr lang="ru-RU" sz="14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</a:t>
                      </a:r>
                      <a:r>
                        <a:rPr lang="en-US" sz="14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400" b="0" u="none" strike="noStrike" kern="1200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ru-RU" sz="12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годовых</a:t>
                      </a: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</a:t>
                      </a:r>
                      <a:r>
                        <a:rPr lang="ru-RU" sz="14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4,5</a:t>
                      </a:r>
                      <a:r>
                        <a:rPr lang="ru-RU" sz="1400" b="0" u="none" strike="noStrike" kern="1200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ru-RU" sz="12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u="none" strike="noStrike" kern="1200" dirty="0">
                          <a:solidFill>
                            <a:srgbClr val="443D8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годовых</a:t>
                      </a: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6110">
                <a:tc gridSpan="4">
                  <a:txBody>
                    <a:bodyPr/>
                    <a:lstStyle/>
                    <a:p>
                      <a:pPr marL="177800" indent="0" algn="l" defTabSz="914318" rtl="0" eaLnBrk="1" fontAlgn="ctr" latinLnBrk="0" hangingPunct="1"/>
                      <a:r>
                        <a:rPr lang="ru-RU" sz="90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гарантий исполнения обязательств по контракту в гарантийный период</a:t>
                      </a: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3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u="none" strike="noStrike" kern="1200" dirty="0">
                        <a:solidFill>
                          <a:srgbClr val="1D46F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D46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D46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u="none" strike="noStrike" kern="1200" dirty="0">
                        <a:solidFill>
                          <a:srgbClr val="1D46F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D46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D46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3656455"/>
                  </a:ext>
                </a:extLst>
              </a:tr>
              <a:tr h="342363">
                <a:tc>
                  <a:txBody>
                    <a:bodyPr/>
                    <a:lstStyle/>
                    <a:p>
                      <a:pPr marL="177800" marR="0" lvl="0" indent="0" algn="l" defTabSz="91431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до </a:t>
                      </a:r>
                      <a:r>
                        <a:rPr lang="ru-RU" sz="16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млн руб. </a:t>
                      </a:r>
                      <a:r>
                        <a:rPr lang="ru-RU" sz="1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включительно</a:t>
                      </a:r>
                      <a:endParaRPr lang="ru-RU" sz="105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2724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от </a:t>
                      </a:r>
                      <a:r>
                        <a:rPr lang="ru-RU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2,5</a:t>
                      </a:r>
                      <a:r>
                        <a:rPr lang="ru-RU" sz="1400" b="0" u="none" strike="noStrike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годовых</a:t>
                      </a:r>
                      <a:endParaRPr lang="ru-RU" sz="1000" b="0" i="0" u="none" strike="noStrike" dirty="0">
                        <a:solidFill>
                          <a:srgbClr val="443D8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72724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но не менее 999 руб.</a:t>
                      </a:r>
                      <a:endParaRPr lang="ru-RU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2724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от </a:t>
                      </a:r>
                      <a:r>
                        <a:rPr lang="en-US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ru-RU" sz="1400" b="0" u="none" strike="noStrike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годовых </a:t>
                      </a:r>
                      <a:r>
                        <a:rPr lang="ru-RU" sz="1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но не менее 999 руб</a:t>
                      </a:r>
                      <a:r>
                        <a:rPr lang="ru-RU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2724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от </a:t>
                      </a:r>
                      <a:r>
                        <a:rPr lang="ru-RU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4,5</a:t>
                      </a:r>
                      <a:r>
                        <a:rPr lang="ru-RU" sz="1400" b="0" u="none" strike="noStrike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годовых</a:t>
                      </a:r>
                      <a:endParaRPr lang="ru-RU" sz="1000" b="0" i="0" u="none" strike="noStrike" dirty="0">
                        <a:solidFill>
                          <a:srgbClr val="443D8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72724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но не менее 999 руб.</a:t>
                      </a:r>
                      <a:endParaRPr lang="ru-RU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83714503"/>
                  </a:ext>
                </a:extLst>
              </a:tr>
              <a:tr h="342363">
                <a:tc>
                  <a:txBody>
                    <a:bodyPr/>
                    <a:lstStyle/>
                    <a:p>
                      <a:pPr marL="177800" marR="0" lvl="0" indent="0" algn="l" defTabSz="91431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более </a:t>
                      </a:r>
                      <a:r>
                        <a:rPr lang="ru-RU" sz="16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млн руб.</a:t>
                      </a:r>
                      <a:endParaRPr lang="ru-RU" sz="1050" b="0" u="none" strike="noStrike" kern="1200" dirty="0">
                        <a:solidFill>
                          <a:srgbClr val="443D8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2724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от </a:t>
                      </a:r>
                      <a:r>
                        <a:rPr lang="en-US" sz="14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ru-RU" sz="1400" b="0" u="none" strike="noStrike" baseline="30000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ru-RU" sz="12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u="none" strike="noStrike" dirty="0">
                          <a:solidFill>
                            <a:srgbClr val="443D81"/>
                          </a:solidFill>
                          <a:effectLst/>
                          <a:latin typeface="+mn-lt"/>
                        </a:rPr>
                        <a:t>годовых</a:t>
                      </a:r>
                      <a:endParaRPr lang="ru-RU" sz="1000" b="0" i="0" u="none" strike="noStrike" dirty="0">
                        <a:solidFill>
                          <a:srgbClr val="443D81"/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2724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549" marR="8549" marT="854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1D46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80765865"/>
                  </a:ext>
                </a:extLst>
              </a:tr>
            </a:tbl>
          </a:graphicData>
        </a:graphic>
      </p:graphicFrame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8F154874-A522-4DB2-ADFE-854506527DA4}"/>
              </a:ext>
            </a:extLst>
          </p:cNvPr>
          <p:cNvSpPr txBox="1"/>
          <p:nvPr/>
        </p:nvSpPr>
        <p:spPr>
          <a:xfrm>
            <a:off x="6689765" y="1852629"/>
            <a:ext cx="1743365" cy="3693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43D81"/>
                </a:solidFill>
              </a:defRPr>
            </a:lvl1pPr>
          </a:lstStyle>
          <a:p>
            <a:r>
              <a:rPr lang="ru-RU" dirty="0"/>
              <a:t>до </a:t>
            </a:r>
            <a:r>
              <a:rPr lang="ru-RU" sz="2400" dirty="0"/>
              <a:t>24</a:t>
            </a:r>
            <a:r>
              <a:rPr lang="ru-RU" dirty="0"/>
              <a:t> часов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945CB1DE-FDB3-4AE1-8786-E053C5EC4A44}"/>
              </a:ext>
            </a:extLst>
          </p:cNvPr>
          <p:cNvSpPr txBox="1"/>
          <p:nvPr/>
        </p:nvSpPr>
        <p:spPr>
          <a:xfrm>
            <a:off x="6689766" y="2228843"/>
            <a:ext cx="1743365" cy="3693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43D81"/>
                </a:solidFill>
              </a:defRPr>
            </a:lvl1pPr>
          </a:lstStyle>
          <a:p>
            <a:r>
              <a:rPr lang="ru-RU" dirty="0"/>
              <a:t>до </a:t>
            </a:r>
            <a:r>
              <a:rPr lang="ru-RU" sz="2400" dirty="0"/>
              <a:t>2</a:t>
            </a:r>
            <a:r>
              <a:rPr lang="ru-RU" dirty="0"/>
              <a:t> раб. дней</a:t>
            </a:r>
          </a:p>
        </p:txBody>
      </p:sp>
      <p:grpSp>
        <p:nvGrpSpPr>
          <p:cNvPr id="146" name="Группа 145">
            <a:extLst>
              <a:ext uri="{FF2B5EF4-FFF2-40B4-BE49-F238E27FC236}">
                <a16:creationId xmlns="" xmlns:a16="http://schemas.microsoft.com/office/drawing/2014/main" id="{92315355-D5F1-4B7D-8FF3-09438136DDD5}"/>
              </a:ext>
            </a:extLst>
          </p:cNvPr>
          <p:cNvGrpSpPr/>
          <p:nvPr/>
        </p:nvGrpSpPr>
        <p:grpSpPr>
          <a:xfrm>
            <a:off x="2399509" y="1406151"/>
            <a:ext cx="486000" cy="487157"/>
            <a:chOff x="-747576" y="2533088"/>
            <a:chExt cx="486000" cy="487157"/>
          </a:xfrm>
        </p:grpSpPr>
        <p:sp>
          <p:nvSpPr>
            <p:cNvPr id="161" name="Овал 160">
              <a:extLst>
                <a:ext uri="{FF2B5EF4-FFF2-40B4-BE49-F238E27FC236}">
                  <a16:creationId xmlns="" xmlns:a16="http://schemas.microsoft.com/office/drawing/2014/main" id="{B6B4153B-79BB-4D2F-8226-7B9BB3FEB4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2533088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2" name="Freeform 13">
              <a:extLst>
                <a:ext uri="{FF2B5EF4-FFF2-40B4-BE49-F238E27FC236}">
                  <a16:creationId xmlns="" xmlns:a16="http://schemas.microsoft.com/office/drawing/2014/main" id="{A2D08E49-02B3-4FC8-A3FB-CDB3871B53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2533088"/>
              <a:ext cx="486000" cy="487157"/>
            </a:xfrm>
            <a:custGeom>
              <a:avLst/>
              <a:gdLst>
                <a:gd name="T0" fmla="*/ 3134 w 3356"/>
                <a:gd name="T1" fmla="*/ 2519 h 3363"/>
                <a:gd name="T2" fmla="*/ 2513 w 3356"/>
                <a:gd name="T3" fmla="*/ 3141 h 3363"/>
                <a:gd name="T4" fmla="*/ 1635 w 3356"/>
                <a:gd name="T5" fmla="*/ 3362 h 3363"/>
                <a:gd name="T6" fmla="*/ 774 w 3356"/>
                <a:gd name="T7" fmla="*/ 3099 h 3363"/>
                <a:gd name="T8" fmla="*/ 183 w 3356"/>
                <a:gd name="T9" fmla="*/ 2447 h 3363"/>
                <a:gd name="T10" fmla="*/ 5 w 3356"/>
                <a:gd name="T11" fmla="*/ 1552 h 3363"/>
                <a:gd name="T12" fmla="*/ 309 w 3356"/>
                <a:gd name="T13" fmla="*/ 709 h 3363"/>
                <a:gd name="T14" fmla="*/ 987 w 3356"/>
                <a:gd name="T15" fmla="*/ 149 h 3363"/>
                <a:gd name="T16" fmla="*/ 1891 w 3356"/>
                <a:gd name="T17" fmla="*/ 14 h 3363"/>
                <a:gd name="T18" fmla="*/ 2714 w 3356"/>
                <a:gd name="T19" fmla="*/ 359 h 3363"/>
                <a:gd name="T20" fmla="*/ 3240 w 3356"/>
                <a:gd name="T21" fmla="*/ 1065 h 3363"/>
                <a:gd name="T22" fmla="*/ 2965 w 3356"/>
                <a:gd name="T23" fmla="*/ 2644 h 3363"/>
                <a:gd name="T24" fmla="*/ 3275 w 3356"/>
                <a:gd name="T25" fmla="*/ 1846 h 3363"/>
                <a:gd name="T26" fmla="*/ 3125 w 3356"/>
                <a:gd name="T27" fmla="*/ 984 h 3363"/>
                <a:gd name="T28" fmla="*/ 2576 w 3356"/>
                <a:gd name="T29" fmla="*/ 348 h 3363"/>
                <a:gd name="T30" fmla="*/ 1761 w 3356"/>
                <a:gd name="T31" fmla="*/ 75 h 3363"/>
                <a:gd name="T32" fmla="*/ 913 w 3356"/>
                <a:gd name="T33" fmla="*/ 267 h 3363"/>
                <a:gd name="T34" fmla="*/ 305 w 3356"/>
                <a:gd name="T35" fmla="*/ 847 h 3363"/>
                <a:gd name="T36" fmla="*/ 72 w 3356"/>
                <a:gd name="T37" fmla="*/ 1682 h 3363"/>
                <a:gd name="T38" fmla="*/ 305 w 3356"/>
                <a:gd name="T39" fmla="*/ 2515 h 3363"/>
                <a:gd name="T40" fmla="*/ 913 w 3356"/>
                <a:gd name="T41" fmla="*/ 3097 h 3363"/>
                <a:gd name="T42" fmla="*/ 1761 w 3356"/>
                <a:gd name="T43" fmla="*/ 3289 h 3363"/>
                <a:gd name="T44" fmla="*/ 2576 w 3356"/>
                <a:gd name="T45" fmla="*/ 3016 h 3363"/>
                <a:gd name="T46" fmla="*/ 1723 w 3356"/>
                <a:gd name="T47" fmla="*/ 1762 h 3363"/>
                <a:gd name="T48" fmla="*/ 1966 w 3356"/>
                <a:gd name="T49" fmla="*/ 1411 h 3363"/>
                <a:gd name="T50" fmla="*/ 1619 w 3356"/>
                <a:gd name="T51" fmla="*/ 1765 h 3363"/>
                <a:gd name="T52" fmla="*/ 1520 w 3356"/>
                <a:gd name="T53" fmla="*/ 1812 h 3363"/>
                <a:gd name="T54" fmla="*/ 1008 w 3356"/>
                <a:gd name="T55" fmla="*/ 2135 h 3363"/>
                <a:gd name="T56" fmla="*/ 2308 w 3356"/>
                <a:gd name="T57" fmla="*/ 2344 h 3363"/>
                <a:gd name="T58" fmla="*/ 1081 w 3356"/>
                <a:gd name="T59" fmla="*/ 2113 h 3363"/>
                <a:gd name="T60" fmla="*/ 993 w 3356"/>
                <a:gd name="T61" fmla="*/ 1667 h 3363"/>
                <a:gd name="T62" fmla="*/ 958 w 3356"/>
                <a:gd name="T63" fmla="*/ 1313 h 3363"/>
                <a:gd name="T64" fmla="*/ 1163 w 3356"/>
                <a:gd name="T65" fmla="*/ 1255 h 3363"/>
                <a:gd name="T66" fmla="*/ 1454 w 3356"/>
                <a:gd name="T67" fmla="*/ 1104 h 3363"/>
                <a:gd name="T68" fmla="*/ 1516 w 3356"/>
                <a:gd name="T69" fmla="*/ 1238 h 3363"/>
                <a:gd name="T70" fmla="*/ 1821 w 3356"/>
                <a:gd name="T71" fmla="*/ 1105 h 3363"/>
                <a:gd name="T72" fmla="*/ 1832 w 3356"/>
                <a:gd name="T73" fmla="*/ 1242 h 3363"/>
                <a:gd name="T74" fmla="*/ 2141 w 3356"/>
                <a:gd name="T75" fmla="*/ 1116 h 3363"/>
                <a:gd name="T76" fmla="*/ 2176 w 3356"/>
                <a:gd name="T77" fmla="*/ 1221 h 3363"/>
                <a:gd name="T78" fmla="*/ 2315 w 3356"/>
                <a:gd name="T79" fmla="*/ 1126 h 3363"/>
                <a:gd name="T80" fmla="*/ 2345 w 3356"/>
                <a:gd name="T81" fmla="*/ 1533 h 3363"/>
                <a:gd name="T82" fmla="*/ 2398 w 3356"/>
                <a:gd name="T83" fmla="*/ 1903 h 3363"/>
                <a:gd name="T84" fmla="*/ 2439 w 3356"/>
                <a:gd name="T85" fmla="*/ 2140 h 3363"/>
                <a:gd name="T86" fmla="*/ 1103 w 3356"/>
                <a:gd name="T87" fmla="*/ 2140 h 3363"/>
                <a:gd name="T88" fmla="*/ 1165 w 3356"/>
                <a:gd name="T89" fmla="*/ 976 h 3363"/>
                <a:gd name="T90" fmla="*/ 877 w 3356"/>
                <a:gd name="T91" fmla="*/ 2423 h 3363"/>
                <a:gd name="T92" fmla="*/ 1959 w 3356"/>
                <a:gd name="T93" fmla="*/ 2423 h 3363"/>
                <a:gd name="T94" fmla="*/ 2514 w 3356"/>
                <a:gd name="T95" fmla="*/ 2215 h 3363"/>
                <a:gd name="T96" fmla="*/ 2464 w 3356"/>
                <a:gd name="T97" fmla="*/ 1875 h 3363"/>
                <a:gd name="T98" fmla="*/ 2423 w 3356"/>
                <a:gd name="T99" fmla="*/ 1587 h 3363"/>
                <a:gd name="T100" fmla="*/ 2393 w 3356"/>
                <a:gd name="T101" fmla="*/ 1245 h 3363"/>
                <a:gd name="T102" fmla="*/ 2360 w 3356"/>
                <a:gd name="T103" fmla="*/ 1030 h 3363"/>
                <a:gd name="T104" fmla="*/ 2141 w 3356"/>
                <a:gd name="T105" fmla="*/ 890 h 3363"/>
                <a:gd name="T106" fmla="*/ 2034 w 3356"/>
                <a:gd name="T107" fmla="*/ 976 h 3363"/>
                <a:gd name="T108" fmla="*/ 2137 w 3356"/>
                <a:gd name="T109" fmla="*/ 1022 h 3363"/>
                <a:gd name="T110" fmla="*/ 1814 w 3356"/>
                <a:gd name="T111" fmla="*/ 885 h 3363"/>
                <a:gd name="T112" fmla="*/ 1744 w 3356"/>
                <a:gd name="T113" fmla="*/ 988 h 3363"/>
                <a:gd name="T114" fmla="*/ 1715 w 3356"/>
                <a:gd name="T115" fmla="*/ 1030 h 3363"/>
                <a:gd name="T116" fmla="*/ 1481 w 3356"/>
                <a:gd name="T117" fmla="*/ 879 h 3363"/>
                <a:gd name="T118" fmla="*/ 1429 w 3356"/>
                <a:gd name="T119" fmla="*/ 980 h 3363"/>
                <a:gd name="T120" fmla="*/ 1467 w 3356"/>
                <a:gd name="T121" fmla="*/ 1030 h 3363"/>
                <a:gd name="T122" fmla="*/ 1168 w 3356"/>
                <a:gd name="T123" fmla="*/ 881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56" h="3363"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6"/>
                  </a:lnTo>
                  <a:lnTo>
                    <a:pt x="3337" y="1938"/>
                  </a:lnTo>
                  <a:lnTo>
                    <a:pt x="3330" y="1980"/>
                  </a:lnTo>
                  <a:lnTo>
                    <a:pt x="3322" y="2021"/>
                  </a:lnTo>
                  <a:lnTo>
                    <a:pt x="3313" y="2062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1"/>
                  </a:lnTo>
                  <a:lnTo>
                    <a:pt x="3255" y="2260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4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20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2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30"/>
                  </a:lnTo>
                  <a:lnTo>
                    <a:pt x="2649" y="3053"/>
                  </a:lnTo>
                  <a:lnTo>
                    <a:pt x="2617" y="3076"/>
                  </a:lnTo>
                  <a:lnTo>
                    <a:pt x="2582" y="3099"/>
                  </a:lnTo>
                  <a:lnTo>
                    <a:pt x="2548" y="3119"/>
                  </a:lnTo>
                  <a:lnTo>
                    <a:pt x="2513" y="3141"/>
                  </a:lnTo>
                  <a:lnTo>
                    <a:pt x="2478" y="3160"/>
                  </a:lnTo>
                  <a:lnTo>
                    <a:pt x="2442" y="3179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7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300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5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5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300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7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9"/>
                  </a:lnTo>
                  <a:lnTo>
                    <a:pt x="878" y="3160"/>
                  </a:lnTo>
                  <a:lnTo>
                    <a:pt x="843" y="3141"/>
                  </a:lnTo>
                  <a:lnTo>
                    <a:pt x="808" y="3119"/>
                  </a:lnTo>
                  <a:lnTo>
                    <a:pt x="774" y="3099"/>
                  </a:lnTo>
                  <a:lnTo>
                    <a:pt x="740" y="3076"/>
                  </a:lnTo>
                  <a:lnTo>
                    <a:pt x="707" y="3053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2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20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4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60"/>
                  </a:lnTo>
                  <a:lnTo>
                    <a:pt x="88" y="2221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2"/>
                  </a:lnTo>
                  <a:lnTo>
                    <a:pt x="34" y="2021"/>
                  </a:lnTo>
                  <a:lnTo>
                    <a:pt x="26" y="1980"/>
                  </a:lnTo>
                  <a:lnTo>
                    <a:pt x="19" y="1938"/>
                  </a:lnTo>
                  <a:lnTo>
                    <a:pt x="14" y="1896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9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4"/>
                  </a:lnTo>
                  <a:lnTo>
                    <a:pt x="34" y="1343"/>
                  </a:lnTo>
                  <a:lnTo>
                    <a:pt x="43" y="1302"/>
                  </a:lnTo>
                  <a:lnTo>
                    <a:pt x="53" y="1262"/>
                  </a:lnTo>
                  <a:lnTo>
                    <a:pt x="64" y="1222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6"/>
                  </a:lnTo>
                  <a:lnTo>
                    <a:pt x="287" y="742"/>
                  </a:lnTo>
                  <a:lnTo>
                    <a:pt x="309" y="709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3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3"/>
                  </a:lnTo>
                  <a:lnTo>
                    <a:pt x="521" y="465"/>
                  </a:lnTo>
                  <a:lnTo>
                    <a:pt x="550" y="438"/>
                  </a:lnTo>
                  <a:lnTo>
                    <a:pt x="580" y="411"/>
                  </a:lnTo>
                  <a:lnTo>
                    <a:pt x="611" y="385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4"/>
                  </a:lnTo>
                  <a:lnTo>
                    <a:pt x="843" y="223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3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20"/>
                  </a:lnTo>
                  <a:lnTo>
                    <a:pt x="1465" y="14"/>
                  </a:lnTo>
                  <a:lnTo>
                    <a:pt x="1507" y="9"/>
                  </a:lnTo>
                  <a:lnTo>
                    <a:pt x="1549" y="6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6"/>
                  </a:lnTo>
                  <a:lnTo>
                    <a:pt x="1849" y="9"/>
                  </a:lnTo>
                  <a:lnTo>
                    <a:pt x="1891" y="14"/>
                  </a:lnTo>
                  <a:lnTo>
                    <a:pt x="1933" y="20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3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3"/>
                  </a:lnTo>
                  <a:lnTo>
                    <a:pt x="2548" y="244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5"/>
                  </a:lnTo>
                  <a:lnTo>
                    <a:pt x="2776" y="411"/>
                  </a:lnTo>
                  <a:lnTo>
                    <a:pt x="2806" y="438"/>
                  </a:lnTo>
                  <a:lnTo>
                    <a:pt x="2835" y="465"/>
                  </a:lnTo>
                  <a:lnTo>
                    <a:pt x="2865" y="493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3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9"/>
                  </a:lnTo>
                  <a:lnTo>
                    <a:pt x="3069" y="741"/>
                  </a:lnTo>
                  <a:lnTo>
                    <a:pt x="3092" y="776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3"/>
                  </a:lnTo>
                  <a:lnTo>
                    <a:pt x="3281" y="1182"/>
                  </a:lnTo>
                  <a:lnTo>
                    <a:pt x="3292" y="1222"/>
                  </a:lnTo>
                  <a:lnTo>
                    <a:pt x="3303" y="1262"/>
                  </a:lnTo>
                  <a:lnTo>
                    <a:pt x="3313" y="1302"/>
                  </a:lnTo>
                  <a:lnTo>
                    <a:pt x="3322" y="1343"/>
                  </a:lnTo>
                  <a:lnTo>
                    <a:pt x="3330" y="1384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9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4"/>
                  </a:lnTo>
                  <a:lnTo>
                    <a:pt x="2893" y="2735"/>
                  </a:lnTo>
                  <a:lnTo>
                    <a:pt x="2917" y="2706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9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5"/>
                  </a:lnTo>
                  <a:lnTo>
                    <a:pt x="3251" y="2006"/>
                  </a:lnTo>
                  <a:lnTo>
                    <a:pt x="3259" y="1967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6"/>
                  </a:lnTo>
                  <a:lnTo>
                    <a:pt x="3282" y="1765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40"/>
                  </a:lnTo>
                  <a:lnTo>
                    <a:pt x="3282" y="1599"/>
                  </a:lnTo>
                  <a:lnTo>
                    <a:pt x="3278" y="1558"/>
                  </a:lnTo>
                  <a:lnTo>
                    <a:pt x="3275" y="1518"/>
                  </a:lnTo>
                  <a:lnTo>
                    <a:pt x="3271" y="1477"/>
                  </a:lnTo>
                  <a:lnTo>
                    <a:pt x="3265" y="1437"/>
                  </a:lnTo>
                  <a:lnTo>
                    <a:pt x="3259" y="1397"/>
                  </a:lnTo>
                  <a:lnTo>
                    <a:pt x="3251" y="1358"/>
                  </a:lnTo>
                  <a:lnTo>
                    <a:pt x="3243" y="1319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1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600"/>
                  </a:lnTo>
                  <a:lnTo>
                    <a:pt x="2840" y="571"/>
                  </a:lnTo>
                  <a:lnTo>
                    <a:pt x="2813" y="544"/>
                  </a:lnTo>
                  <a:lnTo>
                    <a:pt x="2786" y="517"/>
                  </a:lnTo>
                  <a:lnTo>
                    <a:pt x="2758" y="490"/>
                  </a:lnTo>
                  <a:lnTo>
                    <a:pt x="2729" y="466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70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9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5"/>
                  </a:lnTo>
                  <a:lnTo>
                    <a:pt x="2230" y="171"/>
                  </a:lnTo>
                  <a:lnTo>
                    <a:pt x="2193" y="158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4"/>
                  </a:lnTo>
                  <a:lnTo>
                    <a:pt x="2001" y="106"/>
                  </a:lnTo>
                  <a:lnTo>
                    <a:pt x="1963" y="98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4"/>
                  </a:lnTo>
                  <a:lnTo>
                    <a:pt x="1678" y="73"/>
                  </a:lnTo>
                  <a:lnTo>
                    <a:pt x="1637" y="74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8"/>
                  </a:lnTo>
                  <a:lnTo>
                    <a:pt x="1355" y="106"/>
                  </a:lnTo>
                  <a:lnTo>
                    <a:pt x="1316" y="114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8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9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70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6"/>
                  </a:lnTo>
                  <a:lnTo>
                    <a:pt x="598" y="490"/>
                  </a:lnTo>
                  <a:lnTo>
                    <a:pt x="570" y="517"/>
                  </a:lnTo>
                  <a:lnTo>
                    <a:pt x="543" y="544"/>
                  </a:lnTo>
                  <a:lnTo>
                    <a:pt x="516" y="571"/>
                  </a:lnTo>
                  <a:lnTo>
                    <a:pt x="489" y="600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1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9"/>
                  </a:lnTo>
                  <a:lnTo>
                    <a:pt x="105" y="1358"/>
                  </a:lnTo>
                  <a:lnTo>
                    <a:pt x="97" y="1397"/>
                  </a:lnTo>
                  <a:lnTo>
                    <a:pt x="91" y="1437"/>
                  </a:lnTo>
                  <a:lnTo>
                    <a:pt x="85" y="1477"/>
                  </a:lnTo>
                  <a:lnTo>
                    <a:pt x="81" y="1518"/>
                  </a:lnTo>
                  <a:lnTo>
                    <a:pt x="78" y="1558"/>
                  </a:lnTo>
                  <a:lnTo>
                    <a:pt x="74" y="1599"/>
                  </a:lnTo>
                  <a:lnTo>
                    <a:pt x="73" y="1640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5"/>
                  </a:lnTo>
                  <a:lnTo>
                    <a:pt x="78" y="1806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7"/>
                  </a:lnTo>
                  <a:lnTo>
                    <a:pt x="105" y="2006"/>
                  </a:lnTo>
                  <a:lnTo>
                    <a:pt x="113" y="2045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9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6"/>
                  </a:lnTo>
                  <a:lnTo>
                    <a:pt x="463" y="2735"/>
                  </a:lnTo>
                  <a:lnTo>
                    <a:pt x="489" y="2764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3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6"/>
                  </a:lnTo>
                  <a:lnTo>
                    <a:pt x="813" y="3037"/>
                  </a:lnTo>
                  <a:lnTo>
                    <a:pt x="845" y="3058"/>
                  </a:lnTo>
                  <a:lnTo>
                    <a:pt x="878" y="3077"/>
                  </a:lnTo>
                  <a:lnTo>
                    <a:pt x="913" y="3097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5"/>
                  </a:lnTo>
                  <a:lnTo>
                    <a:pt x="1090" y="3179"/>
                  </a:lnTo>
                  <a:lnTo>
                    <a:pt x="1126" y="3193"/>
                  </a:lnTo>
                  <a:lnTo>
                    <a:pt x="1163" y="3206"/>
                  </a:lnTo>
                  <a:lnTo>
                    <a:pt x="1201" y="3219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6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6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9"/>
                  </a:lnTo>
                  <a:lnTo>
                    <a:pt x="2193" y="3206"/>
                  </a:lnTo>
                  <a:lnTo>
                    <a:pt x="2230" y="3193"/>
                  </a:lnTo>
                  <a:lnTo>
                    <a:pt x="2266" y="3179"/>
                  </a:lnTo>
                  <a:lnTo>
                    <a:pt x="2303" y="3165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7"/>
                  </a:lnTo>
                  <a:lnTo>
                    <a:pt x="2478" y="3077"/>
                  </a:lnTo>
                  <a:lnTo>
                    <a:pt x="2511" y="3058"/>
                  </a:lnTo>
                  <a:lnTo>
                    <a:pt x="2543" y="3037"/>
                  </a:lnTo>
                  <a:lnTo>
                    <a:pt x="2576" y="3016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3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  <a:moveTo>
                    <a:pt x="1599" y="1892"/>
                  </a:moveTo>
                  <a:lnTo>
                    <a:pt x="1614" y="1878"/>
                  </a:lnTo>
                  <a:lnTo>
                    <a:pt x="1630" y="1861"/>
                  </a:lnTo>
                  <a:lnTo>
                    <a:pt x="1644" y="1846"/>
                  </a:lnTo>
                  <a:lnTo>
                    <a:pt x="1658" y="1831"/>
                  </a:lnTo>
                  <a:lnTo>
                    <a:pt x="1667" y="1821"/>
                  </a:lnTo>
                  <a:lnTo>
                    <a:pt x="1676" y="1811"/>
                  </a:lnTo>
                  <a:lnTo>
                    <a:pt x="1686" y="1802"/>
                  </a:lnTo>
                  <a:lnTo>
                    <a:pt x="1694" y="1792"/>
                  </a:lnTo>
                  <a:lnTo>
                    <a:pt x="1698" y="1789"/>
                  </a:lnTo>
                  <a:lnTo>
                    <a:pt x="1702" y="1785"/>
                  </a:lnTo>
                  <a:lnTo>
                    <a:pt x="1709" y="1778"/>
                  </a:lnTo>
                  <a:lnTo>
                    <a:pt x="1716" y="1769"/>
                  </a:lnTo>
                  <a:lnTo>
                    <a:pt x="1723" y="1762"/>
                  </a:lnTo>
                  <a:lnTo>
                    <a:pt x="1731" y="1754"/>
                  </a:lnTo>
                  <a:lnTo>
                    <a:pt x="1742" y="1743"/>
                  </a:lnTo>
                  <a:lnTo>
                    <a:pt x="1752" y="1731"/>
                  </a:lnTo>
                  <a:lnTo>
                    <a:pt x="1764" y="1720"/>
                  </a:lnTo>
                  <a:lnTo>
                    <a:pt x="1774" y="1709"/>
                  </a:lnTo>
                  <a:lnTo>
                    <a:pt x="1789" y="1694"/>
                  </a:lnTo>
                  <a:lnTo>
                    <a:pt x="1803" y="1677"/>
                  </a:lnTo>
                  <a:lnTo>
                    <a:pt x="1947" y="1524"/>
                  </a:lnTo>
                  <a:lnTo>
                    <a:pt x="1963" y="1509"/>
                  </a:lnTo>
                  <a:lnTo>
                    <a:pt x="1977" y="1494"/>
                  </a:lnTo>
                  <a:lnTo>
                    <a:pt x="1992" y="1479"/>
                  </a:lnTo>
                  <a:lnTo>
                    <a:pt x="2006" y="1462"/>
                  </a:lnTo>
                  <a:lnTo>
                    <a:pt x="2008" y="1461"/>
                  </a:lnTo>
                  <a:lnTo>
                    <a:pt x="2010" y="1459"/>
                  </a:lnTo>
                  <a:lnTo>
                    <a:pt x="2011" y="1458"/>
                  </a:lnTo>
                  <a:lnTo>
                    <a:pt x="2012" y="1457"/>
                  </a:lnTo>
                  <a:lnTo>
                    <a:pt x="2012" y="1456"/>
                  </a:lnTo>
                  <a:lnTo>
                    <a:pt x="2011" y="1454"/>
                  </a:lnTo>
                  <a:lnTo>
                    <a:pt x="1988" y="1432"/>
                  </a:lnTo>
                  <a:lnTo>
                    <a:pt x="1981" y="1425"/>
                  </a:lnTo>
                  <a:lnTo>
                    <a:pt x="1973" y="1418"/>
                  </a:lnTo>
                  <a:lnTo>
                    <a:pt x="1966" y="1411"/>
                  </a:lnTo>
                  <a:lnTo>
                    <a:pt x="1958" y="1403"/>
                  </a:lnTo>
                  <a:lnTo>
                    <a:pt x="1952" y="1410"/>
                  </a:lnTo>
                  <a:lnTo>
                    <a:pt x="1941" y="1420"/>
                  </a:lnTo>
                  <a:lnTo>
                    <a:pt x="1931" y="1431"/>
                  </a:lnTo>
                  <a:lnTo>
                    <a:pt x="1924" y="1439"/>
                  </a:lnTo>
                  <a:lnTo>
                    <a:pt x="1901" y="1462"/>
                  </a:lnTo>
                  <a:lnTo>
                    <a:pt x="1894" y="1472"/>
                  </a:lnTo>
                  <a:lnTo>
                    <a:pt x="1885" y="1481"/>
                  </a:lnTo>
                  <a:lnTo>
                    <a:pt x="1877" y="1488"/>
                  </a:lnTo>
                  <a:lnTo>
                    <a:pt x="1868" y="1498"/>
                  </a:lnTo>
                  <a:lnTo>
                    <a:pt x="1857" y="1510"/>
                  </a:lnTo>
                  <a:lnTo>
                    <a:pt x="1846" y="1522"/>
                  </a:lnTo>
                  <a:lnTo>
                    <a:pt x="1834" y="1535"/>
                  </a:lnTo>
                  <a:lnTo>
                    <a:pt x="1823" y="1546"/>
                  </a:lnTo>
                  <a:lnTo>
                    <a:pt x="1813" y="1559"/>
                  </a:lnTo>
                  <a:lnTo>
                    <a:pt x="1801" y="1569"/>
                  </a:lnTo>
                  <a:lnTo>
                    <a:pt x="1795" y="1576"/>
                  </a:lnTo>
                  <a:lnTo>
                    <a:pt x="1790" y="1582"/>
                  </a:lnTo>
                  <a:lnTo>
                    <a:pt x="1645" y="1737"/>
                  </a:lnTo>
                  <a:lnTo>
                    <a:pt x="1637" y="1744"/>
                  </a:lnTo>
                  <a:lnTo>
                    <a:pt x="1628" y="1755"/>
                  </a:lnTo>
                  <a:lnTo>
                    <a:pt x="1619" y="1765"/>
                  </a:lnTo>
                  <a:lnTo>
                    <a:pt x="1611" y="1772"/>
                  </a:lnTo>
                  <a:lnTo>
                    <a:pt x="1606" y="1779"/>
                  </a:lnTo>
                  <a:lnTo>
                    <a:pt x="1599" y="1784"/>
                  </a:lnTo>
                  <a:lnTo>
                    <a:pt x="1591" y="1777"/>
                  </a:lnTo>
                  <a:lnTo>
                    <a:pt x="1582" y="1768"/>
                  </a:lnTo>
                  <a:lnTo>
                    <a:pt x="1561" y="1745"/>
                  </a:lnTo>
                  <a:lnTo>
                    <a:pt x="1522" y="1707"/>
                  </a:lnTo>
                  <a:lnTo>
                    <a:pt x="1484" y="1669"/>
                  </a:lnTo>
                  <a:lnTo>
                    <a:pt x="1467" y="1653"/>
                  </a:lnTo>
                  <a:lnTo>
                    <a:pt x="1464" y="1655"/>
                  </a:lnTo>
                  <a:lnTo>
                    <a:pt x="1460" y="1659"/>
                  </a:lnTo>
                  <a:lnTo>
                    <a:pt x="1441" y="1678"/>
                  </a:lnTo>
                  <a:lnTo>
                    <a:pt x="1433" y="1685"/>
                  </a:lnTo>
                  <a:lnTo>
                    <a:pt x="1428" y="1691"/>
                  </a:lnTo>
                  <a:lnTo>
                    <a:pt x="1420" y="1698"/>
                  </a:lnTo>
                  <a:lnTo>
                    <a:pt x="1415" y="1704"/>
                  </a:lnTo>
                  <a:lnTo>
                    <a:pt x="1419" y="1711"/>
                  </a:lnTo>
                  <a:lnTo>
                    <a:pt x="1426" y="1716"/>
                  </a:lnTo>
                  <a:lnTo>
                    <a:pt x="1440" y="1730"/>
                  </a:lnTo>
                  <a:lnTo>
                    <a:pt x="1462" y="1753"/>
                  </a:lnTo>
                  <a:lnTo>
                    <a:pt x="1490" y="1782"/>
                  </a:lnTo>
                  <a:lnTo>
                    <a:pt x="1520" y="1812"/>
                  </a:lnTo>
                  <a:lnTo>
                    <a:pt x="1550" y="1842"/>
                  </a:lnTo>
                  <a:lnTo>
                    <a:pt x="1575" y="1867"/>
                  </a:lnTo>
                  <a:lnTo>
                    <a:pt x="1592" y="1885"/>
                  </a:lnTo>
                  <a:lnTo>
                    <a:pt x="1599" y="1892"/>
                  </a:lnTo>
                  <a:close/>
                  <a:moveTo>
                    <a:pt x="944" y="1866"/>
                  </a:moveTo>
                  <a:lnTo>
                    <a:pt x="947" y="1877"/>
                  </a:lnTo>
                  <a:lnTo>
                    <a:pt x="948" y="1888"/>
                  </a:lnTo>
                  <a:lnTo>
                    <a:pt x="952" y="1905"/>
                  </a:lnTo>
                  <a:lnTo>
                    <a:pt x="955" y="1924"/>
                  </a:lnTo>
                  <a:lnTo>
                    <a:pt x="959" y="1942"/>
                  </a:lnTo>
                  <a:lnTo>
                    <a:pt x="962" y="1959"/>
                  </a:lnTo>
                  <a:lnTo>
                    <a:pt x="972" y="2005"/>
                  </a:lnTo>
                  <a:lnTo>
                    <a:pt x="975" y="2015"/>
                  </a:lnTo>
                  <a:lnTo>
                    <a:pt x="977" y="2027"/>
                  </a:lnTo>
                  <a:lnTo>
                    <a:pt x="982" y="2044"/>
                  </a:lnTo>
                  <a:lnTo>
                    <a:pt x="986" y="2060"/>
                  </a:lnTo>
                  <a:lnTo>
                    <a:pt x="990" y="2077"/>
                  </a:lnTo>
                  <a:lnTo>
                    <a:pt x="995" y="2093"/>
                  </a:lnTo>
                  <a:lnTo>
                    <a:pt x="998" y="2103"/>
                  </a:lnTo>
                  <a:lnTo>
                    <a:pt x="1000" y="2113"/>
                  </a:lnTo>
                  <a:lnTo>
                    <a:pt x="1003" y="2125"/>
                  </a:lnTo>
                  <a:lnTo>
                    <a:pt x="1008" y="2135"/>
                  </a:lnTo>
                  <a:lnTo>
                    <a:pt x="1012" y="2150"/>
                  </a:lnTo>
                  <a:lnTo>
                    <a:pt x="1022" y="2177"/>
                  </a:lnTo>
                  <a:lnTo>
                    <a:pt x="1031" y="2203"/>
                  </a:lnTo>
                  <a:lnTo>
                    <a:pt x="1037" y="2217"/>
                  </a:lnTo>
                  <a:lnTo>
                    <a:pt x="1064" y="2217"/>
                  </a:lnTo>
                  <a:lnTo>
                    <a:pt x="1114" y="2217"/>
                  </a:lnTo>
                  <a:lnTo>
                    <a:pt x="1166" y="2217"/>
                  </a:lnTo>
                  <a:lnTo>
                    <a:pt x="1195" y="2217"/>
                  </a:lnTo>
                  <a:lnTo>
                    <a:pt x="2269" y="2217"/>
                  </a:lnTo>
                  <a:lnTo>
                    <a:pt x="2278" y="2217"/>
                  </a:lnTo>
                  <a:lnTo>
                    <a:pt x="2288" y="2217"/>
                  </a:lnTo>
                  <a:lnTo>
                    <a:pt x="2293" y="2217"/>
                  </a:lnTo>
                  <a:lnTo>
                    <a:pt x="2299" y="2217"/>
                  </a:lnTo>
                  <a:lnTo>
                    <a:pt x="2303" y="2217"/>
                  </a:lnTo>
                  <a:lnTo>
                    <a:pt x="2306" y="2217"/>
                  </a:lnTo>
                  <a:lnTo>
                    <a:pt x="2307" y="2218"/>
                  </a:lnTo>
                  <a:lnTo>
                    <a:pt x="2308" y="2220"/>
                  </a:lnTo>
                  <a:lnTo>
                    <a:pt x="2310" y="2229"/>
                  </a:lnTo>
                  <a:lnTo>
                    <a:pt x="2308" y="2250"/>
                  </a:lnTo>
                  <a:lnTo>
                    <a:pt x="2308" y="2343"/>
                  </a:lnTo>
                  <a:lnTo>
                    <a:pt x="2308" y="2343"/>
                  </a:lnTo>
                  <a:lnTo>
                    <a:pt x="2308" y="2344"/>
                  </a:lnTo>
                  <a:lnTo>
                    <a:pt x="2308" y="2345"/>
                  </a:lnTo>
                  <a:lnTo>
                    <a:pt x="2289" y="2345"/>
                  </a:lnTo>
                  <a:lnTo>
                    <a:pt x="2241" y="2345"/>
                  </a:lnTo>
                  <a:lnTo>
                    <a:pt x="2172" y="2345"/>
                  </a:lnTo>
                  <a:lnTo>
                    <a:pt x="2092" y="2345"/>
                  </a:lnTo>
                  <a:lnTo>
                    <a:pt x="2010" y="2345"/>
                  </a:lnTo>
                  <a:lnTo>
                    <a:pt x="1936" y="2345"/>
                  </a:lnTo>
                  <a:lnTo>
                    <a:pt x="1878" y="2345"/>
                  </a:lnTo>
                  <a:lnTo>
                    <a:pt x="1848" y="2345"/>
                  </a:lnTo>
                  <a:lnTo>
                    <a:pt x="948" y="2345"/>
                  </a:lnTo>
                  <a:lnTo>
                    <a:pt x="946" y="2345"/>
                  </a:lnTo>
                  <a:lnTo>
                    <a:pt x="945" y="2345"/>
                  </a:lnTo>
                  <a:lnTo>
                    <a:pt x="944" y="2344"/>
                  </a:lnTo>
                  <a:lnTo>
                    <a:pt x="944" y="2343"/>
                  </a:lnTo>
                  <a:lnTo>
                    <a:pt x="943" y="2338"/>
                  </a:lnTo>
                  <a:lnTo>
                    <a:pt x="944" y="2328"/>
                  </a:lnTo>
                  <a:lnTo>
                    <a:pt x="944" y="1896"/>
                  </a:lnTo>
                  <a:lnTo>
                    <a:pt x="943" y="1880"/>
                  </a:lnTo>
                  <a:lnTo>
                    <a:pt x="944" y="1866"/>
                  </a:lnTo>
                  <a:close/>
                  <a:moveTo>
                    <a:pt x="1090" y="2140"/>
                  </a:moveTo>
                  <a:lnTo>
                    <a:pt x="1085" y="2129"/>
                  </a:lnTo>
                  <a:lnTo>
                    <a:pt x="1081" y="2113"/>
                  </a:lnTo>
                  <a:lnTo>
                    <a:pt x="1076" y="2096"/>
                  </a:lnTo>
                  <a:lnTo>
                    <a:pt x="1072" y="2083"/>
                  </a:lnTo>
                  <a:lnTo>
                    <a:pt x="1068" y="2069"/>
                  </a:lnTo>
                  <a:lnTo>
                    <a:pt x="1064" y="2055"/>
                  </a:lnTo>
                  <a:lnTo>
                    <a:pt x="1060" y="2040"/>
                  </a:lnTo>
                  <a:lnTo>
                    <a:pt x="1056" y="2025"/>
                  </a:lnTo>
                  <a:lnTo>
                    <a:pt x="1036" y="1936"/>
                  </a:lnTo>
                  <a:lnTo>
                    <a:pt x="1034" y="1920"/>
                  </a:lnTo>
                  <a:lnTo>
                    <a:pt x="1030" y="1905"/>
                  </a:lnTo>
                  <a:lnTo>
                    <a:pt x="1024" y="1873"/>
                  </a:lnTo>
                  <a:lnTo>
                    <a:pt x="1022" y="1858"/>
                  </a:lnTo>
                  <a:lnTo>
                    <a:pt x="1018" y="1842"/>
                  </a:lnTo>
                  <a:lnTo>
                    <a:pt x="1008" y="1779"/>
                  </a:lnTo>
                  <a:lnTo>
                    <a:pt x="1006" y="1763"/>
                  </a:lnTo>
                  <a:lnTo>
                    <a:pt x="1003" y="1748"/>
                  </a:lnTo>
                  <a:lnTo>
                    <a:pt x="999" y="1715"/>
                  </a:lnTo>
                  <a:lnTo>
                    <a:pt x="997" y="1702"/>
                  </a:lnTo>
                  <a:lnTo>
                    <a:pt x="996" y="1690"/>
                  </a:lnTo>
                  <a:lnTo>
                    <a:pt x="995" y="1686"/>
                  </a:lnTo>
                  <a:lnTo>
                    <a:pt x="995" y="1683"/>
                  </a:lnTo>
                  <a:lnTo>
                    <a:pt x="994" y="1674"/>
                  </a:lnTo>
                  <a:lnTo>
                    <a:pt x="993" y="1667"/>
                  </a:lnTo>
                  <a:lnTo>
                    <a:pt x="991" y="1658"/>
                  </a:lnTo>
                  <a:lnTo>
                    <a:pt x="990" y="1649"/>
                  </a:lnTo>
                  <a:lnTo>
                    <a:pt x="986" y="1617"/>
                  </a:lnTo>
                  <a:lnTo>
                    <a:pt x="983" y="1583"/>
                  </a:lnTo>
                  <a:lnTo>
                    <a:pt x="979" y="1550"/>
                  </a:lnTo>
                  <a:lnTo>
                    <a:pt x="975" y="1518"/>
                  </a:lnTo>
                  <a:lnTo>
                    <a:pt x="974" y="1509"/>
                  </a:lnTo>
                  <a:lnTo>
                    <a:pt x="974" y="1500"/>
                  </a:lnTo>
                  <a:lnTo>
                    <a:pt x="973" y="1492"/>
                  </a:lnTo>
                  <a:lnTo>
                    <a:pt x="972" y="1483"/>
                  </a:lnTo>
                  <a:lnTo>
                    <a:pt x="971" y="1474"/>
                  </a:lnTo>
                  <a:lnTo>
                    <a:pt x="970" y="1467"/>
                  </a:lnTo>
                  <a:lnTo>
                    <a:pt x="970" y="1458"/>
                  </a:lnTo>
                  <a:lnTo>
                    <a:pt x="969" y="1450"/>
                  </a:lnTo>
                  <a:lnTo>
                    <a:pt x="969" y="1441"/>
                  </a:lnTo>
                  <a:lnTo>
                    <a:pt x="968" y="1433"/>
                  </a:lnTo>
                  <a:lnTo>
                    <a:pt x="967" y="1425"/>
                  </a:lnTo>
                  <a:lnTo>
                    <a:pt x="966" y="1416"/>
                  </a:lnTo>
                  <a:lnTo>
                    <a:pt x="963" y="1390"/>
                  </a:lnTo>
                  <a:lnTo>
                    <a:pt x="961" y="1365"/>
                  </a:lnTo>
                  <a:lnTo>
                    <a:pt x="959" y="1339"/>
                  </a:lnTo>
                  <a:lnTo>
                    <a:pt x="958" y="1313"/>
                  </a:lnTo>
                  <a:lnTo>
                    <a:pt x="957" y="1305"/>
                  </a:lnTo>
                  <a:lnTo>
                    <a:pt x="956" y="1296"/>
                  </a:lnTo>
                  <a:lnTo>
                    <a:pt x="953" y="1245"/>
                  </a:lnTo>
                  <a:lnTo>
                    <a:pt x="951" y="1217"/>
                  </a:lnTo>
                  <a:lnTo>
                    <a:pt x="948" y="1171"/>
                  </a:lnTo>
                  <a:lnTo>
                    <a:pt x="946" y="1128"/>
                  </a:lnTo>
                  <a:lnTo>
                    <a:pt x="946" y="1104"/>
                  </a:lnTo>
                  <a:lnTo>
                    <a:pt x="1182" y="1105"/>
                  </a:lnTo>
                  <a:lnTo>
                    <a:pt x="1181" y="1115"/>
                  </a:lnTo>
                  <a:lnTo>
                    <a:pt x="1178" y="1129"/>
                  </a:lnTo>
                  <a:lnTo>
                    <a:pt x="1173" y="1142"/>
                  </a:lnTo>
                  <a:lnTo>
                    <a:pt x="1168" y="1151"/>
                  </a:lnTo>
                  <a:lnTo>
                    <a:pt x="1163" y="1162"/>
                  </a:lnTo>
                  <a:lnTo>
                    <a:pt x="1157" y="1171"/>
                  </a:lnTo>
                  <a:lnTo>
                    <a:pt x="1153" y="1175"/>
                  </a:lnTo>
                  <a:lnTo>
                    <a:pt x="1149" y="1178"/>
                  </a:lnTo>
                  <a:lnTo>
                    <a:pt x="1145" y="1181"/>
                  </a:lnTo>
                  <a:lnTo>
                    <a:pt x="1139" y="1183"/>
                  </a:lnTo>
                  <a:lnTo>
                    <a:pt x="1139" y="1258"/>
                  </a:lnTo>
                  <a:lnTo>
                    <a:pt x="1147" y="1258"/>
                  </a:lnTo>
                  <a:lnTo>
                    <a:pt x="1154" y="1257"/>
                  </a:lnTo>
                  <a:lnTo>
                    <a:pt x="1163" y="1255"/>
                  </a:lnTo>
                  <a:lnTo>
                    <a:pt x="1168" y="1253"/>
                  </a:lnTo>
                  <a:lnTo>
                    <a:pt x="1178" y="1250"/>
                  </a:lnTo>
                  <a:lnTo>
                    <a:pt x="1185" y="1244"/>
                  </a:lnTo>
                  <a:lnTo>
                    <a:pt x="1193" y="1240"/>
                  </a:lnTo>
                  <a:lnTo>
                    <a:pt x="1201" y="1235"/>
                  </a:lnTo>
                  <a:lnTo>
                    <a:pt x="1212" y="1223"/>
                  </a:lnTo>
                  <a:lnTo>
                    <a:pt x="1224" y="1207"/>
                  </a:lnTo>
                  <a:lnTo>
                    <a:pt x="1230" y="1199"/>
                  </a:lnTo>
                  <a:lnTo>
                    <a:pt x="1235" y="1190"/>
                  </a:lnTo>
                  <a:lnTo>
                    <a:pt x="1239" y="1182"/>
                  </a:lnTo>
                  <a:lnTo>
                    <a:pt x="1243" y="1172"/>
                  </a:lnTo>
                  <a:lnTo>
                    <a:pt x="1249" y="1153"/>
                  </a:lnTo>
                  <a:lnTo>
                    <a:pt x="1254" y="1134"/>
                  </a:lnTo>
                  <a:lnTo>
                    <a:pt x="1258" y="1119"/>
                  </a:lnTo>
                  <a:lnTo>
                    <a:pt x="1260" y="1105"/>
                  </a:lnTo>
                  <a:lnTo>
                    <a:pt x="1270" y="1104"/>
                  </a:lnTo>
                  <a:lnTo>
                    <a:pt x="1290" y="1104"/>
                  </a:lnTo>
                  <a:lnTo>
                    <a:pt x="1320" y="1104"/>
                  </a:lnTo>
                  <a:lnTo>
                    <a:pt x="1355" y="1104"/>
                  </a:lnTo>
                  <a:lnTo>
                    <a:pt x="1391" y="1104"/>
                  </a:lnTo>
                  <a:lnTo>
                    <a:pt x="1425" y="1104"/>
                  </a:lnTo>
                  <a:lnTo>
                    <a:pt x="1454" y="1104"/>
                  </a:lnTo>
                  <a:lnTo>
                    <a:pt x="1472" y="1105"/>
                  </a:lnTo>
                  <a:lnTo>
                    <a:pt x="1487" y="1104"/>
                  </a:lnTo>
                  <a:lnTo>
                    <a:pt x="1502" y="1105"/>
                  </a:lnTo>
                  <a:lnTo>
                    <a:pt x="1502" y="1113"/>
                  </a:lnTo>
                  <a:lnTo>
                    <a:pt x="1500" y="1121"/>
                  </a:lnTo>
                  <a:lnTo>
                    <a:pt x="1497" y="1132"/>
                  </a:lnTo>
                  <a:lnTo>
                    <a:pt x="1493" y="1143"/>
                  </a:lnTo>
                  <a:lnTo>
                    <a:pt x="1487" y="1154"/>
                  </a:lnTo>
                  <a:lnTo>
                    <a:pt x="1482" y="1164"/>
                  </a:lnTo>
                  <a:lnTo>
                    <a:pt x="1475" y="1172"/>
                  </a:lnTo>
                  <a:lnTo>
                    <a:pt x="1470" y="1178"/>
                  </a:lnTo>
                  <a:lnTo>
                    <a:pt x="1465" y="1181"/>
                  </a:lnTo>
                  <a:lnTo>
                    <a:pt x="1459" y="1183"/>
                  </a:lnTo>
                  <a:lnTo>
                    <a:pt x="1459" y="1257"/>
                  </a:lnTo>
                  <a:lnTo>
                    <a:pt x="1467" y="1258"/>
                  </a:lnTo>
                  <a:lnTo>
                    <a:pt x="1475" y="1257"/>
                  </a:lnTo>
                  <a:lnTo>
                    <a:pt x="1483" y="1255"/>
                  </a:lnTo>
                  <a:lnTo>
                    <a:pt x="1489" y="1253"/>
                  </a:lnTo>
                  <a:lnTo>
                    <a:pt x="1497" y="1250"/>
                  </a:lnTo>
                  <a:lnTo>
                    <a:pt x="1503" y="1246"/>
                  </a:lnTo>
                  <a:lnTo>
                    <a:pt x="1511" y="1242"/>
                  </a:lnTo>
                  <a:lnTo>
                    <a:pt x="1516" y="1238"/>
                  </a:lnTo>
                  <a:lnTo>
                    <a:pt x="1528" y="1228"/>
                  </a:lnTo>
                  <a:lnTo>
                    <a:pt x="1539" y="1216"/>
                  </a:lnTo>
                  <a:lnTo>
                    <a:pt x="1548" y="1203"/>
                  </a:lnTo>
                  <a:lnTo>
                    <a:pt x="1555" y="1189"/>
                  </a:lnTo>
                  <a:lnTo>
                    <a:pt x="1562" y="1175"/>
                  </a:lnTo>
                  <a:lnTo>
                    <a:pt x="1568" y="1160"/>
                  </a:lnTo>
                  <a:lnTo>
                    <a:pt x="1572" y="1147"/>
                  </a:lnTo>
                  <a:lnTo>
                    <a:pt x="1576" y="1134"/>
                  </a:lnTo>
                  <a:lnTo>
                    <a:pt x="1581" y="1105"/>
                  </a:lnTo>
                  <a:lnTo>
                    <a:pt x="1590" y="1105"/>
                  </a:lnTo>
                  <a:lnTo>
                    <a:pt x="1610" y="1104"/>
                  </a:lnTo>
                  <a:lnTo>
                    <a:pt x="1640" y="1104"/>
                  </a:lnTo>
                  <a:lnTo>
                    <a:pt x="1676" y="1104"/>
                  </a:lnTo>
                  <a:lnTo>
                    <a:pt x="1712" y="1104"/>
                  </a:lnTo>
                  <a:lnTo>
                    <a:pt x="1747" y="1104"/>
                  </a:lnTo>
                  <a:lnTo>
                    <a:pt x="1775" y="1104"/>
                  </a:lnTo>
                  <a:lnTo>
                    <a:pt x="1793" y="1104"/>
                  </a:lnTo>
                  <a:lnTo>
                    <a:pt x="1801" y="1104"/>
                  </a:lnTo>
                  <a:lnTo>
                    <a:pt x="1808" y="1104"/>
                  </a:lnTo>
                  <a:lnTo>
                    <a:pt x="1816" y="1104"/>
                  </a:lnTo>
                  <a:lnTo>
                    <a:pt x="1820" y="1104"/>
                  </a:lnTo>
                  <a:lnTo>
                    <a:pt x="1821" y="1105"/>
                  </a:lnTo>
                  <a:lnTo>
                    <a:pt x="1822" y="1105"/>
                  </a:lnTo>
                  <a:lnTo>
                    <a:pt x="1822" y="1106"/>
                  </a:lnTo>
                  <a:lnTo>
                    <a:pt x="1822" y="1108"/>
                  </a:lnTo>
                  <a:lnTo>
                    <a:pt x="1821" y="1116"/>
                  </a:lnTo>
                  <a:lnTo>
                    <a:pt x="1819" y="1124"/>
                  </a:lnTo>
                  <a:lnTo>
                    <a:pt x="1817" y="1133"/>
                  </a:lnTo>
                  <a:lnTo>
                    <a:pt x="1814" y="1142"/>
                  </a:lnTo>
                  <a:lnTo>
                    <a:pt x="1811" y="1149"/>
                  </a:lnTo>
                  <a:lnTo>
                    <a:pt x="1806" y="1158"/>
                  </a:lnTo>
                  <a:lnTo>
                    <a:pt x="1802" y="1164"/>
                  </a:lnTo>
                  <a:lnTo>
                    <a:pt x="1798" y="1171"/>
                  </a:lnTo>
                  <a:lnTo>
                    <a:pt x="1792" y="1176"/>
                  </a:lnTo>
                  <a:lnTo>
                    <a:pt x="1788" y="1180"/>
                  </a:lnTo>
                  <a:lnTo>
                    <a:pt x="1784" y="1182"/>
                  </a:lnTo>
                  <a:lnTo>
                    <a:pt x="1780" y="1183"/>
                  </a:lnTo>
                  <a:lnTo>
                    <a:pt x="1780" y="1258"/>
                  </a:lnTo>
                  <a:lnTo>
                    <a:pt x="1786" y="1258"/>
                  </a:lnTo>
                  <a:lnTo>
                    <a:pt x="1793" y="1257"/>
                  </a:lnTo>
                  <a:lnTo>
                    <a:pt x="1800" y="1256"/>
                  </a:lnTo>
                  <a:lnTo>
                    <a:pt x="1807" y="1254"/>
                  </a:lnTo>
                  <a:lnTo>
                    <a:pt x="1821" y="1248"/>
                  </a:lnTo>
                  <a:lnTo>
                    <a:pt x="1832" y="1242"/>
                  </a:lnTo>
                  <a:lnTo>
                    <a:pt x="1842" y="1235"/>
                  </a:lnTo>
                  <a:lnTo>
                    <a:pt x="1850" y="1226"/>
                  </a:lnTo>
                  <a:lnTo>
                    <a:pt x="1858" y="1216"/>
                  </a:lnTo>
                  <a:lnTo>
                    <a:pt x="1866" y="1207"/>
                  </a:lnTo>
                  <a:lnTo>
                    <a:pt x="1872" y="1197"/>
                  </a:lnTo>
                  <a:lnTo>
                    <a:pt x="1877" y="1185"/>
                  </a:lnTo>
                  <a:lnTo>
                    <a:pt x="1884" y="1173"/>
                  </a:lnTo>
                  <a:lnTo>
                    <a:pt x="1888" y="1160"/>
                  </a:lnTo>
                  <a:lnTo>
                    <a:pt x="1891" y="1151"/>
                  </a:lnTo>
                  <a:lnTo>
                    <a:pt x="1895" y="1141"/>
                  </a:lnTo>
                  <a:lnTo>
                    <a:pt x="1897" y="1130"/>
                  </a:lnTo>
                  <a:lnTo>
                    <a:pt x="1899" y="1120"/>
                  </a:lnTo>
                  <a:lnTo>
                    <a:pt x="1900" y="1113"/>
                  </a:lnTo>
                  <a:lnTo>
                    <a:pt x="1901" y="1105"/>
                  </a:lnTo>
                  <a:lnTo>
                    <a:pt x="1911" y="1104"/>
                  </a:lnTo>
                  <a:lnTo>
                    <a:pt x="1929" y="1104"/>
                  </a:lnTo>
                  <a:lnTo>
                    <a:pt x="1949" y="1104"/>
                  </a:lnTo>
                  <a:lnTo>
                    <a:pt x="1961" y="1104"/>
                  </a:lnTo>
                  <a:lnTo>
                    <a:pt x="2112" y="1104"/>
                  </a:lnTo>
                  <a:lnTo>
                    <a:pt x="2128" y="1104"/>
                  </a:lnTo>
                  <a:lnTo>
                    <a:pt x="2144" y="1105"/>
                  </a:lnTo>
                  <a:lnTo>
                    <a:pt x="2141" y="1116"/>
                  </a:lnTo>
                  <a:lnTo>
                    <a:pt x="2138" y="1129"/>
                  </a:lnTo>
                  <a:lnTo>
                    <a:pt x="2134" y="1143"/>
                  </a:lnTo>
                  <a:lnTo>
                    <a:pt x="2130" y="1151"/>
                  </a:lnTo>
                  <a:lnTo>
                    <a:pt x="2125" y="1160"/>
                  </a:lnTo>
                  <a:lnTo>
                    <a:pt x="2120" y="1169"/>
                  </a:lnTo>
                  <a:lnTo>
                    <a:pt x="2117" y="1173"/>
                  </a:lnTo>
                  <a:lnTo>
                    <a:pt x="2113" y="1176"/>
                  </a:lnTo>
                  <a:lnTo>
                    <a:pt x="2110" y="1178"/>
                  </a:lnTo>
                  <a:lnTo>
                    <a:pt x="2106" y="1181"/>
                  </a:lnTo>
                  <a:lnTo>
                    <a:pt x="2103" y="1182"/>
                  </a:lnTo>
                  <a:lnTo>
                    <a:pt x="2100" y="1183"/>
                  </a:lnTo>
                  <a:lnTo>
                    <a:pt x="2100" y="1258"/>
                  </a:lnTo>
                  <a:lnTo>
                    <a:pt x="2107" y="1258"/>
                  </a:lnTo>
                  <a:lnTo>
                    <a:pt x="2116" y="1257"/>
                  </a:lnTo>
                  <a:lnTo>
                    <a:pt x="2124" y="1255"/>
                  </a:lnTo>
                  <a:lnTo>
                    <a:pt x="2130" y="1253"/>
                  </a:lnTo>
                  <a:lnTo>
                    <a:pt x="2139" y="1250"/>
                  </a:lnTo>
                  <a:lnTo>
                    <a:pt x="2147" y="1245"/>
                  </a:lnTo>
                  <a:lnTo>
                    <a:pt x="2155" y="1240"/>
                  </a:lnTo>
                  <a:lnTo>
                    <a:pt x="2163" y="1234"/>
                  </a:lnTo>
                  <a:lnTo>
                    <a:pt x="2169" y="1227"/>
                  </a:lnTo>
                  <a:lnTo>
                    <a:pt x="2176" y="1221"/>
                  </a:lnTo>
                  <a:lnTo>
                    <a:pt x="2181" y="1213"/>
                  </a:lnTo>
                  <a:lnTo>
                    <a:pt x="2187" y="1205"/>
                  </a:lnTo>
                  <a:lnTo>
                    <a:pt x="2196" y="1188"/>
                  </a:lnTo>
                  <a:lnTo>
                    <a:pt x="2205" y="1170"/>
                  </a:lnTo>
                  <a:lnTo>
                    <a:pt x="2211" y="1151"/>
                  </a:lnTo>
                  <a:lnTo>
                    <a:pt x="2216" y="1133"/>
                  </a:lnTo>
                  <a:lnTo>
                    <a:pt x="2218" y="1127"/>
                  </a:lnTo>
                  <a:lnTo>
                    <a:pt x="2219" y="1119"/>
                  </a:lnTo>
                  <a:lnTo>
                    <a:pt x="2220" y="1116"/>
                  </a:lnTo>
                  <a:lnTo>
                    <a:pt x="2220" y="1113"/>
                  </a:lnTo>
                  <a:lnTo>
                    <a:pt x="2221" y="1106"/>
                  </a:lnTo>
                  <a:lnTo>
                    <a:pt x="2221" y="1105"/>
                  </a:lnTo>
                  <a:lnTo>
                    <a:pt x="2222" y="1105"/>
                  </a:lnTo>
                  <a:lnTo>
                    <a:pt x="2234" y="1104"/>
                  </a:lnTo>
                  <a:lnTo>
                    <a:pt x="2259" y="1104"/>
                  </a:lnTo>
                  <a:lnTo>
                    <a:pt x="2286" y="1104"/>
                  </a:lnTo>
                  <a:lnTo>
                    <a:pt x="2303" y="1104"/>
                  </a:lnTo>
                  <a:lnTo>
                    <a:pt x="2307" y="1104"/>
                  </a:lnTo>
                  <a:lnTo>
                    <a:pt x="2313" y="1105"/>
                  </a:lnTo>
                  <a:lnTo>
                    <a:pt x="2314" y="1105"/>
                  </a:lnTo>
                  <a:lnTo>
                    <a:pt x="2314" y="1105"/>
                  </a:lnTo>
                  <a:lnTo>
                    <a:pt x="2315" y="1126"/>
                  </a:lnTo>
                  <a:lnTo>
                    <a:pt x="2317" y="1170"/>
                  </a:lnTo>
                  <a:lnTo>
                    <a:pt x="2320" y="1217"/>
                  </a:lnTo>
                  <a:lnTo>
                    <a:pt x="2321" y="1245"/>
                  </a:lnTo>
                  <a:lnTo>
                    <a:pt x="2322" y="1262"/>
                  </a:lnTo>
                  <a:lnTo>
                    <a:pt x="2324" y="1279"/>
                  </a:lnTo>
                  <a:lnTo>
                    <a:pt x="2325" y="1296"/>
                  </a:lnTo>
                  <a:lnTo>
                    <a:pt x="2326" y="1313"/>
                  </a:lnTo>
                  <a:lnTo>
                    <a:pt x="2327" y="1322"/>
                  </a:lnTo>
                  <a:lnTo>
                    <a:pt x="2328" y="1331"/>
                  </a:lnTo>
                  <a:lnTo>
                    <a:pt x="2329" y="1339"/>
                  </a:lnTo>
                  <a:lnTo>
                    <a:pt x="2329" y="1347"/>
                  </a:lnTo>
                  <a:lnTo>
                    <a:pt x="2330" y="1356"/>
                  </a:lnTo>
                  <a:lnTo>
                    <a:pt x="2331" y="1364"/>
                  </a:lnTo>
                  <a:lnTo>
                    <a:pt x="2331" y="1373"/>
                  </a:lnTo>
                  <a:lnTo>
                    <a:pt x="2331" y="1381"/>
                  </a:lnTo>
                  <a:lnTo>
                    <a:pt x="2339" y="1466"/>
                  </a:lnTo>
                  <a:lnTo>
                    <a:pt x="2340" y="1474"/>
                  </a:lnTo>
                  <a:lnTo>
                    <a:pt x="2341" y="1483"/>
                  </a:lnTo>
                  <a:lnTo>
                    <a:pt x="2342" y="1491"/>
                  </a:lnTo>
                  <a:lnTo>
                    <a:pt x="2343" y="1499"/>
                  </a:lnTo>
                  <a:lnTo>
                    <a:pt x="2344" y="1513"/>
                  </a:lnTo>
                  <a:lnTo>
                    <a:pt x="2345" y="1533"/>
                  </a:lnTo>
                  <a:lnTo>
                    <a:pt x="2347" y="1552"/>
                  </a:lnTo>
                  <a:lnTo>
                    <a:pt x="2349" y="1565"/>
                  </a:lnTo>
                  <a:lnTo>
                    <a:pt x="2350" y="1574"/>
                  </a:lnTo>
                  <a:lnTo>
                    <a:pt x="2350" y="1582"/>
                  </a:lnTo>
                  <a:lnTo>
                    <a:pt x="2353" y="1591"/>
                  </a:lnTo>
                  <a:lnTo>
                    <a:pt x="2353" y="1599"/>
                  </a:lnTo>
                  <a:lnTo>
                    <a:pt x="2354" y="1607"/>
                  </a:lnTo>
                  <a:lnTo>
                    <a:pt x="2355" y="1615"/>
                  </a:lnTo>
                  <a:lnTo>
                    <a:pt x="2356" y="1626"/>
                  </a:lnTo>
                  <a:lnTo>
                    <a:pt x="2357" y="1636"/>
                  </a:lnTo>
                  <a:lnTo>
                    <a:pt x="2358" y="1647"/>
                  </a:lnTo>
                  <a:lnTo>
                    <a:pt x="2360" y="1657"/>
                  </a:lnTo>
                  <a:lnTo>
                    <a:pt x="2363" y="1681"/>
                  </a:lnTo>
                  <a:lnTo>
                    <a:pt x="2366" y="1702"/>
                  </a:lnTo>
                  <a:lnTo>
                    <a:pt x="2369" y="1725"/>
                  </a:lnTo>
                  <a:lnTo>
                    <a:pt x="2372" y="1747"/>
                  </a:lnTo>
                  <a:lnTo>
                    <a:pt x="2375" y="1769"/>
                  </a:lnTo>
                  <a:lnTo>
                    <a:pt x="2379" y="1791"/>
                  </a:lnTo>
                  <a:lnTo>
                    <a:pt x="2382" y="1812"/>
                  </a:lnTo>
                  <a:lnTo>
                    <a:pt x="2385" y="1835"/>
                  </a:lnTo>
                  <a:lnTo>
                    <a:pt x="2389" y="1857"/>
                  </a:lnTo>
                  <a:lnTo>
                    <a:pt x="2398" y="1903"/>
                  </a:lnTo>
                  <a:lnTo>
                    <a:pt x="2399" y="1911"/>
                  </a:lnTo>
                  <a:lnTo>
                    <a:pt x="2400" y="1918"/>
                  </a:lnTo>
                  <a:lnTo>
                    <a:pt x="2402" y="1926"/>
                  </a:lnTo>
                  <a:lnTo>
                    <a:pt x="2403" y="1933"/>
                  </a:lnTo>
                  <a:lnTo>
                    <a:pt x="2407" y="1950"/>
                  </a:lnTo>
                  <a:lnTo>
                    <a:pt x="2410" y="1965"/>
                  </a:lnTo>
                  <a:lnTo>
                    <a:pt x="2411" y="1972"/>
                  </a:lnTo>
                  <a:lnTo>
                    <a:pt x="2413" y="1979"/>
                  </a:lnTo>
                  <a:lnTo>
                    <a:pt x="2416" y="1994"/>
                  </a:lnTo>
                  <a:lnTo>
                    <a:pt x="2419" y="2009"/>
                  </a:lnTo>
                  <a:lnTo>
                    <a:pt x="2423" y="2025"/>
                  </a:lnTo>
                  <a:lnTo>
                    <a:pt x="2427" y="2039"/>
                  </a:lnTo>
                  <a:lnTo>
                    <a:pt x="2429" y="2050"/>
                  </a:lnTo>
                  <a:lnTo>
                    <a:pt x="2431" y="2061"/>
                  </a:lnTo>
                  <a:lnTo>
                    <a:pt x="2435" y="2073"/>
                  </a:lnTo>
                  <a:lnTo>
                    <a:pt x="2438" y="2082"/>
                  </a:lnTo>
                  <a:lnTo>
                    <a:pt x="2442" y="2098"/>
                  </a:lnTo>
                  <a:lnTo>
                    <a:pt x="2446" y="2112"/>
                  </a:lnTo>
                  <a:lnTo>
                    <a:pt x="2454" y="2135"/>
                  </a:lnTo>
                  <a:lnTo>
                    <a:pt x="2454" y="2137"/>
                  </a:lnTo>
                  <a:lnTo>
                    <a:pt x="2453" y="2140"/>
                  </a:lnTo>
                  <a:lnTo>
                    <a:pt x="2439" y="2140"/>
                  </a:lnTo>
                  <a:lnTo>
                    <a:pt x="2403" y="2140"/>
                  </a:lnTo>
                  <a:lnTo>
                    <a:pt x="2353" y="2140"/>
                  </a:lnTo>
                  <a:lnTo>
                    <a:pt x="2294" y="2140"/>
                  </a:lnTo>
                  <a:lnTo>
                    <a:pt x="2234" y="2140"/>
                  </a:lnTo>
                  <a:lnTo>
                    <a:pt x="2179" y="2140"/>
                  </a:lnTo>
                  <a:lnTo>
                    <a:pt x="2137" y="2140"/>
                  </a:lnTo>
                  <a:lnTo>
                    <a:pt x="2112" y="2140"/>
                  </a:lnTo>
                  <a:lnTo>
                    <a:pt x="2095" y="2140"/>
                  </a:lnTo>
                  <a:lnTo>
                    <a:pt x="2058" y="2140"/>
                  </a:lnTo>
                  <a:lnTo>
                    <a:pt x="2006" y="2140"/>
                  </a:lnTo>
                  <a:lnTo>
                    <a:pt x="1939" y="2140"/>
                  </a:lnTo>
                  <a:lnTo>
                    <a:pt x="1861" y="2140"/>
                  </a:lnTo>
                  <a:lnTo>
                    <a:pt x="1775" y="2140"/>
                  </a:lnTo>
                  <a:lnTo>
                    <a:pt x="1683" y="2140"/>
                  </a:lnTo>
                  <a:lnTo>
                    <a:pt x="1591" y="2140"/>
                  </a:lnTo>
                  <a:lnTo>
                    <a:pt x="1497" y="2140"/>
                  </a:lnTo>
                  <a:lnTo>
                    <a:pt x="1406" y="2140"/>
                  </a:lnTo>
                  <a:lnTo>
                    <a:pt x="1322" y="2140"/>
                  </a:lnTo>
                  <a:lnTo>
                    <a:pt x="1247" y="2140"/>
                  </a:lnTo>
                  <a:lnTo>
                    <a:pt x="1183" y="2140"/>
                  </a:lnTo>
                  <a:lnTo>
                    <a:pt x="1134" y="2140"/>
                  </a:lnTo>
                  <a:lnTo>
                    <a:pt x="1103" y="2140"/>
                  </a:lnTo>
                  <a:lnTo>
                    <a:pt x="1090" y="2140"/>
                  </a:lnTo>
                  <a:close/>
                  <a:moveTo>
                    <a:pt x="1038" y="958"/>
                  </a:moveTo>
                  <a:lnTo>
                    <a:pt x="1045" y="962"/>
                  </a:lnTo>
                  <a:lnTo>
                    <a:pt x="1062" y="969"/>
                  </a:lnTo>
                  <a:lnTo>
                    <a:pt x="1079" y="976"/>
                  </a:lnTo>
                  <a:lnTo>
                    <a:pt x="1088" y="981"/>
                  </a:lnTo>
                  <a:lnTo>
                    <a:pt x="1098" y="985"/>
                  </a:lnTo>
                  <a:lnTo>
                    <a:pt x="1107" y="988"/>
                  </a:lnTo>
                  <a:lnTo>
                    <a:pt x="1111" y="980"/>
                  </a:lnTo>
                  <a:lnTo>
                    <a:pt x="1115" y="972"/>
                  </a:lnTo>
                  <a:lnTo>
                    <a:pt x="1121" y="966"/>
                  </a:lnTo>
                  <a:lnTo>
                    <a:pt x="1126" y="960"/>
                  </a:lnTo>
                  <a:lnTo>
                    <a:pt x="1131" y="956"/>
                  </a:lnTo>
                  <a:lnTo>
                    <a:pt x="1135" y="954"/>
                  </a:lnTo>
                  <a:lnTo>
                    <a:pt x="1138" y="953"/>
                  </a:lnTo>
                  <a:lnTo>
                    <a:pt x="1141" y="953"/>
                  </a:lnTo>
                  <a:lnTo>
                    <a:pt x="1145" y="954"/>
                  </a:lnTo>
                  <a:lnTo>
                    <a:pt x="1149" y="956"/>
                  </a:lnTo>
                  <a:lnTo>
                    <a:pt x="1152" y="959"/>
                  </a:lnTo>
                  <a:lnTo>
                    <a:pt x="1155" y="962"/>
                  </a:lnTo>
                  <a:lnTo>
                    <a:pt x="1160" y="969"/>
                  </a:lnTo>
                  <a:lnTo>
                    <a:pt x="1165" y="976"/>
                  </a:lnTo>
                  <a:lnTo>
                    <a:pt x="1169" y="985"/>
                  </a:lnTo>
                  <a:lnTo>
                    <a:pt x="1173" y="993"/>
                  </a:lnTo>
                  <a:lnTo>
                    <a:pt x="1176" y="1000"/>
                  </a:lnTo>
                  <a:lnTo>
                    <a:pt x="1179" y="1011"/>
                  </a:lnTo>
                  <a:lnTo>
                    <a:pt x="1181" y="1023"/>
                  </a:lnTo>
                  <a:lnTo>
                    <a:pt x="1182" y="1030"/>
                  </a:lnTo>
                  <a:lnTo>
                    <a:pt x="1155" y="1030"/>
                  </a:lnTo>
                  <a:lnTo>
                    <a:pt x="1105" y="1030"/>
                  </a:lnTo>
                  <a:lnTo>
                    <a:pt x="1054" y="1030"/>
                  </a:lnTo>
                  <a:lnTo>
                    <a:pt x="1025" y="1030"/>
                  </a:lnTo>
                  <a:lnTo>
                    <a:pt x="1000" y="1030"/>
                  </a:lnTo>
                  <a:lnTo>
                    <a:pt x="948" y="1030"/>
                  </a:lnTo>
                  <a:lnTo>
                    <a:pt x="897" y="1030"/>
                  </a:lnTo>
                  <a:lnTo>
                    <a:pt x="871" y="1030"/>
                  </a:lnTo>
                  <a:lnTo>
                    <a:pt x="869" y="1032"/>
                  </a:lnTo>
                  <a:lnTo>
                    <a:pt x="868" y="1035"/>
                  </a:lnTo>
                  <a:lnTo>
                    <a:pt x="868" y="1038"/>
                  </a:lnTo>
                  <a:lnTo>
                    <a:pt x="868" y="1041"/>
                  </a:lnTo>
                  <a:lnTo>
                    <a:pt x="868" y="2401"/>
                  </a:lnTo>
                  <a:lnTo>
                    <a:pt x="868" y="2412"/>
                  </a:lnTo>
                  <a:lnTo>
                    <a:pt x="869" y="2423"/>
                  </a:lnTo>
                  <a:lnTo>
                    <a:pt x="877" y="2423"/>
                  </a:lnTo>
                  <a:lnTo>
                    <a:pt x="899" y="2423"/>
                  </a:lnTo>
                  <a:lnTo>
                    <a:pt x="934" y="2423"/>
                  </a:lnTo>
                  <a:lnTo>
                    <a:pt x="979" y="2423"/>
                  </a:lnTo>
                  <a:lnTo>
                    <a:pt x="1032" y="2423"/>
                  </a:lnTo>
                  <a:lnTo>
                    <a:pt x="1092" y="2424"/>
                  </a:lnTo>
                  <a:lnTo>
                    <a:pt x="1156" y="2424"/>
                  </a:lnTo>
                  <a:lnTo>
                    <a:pt x="1223" y="2424"/>
                  </a:lnTo>
                  <a:lnTo>
                    <a:pt x="1291" y="2423"/>
                  </a:lnTo>
                  <a:lnTo>
                    <a:pt x="1357" y="2423"/>
                  </a:lnTo>
                  <a:lnTo>
                    <a:pt x="1420" y="2423"/>
                  </a:lnTo>
                  <a:lnTo>
                    <a:pt x="1480" y="2423"/>
                  </a:lnTo>
                  <a:lnTo>
                    <a:pt x="1531" y="2423"/>
                  </a:lnTo>
                  <a:lnTo>
                    <a:pt x="1575" y="2423"/>
                  </a:lnTo>
                  <a:lnTo>
                    <a:pt x="1607" y="2423"/>
                  </a:lnTo>
                  <a:lnTo>
                    <a:pt x="1626" y="2423"/>
                  </a:lnTo>
                  <a:lnTo>
                    <a:pt x="1645" y="2423"/>
                  </a:lnTo>
                  <a:lnTo>
                    <a:pt x="1677" y="2423"/>
                  </a:lnTo>
                  <a:lnTo>
                    <a:pt x="1719" y="2423"/>
                  </a:lnTo>
                  <a:lnTo>
                    <a:pt x="1771" y="2423"/>
                  </a:lnTo>
                  <a:lnTo>
                    <a:pt x="1829" y="2423"/>
                  </a:lnTo>
                  <a:lnTo>
                    <a:pt x="1892" y="2423"/>
                  </a:lnTo>
                  <a:lnTo>
                    <a:pt x="1959" y="2423"/>
                  </a:lnTo>
                  <a:lnTo>
                    <a:pt x="2028" y="2423"/>
                  </a:lnTo>
                  <a:lnTo>
                    <a:pt x="2095" y="2423"/>
                  </a:lnTo>
                  <a:lnTo>
                    <a:pt x="2160" y="2423"/>
                  </a:lnTo>
                  <a:lnTo>
                    <a:pt x="2220" y="2423"/>
                  </a:lnTo>
                  <a:lnTo>
                    <a:pt x="2274" y="2423"/>
                  </a:lnTo>
                  <a:lnTo>
                    <a:pt x="2318" y="2423"/>
                  </a:lnTo>
                  <a:lnTo>
                    <a:pt x="2354" y="2423"/>
                  </a:lnTo>
                  <a:lnTo>
                    <a:pt x="2375" y="2423"/>
                  </a:lnTo>
                  <a:lnTo>
                    <a:pt x="2384" y="2423"/>
                  </a:lnTo>
                  <a:lnTo>
                    <a:pt x="2385" y="2414"/>
                  </a:lnTo>
                  <a:lnTo>
                    <a:pt x="2385" y="2395"/>
                  </a:lnTo>
                  <a:lnTo>
                    <a:pt x="2385" y="2366"/>
                  </a:lnTo>
                  <a:lnTo>
                    <a:pt x="2385" y="2333"/>
                  </a:lnTo>
                  <a:lnTo>
                    <a:pt x="2384" y="2298"/>
                  </a:lnTo>
                  <a:lnTo>
                    <a:pt x="2384" y="2266"/>
                  </a:lnTo>
                  <a:lnTo>
                    <a:pt x="2384" y="2238"/>
                  </a:lnTo>
                  <a:lnTo>
                    <a:pt x="2384" y="2220"/>
                  </a:lnTo>
                  <a:lnTo>
                    <a:pt x="2385" y="2216"/>
                  </a:lnTo>
                  <a:lnTo>
                    <a:pt x="2403" y="2215"/>
                  </a:lnTo>
                  <a:lnTo>
                    <a:pt x="2444" y="2215"/>
                  </a:lnTo>
                  <a:lnTo>
                    <a:pt x="2487" y="2215"/>
                  </a:lnTo>
                  <a:lnTo>
                    <a:pt x="2514" y="2215"/>
                  </a:lnTo>
                  <a:lnTo>
                    <a:pt x="2525" y="2215"/>
                  </a:lnTo>
                  <a:lnTo>
                    <a:pt x="2537" y="2216"/>
                  </a:lnTo>
                  <a:lnTo>
                    <a:pt x="2548" y="2216"/>
                  </a:lnTo>
                  <a:lnTo>
                    <a:pt x="2557" y="2215"/>
                  </a:lnTo>
                  <a:lnTo>
                    <a:pt x="2555" y="2207"/>
                  </a:lnTo>
                  <a:lnTo>
                    <a:pt x="2548" y="2187"/>
                  </a:lnTo>
                  <a:lnTo>
                    <a:pt x="2539" y="2168"/>
                  </a:lnTo>
                  <a:lnTo>
                    <a:pt x="2535" y="2155"/>
                  </a:lnTo>
                  <a:lnTo>
                    <a:pt x="2524" y="2127"/>
                  </a:lnTo>
                  <a:lnTo>
                    <a:pt x="2513" y="2091"/>
                  </a:lnTo>
                  <a:lnTo>
                    <a:pt x="2502" y="2053"/>
                  </a:lnTo>
                  <a:lnTo>
                    <a:pt x="2495" y="2024"/>
                  </a:lnTo>
                  <a:lnTo>
                    <a:pt x="2487" y="1991"/>
                  </a:lnTo>
                  <a:lnTo>
                    <a:pt x="2483" y="1972"/>
                  </a:lnTo>
                  <a:lnTo>
                    <a:pt x="2479" y="1955"/>
                  </a:lnTo>
                  <a:lnTo>
                    <a:pt x="2476" y="1938"/>
                  </a:lnTo>
                  <a:lnTo>
                    <a:pt x="2472" y="1919"/>
                  </a:lnTo>
                  <a:lnTo>
                    <a:pt x="2470" y="1911"/>
                  </a:lnTo>
                  <a:lnTo>
                    <a:pt x="2468" y="1902"/>
                  </a:lnTo>
                  <a:lnTo>
                    <a:pt x="2467" y="1893"/>
                  </a:lnTo>
                  <a:lnTo>
                    <a:pt x="2465" y="1884"/>
                  </a:lnTo>
                  <a:lnTo>
                    <a:pt x="2464" y="1875"/>
                  </a:lnTo>
                  <a:lnTo>
                    <a:pt x="2461" y="1866"/>
                  </a:lnTo>
                  <a:lnTo>
                    <a:pt x="2459" y="1853"/>
                  </a:lnTo>
                  <a:lnTo>
                    <a:pt x="2457" y="1839"/>
                  </a:lnTo>
                  <a:lnTo>
                    <a:pt x="2455" y="1825"/>
                  </a:lnTo>
                  <a:lnTo>
                    <a:pt x="2453" y="1811"/>
                  </a:lnTo>
                  <a:lnTo>
                    <a:pt x="2451" y="1803"/>
                  </a:lnTo>
                  <a:lnTo>
                    <a:pt x="2450" y="1794"/>
                  </a:lnTo>
                  <a:lnTo>
                    <a:pt x="2449" y="1784"/>
                  </a:lnTo>
                  <a:lnTo>
                    <a:pt x="2446" y="1776"/>
                  </a:lnTo>
                  <a:lnTo>
                    <a:pt x="2444" y="1762"/>
                  </a:lnTo>
                  <a:lnTo>
                    <a:pt x="2442" y="1748"/>
                  </a:lnTo>
                  <a:lnTo>
                    <a:pt x="2440" y="1734"/>
                  </a:lnTo>
                  <a:lnTo>
                    <a:pt x="2439" y="1720"/>
                  </a:lnTo>
                  <a:lnTo>
                    <a:pt x="2438" y="1711"/>
                  </a:lnTo>
                  <a:lnTo>
                    <a:pt x="2437" y="1701"/>
                  </a:lnTo>
                  <a:lnTo>
                    <a:pt x="2435" y="1689"/>
                  </a:lnTo>
                  <a:lnTo>
                    <a:pt x="2433" y="1677"/>
                  </a:lnTo>
                  <a:lnTo>
                    <a:pt x="2431" y="1666"/>
                  </a:lnTo>
                  <a:lnTo>
                    <a:pt x="2430" y="1655"/>
                  </a:lnTo>
                  <a:lnTo>
                    <a:pt x="2424" y="1606"/>
                  </a:lnTo>
                  <a:lnTo>
                    <a:pt x="2423" y="1596"/>
                  </a:lnTo>
                  <a:lnTo>
                    <a:pt x="2423" y="1587"/>
                  </a:lnTo>
                  <a:lnTo>
                    <a:pt x="2422" y="1578"/>
                  </a:lnTo>
                  <a:lnTo>
                    <a:pt x="2421" y="1568"/>
                  </a:lnTo>
                  <a:lnTo>
                    <a:pt x="2419" y="1559"/>
                  </a:lnTo>
                  <a:lnTo>
                    <a:pt x="2418" y="1549"/>
                  </a:lnTo>
                  <a:lnTo>
                    <a:pt x="2417" y="1539"/>
                  </a:lnTo>
                  <a:lnTo>
                    <a:pt x="2416" y="1529"/>
                  </a:lnTo>
                  <a:lnTo>
                    <a:pt x="2415" y="1521"/>
                  </a:lnTo>
                  <a:lnTo>
                    <a:pt x="2414" y="1511"/>
                  </a:lnTo>
                  <a:lnTo>
                    <a:pt x="2412" y="1492"/>
                  </a:lnTo>
                  <a:lnTo>
                    <a:pt x="2410" y="1471"/>
                  </a:lnTo>
                  <a:lnTo>
                    <a:pt x="2409" y="1452"/>
                  </a:lnTo>
                  <a:lnTo>
                    <a:pt x="2407" y="1433"/>
                  </a:lnTo>
                  <a:lnTo>
                    <a:pt x="2405" y="1424"/>
                  </a:lnTo>
                  <a:lnTo>
                    <a:pt x="2405" y="1413"/>
                  </a:lnTo>
                  <a:lnTo>
                    <a:pt x="2404" y="1403"/>
                  </a:lnTo>
                  <a:lnTo>
                    <a:pt x="2403" y="1393"/>
                  </a:lnTo>
                  <a:lnTo>
                    <a:pt x="2396" y="1295"/>
                  </a:lnTo>
                  <a:lnTo>
                    <a:pt x="2395" y="1285"/>
                  </a:lnTo>
                  <a:lnTo>
                    <a:pt x="2395" y="1275"/>
                  </a:lnTo>
                  <a:lnTo>
                    <a:pt x="2394" y="1265"/>
                  </a:lnTo>
                  <a:lnTo>
                    <a:pt x="2393" y="1255"/>
                  </a:lnTo>
                  <a:lnTo>
                    <a:pt x="2393" y="1245"/>
                  </a:lnTo>
                  <a:lnTo>
                    <a:pt x="2391" y="1236"/>
                  </a:lnTo>
                  <a:lnTo>
                    <a:pt x="2391" y="1226"/>
                  </a:lnTo>
                  <a:lnTo>
                    <a:pt x="2390" y="1215"/>
                  </a:lnTo>
                  <a:lnTo>
                    <a:pt x="2390" y="1205"/>
                  </a:lnTo>
                  <a:lnTo>
                    <a:pt x="2389" y="1196"/>
                  </a:lnTo>
                  <a:lnTo>
                    <a:pt x="2388" y="1186"/>
                  </a:lnTo>
                  <a:lnTo>
                    <a:pt x="2388" y="1176"/>
                  </a:lnTo>
                  <a:lnTo>
                    <a:pt x="2387" y="1165"/>
                  </a:lnTo>
                  <a:lnTo>
                    <a:pt x="2387" y="1156"/>
                  </a:lnTo>
                  <a:lnTo>
                    <a:pt x="2387" y="1145"/>
                  </a:lnTo>
                  <a:lnTo>
                    <a:pt x="2386" y="1135"/>
                  </a:lnTo>
                  <a:lnTo>
                    <a:pt x="2385" y="1126"/>
                  </a:lnTo>
                  <a:lnTo>
                    <a:pt x="2385" y="1115"/>
                  </a:lnTo>
                  <a:lnTo>
                    <a:pt x="2385" y="1105"/>
                  </a:lnTo>
                  <a:lnTo>
                    <a:pt x="2385" y="1094"/>
                  </a:lnTo>
                  <a:lnTo>
                    <a:pt x="2384" y="1084"/>
                  </a:lnTo>
                  <a:lnTo>
                    <a:pt x="2384" y="1074"/>
                  </a:lnTo>
                  <a:lnTo>
                    <a:pt x="2384" y="1064"/>
                  </a:lnTo>
                  <a:lnTo>
                    <a:pt x="2385" y="1051"/>
                  </a:lnTo>
                  <a:lnTo>
                    <a:pt x="2385" y="1039"/>
                  </a:lnTo>
                  <a:lnTo>
                    <a:pt x="2384" y="1030"/>
                  </a:lnTo>
                  <a:lnTo>
                    <a:pt x="2360" y="1030"/>
                  </a:lnTo>
                  <a:lnTo>
                    <a:pt x="2314" y="1030"/>
                  </a:lnTo>
                  <a:lnTo>
                    <a:pt x="2265" y="1030"/>
                  </a:lnTo>
                  <a:lnTo>
                    <a:pt x="2236" y="1030"/>
                  </a:lnTo>
                  <a:lnTo>
                    <a:pt x="2228" y="1030"/>
                  </a:lnTo>
                  <a:lnTo>
                    <a:pt x="2221" y="1030"/>
                  </a:lnTo>
                  <a:lnTo>
                    <a:pt x="2218" y="1030"/>
                  </a:lnTo>
                  <a:lnTo>
                    <a:pt x="2216" y="1029"/>
                  </a:lnTo>
                  <a:lnTo>
                    <a:pt x="2214" y="1022"/>
                  </a:lnTo>
                  <a:lnTo>
                    <a:pt x="2211" y="1006"/>
                  </a:lnTo>
                  <a:lnTo>
                    <a:pt x="2208" y="995"/>
                  </a:lnTo>
                  <a:lnTo>
                    <a:pt x="2206" y="983"/>
                  </a:lnTo>
                  <a:lnTo>
                    <a:pt x="2203" y="973"/>
                  </a:lnTo>
                  <a:lnTo>
                    <a:pt x="2199" y="962"/>
                  </a:lnTo>
                  <a:lnTo>
                    <a:pt x="2194" y="952"/>
                  </a:lnTo>
                  <a:lnTo>
                    <a:pt x="2189" y="942"/>
                  </a:lnTo>
                  <a:lnTo>
                    <a:pt x="2183" y="933"/>
                  </a:lnTo>
                  <a:lnTo>
                    <a:pt x="2178" y="925"/>
                  </a:lnTo>
                  <a:lnTo>
                    <a:pt x="2172" y="916"/>
                  </a:lnTo>
                  <a:lnTo>
                    <a:pt x="2165" y="908"/>
                  </a:lnTo>
                  <a:lnTo>
                    <a:pt x="2158" y="902"/>
                  </a:lnTo>
                  <a:lnTo>
                    <a:pt x="2150" y="895"/>
                  </a:lnTo>
                  <a:lnTo>
                    <a:pt x="2141" y="890"/>
                  </a:lnTo>
                  <a:lnTo>
                    <a:pt x="2132" y="885"/>
                  </a:lnTo>
                  <a:lnTo>
                    <a:pt x="2120" y="880"/>
                  </a:lnTo>
                  <a:lnTo>
                    <a:pt x="2108" y="877"/>
                  </a:lnTo>
                  <a:lnTo>
                    <a:pt x="2096" y="877"/>
                  </a:lnTo>
                  <a:lnTo>
                    <a:pt x="2084" y="877"/>
                  </a:lnTo>
                  <a:lnTo>
                    <a:pt x="2074" y="879"/>
                  </a:lnTo>
                  <a:lnTo>
                    <a:pt x="2063" y="883"/>
                  </a:lnTo>
                  <a:lnTo>
                    <a:pt x="2052" y="888"/>
                  </a:lnTo>
                  <a:lnTo>
                    <a:pt x="2042" y="893"/>
                  </a:lnTo>
                  <a:lnTo>
                    <a:pt x="2034" y="900"/>
                  </a:lnTo>
                  <a:lnTo>
                    <a:pt x="2027" y="906"/>
                  </a:lnTo>
                  <a:lnTo>
                    <a:pt x="2020" y="914"/>
                  </a:lnTo>
                  <a:lnTo>
                    <a:pt x="2013" y="921"/>
                  </a:lnTo>
                  <a:lnTo>
                    <a:pt x="2009" y="928"/>
                  </a:lnTo>
                  <a:lnTo>
                    <a:pt x="2002" y="940"/>
                  </a:lnTo>
                  <a:lnTo>
                    <a:pt x="1996" y="951"/>
                  </a:lnTo>
                  <a:lnTo>
                    <a:pt x="1993" y="958"/>
                  </a:lnTo>
                  <a:lnTo>
                    <a:pt x="2000" y="962"/>
                  </a:lnTo>
                  <a:lnTo>
                    <a:pt x="2010" y="966"/>
                  </a:lnTo>
                  <a:lnTo>
                    <a:pt x="2019" y="970"/>
                  </a:lnTo>
                  <a:lnTo>
                    <a:pt x="2027" y="973"/>
                  </a:lnTo>
                  <a:lnTo>
                    <a:pt x="2034" y="976"/>
                  </a:lnTo>
                  <a:lnTo>
                    <a:pt x="2046" y="982"/>
                  </a:lnTo>
                  <a:lnTo>
                    <a:pt x="2056" y="986"/>
                  </a:lnTo>
                  <a:lnTo>
                    <a:pt x="2062" y="988"/>
                  </a:lnTo>
                  <a:lnTo>
                    <a:pt x="2067" y="981"/>
                  </a:lnTo>
                  <a:lnTo>
                    <a:pt x="2070" y="973"/>
                  </a:lnTo>
                  <a:lnTo>
                    <a:pt x="2076" y="966"/>
                  </a:lnTo>
                  <a:lnTo>
                    <a:pt x="2081" y="960"/>
                  </a:lnTo>
                  <a:lnTo>
                    <a:pt x="2085" y="956"/>
                  </a:lnTo>
                  <a:lnTo>
                    <a:pt x="2090" y="954"/>
                  </a:lnTo>
                  <a:lnTo>
                    <a:pt x="2093" y="953"/>
                  </a:lnTo>
                  <a:lnTo>
                    <a:pt x="2096" y="953"/>
                  </a:lnTo>
                  <a:lnTo>
                    <a:pt x="2099" y="954"/>
                  </a:lnTo>
                  <a:lnTo>
                    <a:pt x="2104" y="956"/>
                  </a:lnTo>
                  <a:lnTo>
                    <a:pt x="2107" y="959"/>
                  </a:lnTo>
                  <a:lnTo>
                    <a:pt x="2111" y="962"/>
                  </a:lnTo>
                  <a:lnTo>
                    <a:pt x="2116" y="969"/>
                  </a:lnTo>
                  <a:lnTo>
                    <a:pt x="2120" y="976"/>
                  </a:lnTo>
                  <a:lnTo>
                    <a:pt x="2124" y="985"/>
                  </a:lnTo>
                  <a:lnTo>
                    <a:pt x="2128" y="993"/>
                  </a:lnTo>
                  <a:lnTo>
                    <a:pt x="2131" y="1000"/>
                  </a:lnTo>
                  <a:lnTo>
                    <a:pt x="2134" y="1011"/>
                  </a:lnTo>
                  <a:lnTo>
                    <a:pt x="2137" y="1022"/>
                  </a:lnTo>
                  <a:lnTo>
                    <a:pt x="2137" y="1030"/>
                  </a:lnTo>
                  <a:lnTo>
                    <a:pt x="2123" y="1030"/>
                  </a:lnTo>
                  <a:lnTo>
                    <a:pt x="2108" y="1030"/>
                  </a:lnTo>
                  <a:lnTo>
                    <a:pt x="1957" y="1030"/>
                  </a:lnTo>
                  <a:lnTo>
                    <a:pt x="1944" y="1030"/>
                  </a:lnTo>
                  <a:lnTo>
                    <a:pt x="1926" y="1030"/>
                  </a:lnTo>
                  <a:lnTo>
                    <a:pt x="1908" y="1030"/>
                  </a:lnTo>
                  <a:lnTo>
                    <a:pt x="1897" y="1030"/>
                  </a:lnTo>
                  <a:lnTo>
                    <a:pt x="1895" y="1019"/>
                  </a:lnTo>
                  <a:lnTo>
                    <a:pt x="1892" y="1006"/>
                  </a:lnTo>
                  <a:lnTo>
                    <a:pt x="1888" y="987"/>
                  </a:lnTo>
                  <a:lnTo>
                    <a:pt x="1883" y="970"/>
                  </a:lnTo>
                  <a:lnTo>
                    <a:pt x="1875" y="953"/>
                  </a:lnTo>
                  <a:lnTo>
                    <a:pt x="1867" y="935"/>
                  </a:lnTo>
                  <a:lnTo>
                    <a:pt x="1862" y="928"/>
                  </a:lnTo>
                  <a:lnTo>
                    <a:pt x="1857" y="920"/>
                  </a:lnTo>
                  <a:lnTo>
                    <a:pt x="1850" y="913"/>
                  </a:lnTo>
                  <a:lnTo>
                    <a:pt x="1844" y="906"/>
                  </a:lnTo>
                  <a:lnTo>
                    <a:pt x="1838" y="901"/>
                  </a:lnTo>
                  <a:lnTo>
                    <a:pt x="1830" y="894"/>
                  </a:lnTo>
                  <a:lnTo>
                    <a:pt x="1822" y="889"/>
                  </a:lnTo>
                  <a:lnTo>
                    <a:pt x="1814" y="885"/>
                  </a:lnTo>
                  <a:lnTo>
                    <a:pt x="1802" y="880"/>
                  </a:lnTo>
                  <a:lnTo>
                    <a:pt x="1790" y="878"/>
                  </a:lnTo>
                  <a:lnTo>
                    <a:pt x="1779" y="877"/>
                  </a:lnTo>
                  <a:lnTo>
                    <a:pt x="1767" y="877"/>
                  </a:lnTo>
                  <a:lnTo>
                    <a:pt x="1757" y="879"/>
                  </a:lnTo>
                  <a:lnTo>
                    <a:pt x="1745" y="883"/>
                  </a:lnTo>
                  <a:lnTo>
                    <a:pt x="1734" y="888"/>
                  </a:lnTo>
                  <a:lnTo>
                    <a:pt x="1724" y="893"/>
                  </a:lnTo>
                  <a:lnTo>
                    <a:pt x="1716" y="900"/>
                  </a:lnTo>
                  <a:lnTo>
                    <a:pt x="1708" y="906"/>
                  </a:lnTo>
                  <a:lnTo>
                    <a:pt x="1702" y="914"/>
                  </a:lnTo>
                  <a:lnTo>
                    <a:pt x="1695" y="921"/>
                  </a:lnTo>
                  <a:lnTo>
                    <a:pt x="1691" y="928"/>
                  </a:lnTo>
                  <a:lnTo>
                    <a:pt x="1683" y="940"/>
                  </a:lnTo>
                  <a:lnTo>
                    <a:pt x="1677" y="951"/>
                  </a:lnTo>
                  <a:lnTo>
                    <a:pt x="1675" y="958"/>
                  </a:lnTo>
                  <a:lnTo>
                    <a:pt x="1682" y="962"/>
                  </a:lnTo>
                  <a:lnTo>
                    <a:pt x="1691" y="966"/>
                  </a:lnTo>
                  <a:lnTo>
                    <a:pt x="1703" y="971"/>
                  </a:lnTo>
                  <a:lnTo>
                    <a:pt x="1719" y="979"/>
                  </a:lnTo>
                  <a:lnTo>
                    <a:pt x="1735" y="985"/>
                  </a:lnTo>
                  <a:lnTo>
                    <a:pt x="1744" y="988"/>
                  </a:lnTo>
                  <a:lnTo>
                    <a:pt x="1748" y="981"/>
                  </a:lnTo>
                  <a:lnTo>
                    <a:pt x="1752" y="972"/>
                  </a:lnTo>
                  <a:lnTo>
                    <a:pt x="1758" y="966"/>
                  </a:lnTo>
                  <a:lnTo>
                    <a:pt x="1763" y="960"/>
                  </a:lnTo>
                  <a:lnTo>
                    <a:pt x="1767" y="956"/>
                  </a:lnTo>
                  <a:lnTo>
                    <a:pt x="1772" y="954"/>
                  </a:lnTo>
                  <a:lnTo>
                    <a:pt x="1775" y="953"/>
                  </a:lnTo>
                  <a:lnTo>
                    <a:pt x="1778" y="953"/>
                  </a:lnTo>
                  <a:lnTo>
                    <a:pt x="1783" y="954"/>
                  </a:lnTo>
                  <a:lnTo>
                    <a:pt x="1786" y="956"/>
                  </a:lnTo>
                  <a:lnTo>
                    <a:pt x="1789" y="959"/>
                  </a:lnTo>
                  <a:lnTo>
                    <a:pt x="1792" y="964"/>
                  </a:lnTo>
                  <a:lnTo>
                    <a:pt x="1800" y="973"/>
                  </a:lnTo>
                  <a:lnTo>
                    <a:pt x="1806" y="985"/>
                  </a:lnTo>
                  <a:lnTo>
                    <a:pt x="1812" y="998"/>
                  </a:lnTo>
                  <a:lnTo>
                    <a:pt x="1815" y="1011"/>
                  </a:lnTo>
                  <a:lnTo>
                    <a:pt x="1818" y="1021"/>
                  </a:lnTo>
                  <a:lnTo>
                    <a:pt x="1819" y="1030"/>
                  </a:lnTo>
                  <a:lnTo>
                    <a:pt x="1809" y="1030"/>
                  </a:lnTo>
                  <a:lnTo>
                    <a:pt x="1786" y="1030"/>
                  </a:lnTo>
                  <a:lnTo>
                    <a:pt x="1752" y="1030"/>
                  </a:lnTo>
                  <a:lnTo>
                    <a:pt x="1715" y="1030"/>
                  </a:lnTo>
                  <a:lnTo>
                    <a:pt x="1675" y="1030"/>
                  </a:lnTo>
                  <a:lnTo>
                    <a:pt x="1639" y="1030"/>
                  </a:lnTo>
                  <a:lnTo>
                    <a:pt x="1610" y="1030"/>
                  </a:lnTo>
                  <a:lnTo>
                    <a:pt x="1593" y="1030"/>
                  </a:lnTo>
                  <a:lnTo>
                    <a:pt x="1584" y="1030"/>
                  </a:lnTo>
                  <a:lnTo>
                    <a:pt x="1580" y="1029"/>
                  </a:lnTo>
                  <a:lnTo>
                    <a:pt x="1578" y="1026"/>
                  </a:lnTo>
                  <a:lnTo>
                    <a:pt x="1577" y="1019"/>
                  </a:lnTo>
                  <a:lnTo>
                    <a:pt x="1572" y="998"/>
                  </a:lnTo>
                  <a:lnTo>
                    <a:pt x="1568" y="979"/>
                  </a:lnTo>
                  <a:lnTo>
                    <a:pt x="1561" y="960"/>
                  </a:lnTo>
                  <a:lnTo>
                    <a:pt x="1552" y="942"/>
                  </a:lnTo>
                  <a:lnTo>
                    <a:pt x="1547" y="933"/>
                  </a:lnTo>
                  <a:lnTo>
                    <a:pt x="1541" y="925"/>
                  </a:lnTo>
                  <a:lnTo>
                    <a:pt x="1535" y="916"/>
                  </a:lnTo>
                  <a:lnTo>
                    <a:pt x="1528" y="908"/>
                  </a:lnTo>
                  <a:lnTo>
                    <a:pt x="1521" y="902"/>
                  </a:lnTo>
                  <a:lnTo>
                    <a:pt x="1513" y="895"/>
                  </a:lnTo>
                  <a:lnTo>
                    <a:pt x="1504" y="890"/>
                  </a:lnTo>
                  <a:lnTo>
                    <a:pt x="1495" y="885"/>
                  </a:lnTo>
                  <a:lnTo>
                    <a:pt x="1487" y="881"/>
                  </a:lnTo>
                  <a:lnTo>
                    <a:pt x="1481" y="879"/>
                  </a:lnTo>
                  <a:lnTo>
                    <a:pt x="1473" y="878"/>
                  </a:lnTo>
                  <a:lnTo>
                    <a:pt x="1466" y="877"/>
                  </a:lnTo>
                  <a:lnTo>
                    <a:pt x="1459" y="877"/>
                  </a:lnTo>
                  <a:lnTo>
                    <a:pt x="1452" y="877"/>
                  </a:lnTo>
                  <a:lnTo>
                    <a:pt x="1445" y="878"/>
                  </a:lnTo>
                  <a:lnTo>
                    <a:pt x="1438" y="879"/>
                  </a:lnTo>
                  <a:lnTo>
                    <a:pt x="1425" y="884"/>
                  </a:lnTo>
                  <a:lnTo>
                    <a:pt x="1412" y="889"/>
                  </a:lnTo>
                  <a:lnTo>
                    <a:pt x="1400" y="898"/>
                  </a:lnTo>
                  <a:lnTo>
                    <a:pt x="1390" y="906"/>
                  </a:lnTo>
                  <a:lnTo>
                    <a:pt x="1376" y="921"/>
                  </a:lnTo>
                  <a:lnTo>
                    <a:pt x="1372" y="928"/>
                  </a:lnTo>
                  <a:lnTo>
                    <a:pt x="1365" y="940"/>
                  </a:lnTo>
                  <a:lnTo>
                    <a:pt x="1359" y="951"/>
                  </a:lnTo>
                  <a:lnTo>
                    <a:pt x="1356" y="958"/>
                  </a:lnTo>
                  <a:lnTo>
                    <a:pt x="1363" y="962"/>
                  </a:lnTo>
                  <a:lnTo>
                    <a:pt x="1373" y="966"/>
                  </a:lnTo>
                  <a:lnTo>
                    <a:pt x="1385" y="971"/>
                  </a:lnTo>
                  <a:lnTo>
                    <a:pt x="1401" y="979"/>
                  </a:lnTo>
                  <a:lnTo>
                    <a:pt x="1416" y="985"/>
                  </a:lnTo>
                  <a:lnTo>
                    <a:pt x="1426" y="988"/>
                  </a:lnTo>
                  <a:lnTo>
                    <a:pt x="1429" y="980"/>
                  </a:lnTo>
                  <a:lnTo>
                    <a:pt x="1434" y="972"/>
                  </a:lnTo>
                  <a:lnTo>
                    <a:pt x="1440" y="966"/>
                  </a:lnTo>
                  <a:lnTo>
                    <a:pt x="1444" y="960"/>
                  </a:lnTo>
                  <a:lnTo>
                    <a:pt x="1448" y="956"/>
                  </a:lnTo>
                  <a:lnTo>
                    <a:pt x="1453" y="954"/>
                  </a:lnTo>
                  <a:lnTo>
                    <a:pt x="1457" y="953"/>
                  </a:lnTo>
                  <a:lnTo>
                    <a:pt x="1460" y="953"/>
                  </a:lnTo>
                  <a:lnTo>
                    <a:pt x="1464" y="955"/>
                  </a:lnTo>
                  <a:lnTo>
                    <a:pt x="1467" y="957"/>
                  </a:lnTo>
                  <a:lnTo>
                    <a:pt x="1471" y="959"/>
                  </a:lnTo>
                  <a:lnTo>
                    <a:pt x="1474" y="964"/>
                  </a:lnTo>
                  <a:lnTo>
                    <a:pt x="1479" y="969"/>
                  </a:lnTo>
                  <a:lnTo>
                    <a:pt x="1484" y="976"/>
                  </a:lnTo>
                  <a:lnTo>
                    <a:pt x="1488" y="985"/>
                  </a:lnTo>
                  <a:lnTo>
                    <a:pt x="1492" y="993"/>
                  </a:lnTo>
                  <a:lnTo>
                    <a:pt x="1494" y="1001"/>
                  </a:lnTo>
                  <a:lnTo>
                    <a:pt x="1497" y="1012"/>
                  </a:lnTo>
                  <a:lnTo>
                    <a:pt x="1500" y="1023"/>
                  </a:lnTo>
                  <a:lnTo>
                    <a:pt x="1500" y="1030"/>
                  </a:lnTo>
                  <a:lnTo>
                    <a:pt x="1493" y="1030"/>
                  </a:lnTo>
                  <a:lnTo>
                    <a:pt x="1480" y="1030"/>
                  </a:lnTo>
                  <a:lnTo>
                    <a:pt x="1467" y="1030"/>
                  </a:lnTo>
                  <a:lnTo>
                    <a:pt x="1457" y="1030"/>
                  </a:lnTo>
                  <a:lnTo>
                    <a:pt x="1284" y="1030"/>
                  </a:lnTo>
                  <a:lnTo>
                    <a:pt x="1270" y="1030"/>
                  </a:lnTo>
                  <a:lnTo>
                    <a:pt x="1262" y="1030"/>
                  </a:lnTo>
                  <a:lnTo>
                    <a:pt x="1261" y="1030"/>
                  </a:lnTo>
                  <a:lnTo>
                    <a:pt x="1260" y="1028"/>
                  </a:lnTo>
                  <a:lnTo>
                    <a:pt x="1260" y="1026"/>
                  </a:lnTo>
                  <a:lnTo>
                    <a:pt x="1259" y="1022"/>
                  </a:lnTo>
                  <a:lnTo>
                    <a:pt x="1257" y="1011"/>
                  </a:lnTo>
                  <a:lnTo>
                    <a:pt x="1254" y="999"/>
                  </a:lnTo>
                  <a:lnTo>
                    <a:pt x="1252" y="988"/>
                  </a:lnTo>
                  <a:lnTo>
                    <a:pt x="1249" y="978"/>
                  </a:lnTo>
                  <a:lnTo>
                    <a:pt x="1244" y="962"/>
                  </a:lnTo>
                  <a:lnTo>
                    <a:pt x="1236" y="947"/>
                  </a:lnTo>
                  <a:lnTo>
                    <a:pt x="1229" y="933"/>
                  </a:lnTo>
                  <a:lnTo>
                    <a:pt x="1219" y="919"/>
                  </a:lnTo>
                  <a:lnTo>
                    <a:pt x="1209" y="908"/>
                  </a:lnTo>
                  <a:lnTo>
                    <a:pt x="1197" y="898"/>
                  </a:lnTo>
                  <a:lnTo>
                    <a:pt x="1191" y="893"/>
                  </a:lnTo>
                  <a:lnTo>
                    <a:pt x="1184" y="889"/>
                  </a:lnTo>
                  <a:lnTo>
                    <a:pt x="1177" y="885"/>
                  </a:lnTo>
                  <a:lnTo>
                    <a:pt x="1168" y="881"/>
                  </a:lnTo>
                  <a:lnTo>
                    <a:pt x="1159" y="879"/>
                  </a:lnTo>
                  <a:lnTo>
                    <a:pt x="1150" y="877"/>
                  </a:lnTo>
                  <a:lnTo>
                    <a:pt x="1140" y="876"/>
                  </a:lnTo>
                  <a:lnTo>
                    <a:pt x="1132" y="877"/>
                  </a:lnTo>
                  <a:lnTo>
                    <a:pt x="1118" y="879"/>
                  </a:lnTo>
                  <a:lnTo>
                    <a:pt x="1106" y="884"/>
                  </a:lnTo>
                  <a:lnTo>
                    <a:pt x="1095" y="889"/>
                  </a:lnTo>
                  <a:lnTo>
                    <a:pt x="1085" y="894"/>
                  </a:lnTo>
                  <a:lnTo>
                    <a:pt x="1076" y="902"/>
                  </a:lnTo>
                  <a:lnTo>
                    <a:pt x="1068" y="911"/>
                  </a:lnTo>
                  <a:lnTo>
                    <a:pt x="1060" y="919"/>
                  </a:lnTo>
                  <a:lnTo>
                    <a:pt x="1053" y="929"/>
                  </a:lnTo>
                  <a:lnTo>
                    <a:pt x="1049" y="935"/>
                  </a:lnTo>
                  <a:lnTo>
                    <a:pt x="1044" y="944"/>
                  </a:lnTo>
                  <a:lnTo>
                    <a:pt x="1039" y="953"/>
                  </a:lnTo>
                  <a:lnTo>
                    <a:pt x="1038" y="958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grpSp>
        <p:nvGrpSpPr>
          <p:cNvPr id="164" name="Группа 163">
            <a:extLst>
              <a:ext uri="{FF2B5EF4-FFF2-40B4-BE49-F238E27FC236}">
                <a16:creationId xmlns="" xmlns:a16="http://schemas.microsoft.com/office/drawing/2014/main" id="{7E26BE5E-C1E0-4EF5-A27C-439EDB9A6564}"/>
              </a:ext>
            </a:extLst>
          </p:cNvPr>
          <p:cNvGrpSpPr/>
          <p:nvPr/>
        </p:nvGrpSpPr>
        <p:grpSpPr>
          <a:xfrm>
            <a:off x="535452" y="1406151"/>
            <a:ext cx="486000" cy="487157"/>
            <a:chOff x="-747576" y="1970900"/>
            <a:chExt cx="486000" cy="487157"/>
          </a:xfrm>
        </p:grpSpPr>
        <p:sp>
          <p:nvSpPr>
            <p:cNvPr id="165" name="Овал 164">
              <a:extLst>
                <a:ext uri="{FF2B5EF4-FFF2-40B4-BE49-F238E27FC236}">
                  <a16:creationId xmlns="" xmlns:a16="http://schemas.microsoft.com/office/drawing/2014/main" id="{9A24B7F2-EA6C-48F4-8564-99EB5C9FFD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47576" y="1970900"/>
              <a:ext cx="485908" cy="48590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6" name="Freeform 12">
              <a:extLst>
                <a:ext uri="{FF2B5EF4-FFF2-40B4-BE49-F238E27FC236}">
                  <a16:creationId xmlns="" xmlns:a16="http://schemas.microsoft.com/office/drawing/2014/main" id="{D7FB584D-900A-455D-A0A8-B81D9D3A1A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47576" y="1970900"/>
              <a:ext cx="486000" cy="487157"/>
            </a:xfrm>
            <a:custGeom>
              <a:avLst/>
              <a:gdLst>
                <a:gd name="T0" fmla="*/ 1006 w 3356"/>
                <a:gd name="T1" fmla="*/ 2249 h 3363"/>
                <a:gd name="T2" fmla="*/ 2438 w 3356"/>
                <a:gd name="T3" fmla="*/ 1749 h 3363"/>
                <a:gd name="T4" fmla="*/ 2261 w 3356"/>
                <a:gd name="T5" fmla="*/ 1822 h 3363"/>
                <a:gd name="T6" fmla="*/ 1233 w 3356"/>
                <a:gd name="T7" fmla="*/ 1824 h 3363"/>
                <a:gd name="T8" fmla="*/ 995 w 3356"/>
                <a:gd name="T9" fmla="*/ 1781 h 3363"/>
                <a:gd name="T10" fmla="*/ 2292 w 3356"/>
                <a:gd name="T11" fmla="*/ 1742 h 3363"/>
                <a:gd name="T12" fmla="*/ 2422 w 3356"/>
                <a:gd name="T13" fmla="*/ 1663 h 3363"/>
                <a:gd name="T14" fmla="*/ 2470 w 3356"/>
                <a:gd name="T15" fmla="*/ 1527 h 3363"/>
                <a:gd name="T16" fmla="*/ 934 w 3356"/>
                <a:gd name="T17" fmla="*/ 1617 h 3363"/>
                <a:gd name="T18" fmla="*/ 1035 w 3356"/>
                <a:gd name="T19" fmla="*/ 1720 h 3363"/>
                <a:gd name="T20" fmla="*/ 1233 w 3356"/>
                <a:gd name="T21" fmla="*/ 1655 h 3363"/>
                <a:gd name="T22" fmla="*/ 1924 w 3356"/>
                <a:gd name="T23" fmla="*/ 1099 h 3363"/>
                <a:gd name="T24" fmla="*/ 2474 w 3356"/>
                <a:gd name="T25" fmla="*/ 2379 h 3363"/>
                <a:gd name="T26" fmla="*/ 1428 w 3356"/>
                <a:gd name="T27" fmla="*/ 1067 h 3363"/>
                <a:gd name="T28" fmla="*/ 1511 w 3356"/>
                <a:gd name="T29" fmla="*/ 913 h 3363"/>
                <a:gd name="T30" fmla="*/ 1900 w 3356"/>
                <a:gd name="T31" fmla="*/ 969 h 3363"/>
                <a:gd name="T32" fmla="*/ 1847 w 3356"/>
                <a:gd name="T33" fmla="*/ 1028 h 3363"/>
                <a:gd name="T34" fmla="*/ 1541 w 3356"/>
                <a:gd name="T35" fmla="*/ 978 h 3363"/>
                <a:gd name="T36" fmla="*/ 1501 w 3356"/>
                <a:gd name="T37" fmla="*/ 1099 h 3363"/>
                <a:gd name="T38" fmla="*/ 2647 w 3356"/>
                <a:gd name="T39" fmla="*/ 1150 h 3363"/>
                <a:gd name="T40" fmla="*/ 2340 w 3356"/>
                <a:gd name="T41" fmla="*/ 973 h 3363"/>
                <a:gd name="T42" fmla="*/ 3342 w 3356"/>
                <a:gd name="T43" fmla="*/ 1895 h 3363"/>
                <a:gd name="T44" fmla="*/ 3190 w 3356"/>
                <a:gd name="T45" fmla="*/ 2411 h 3363"/>
                <a:gd name="T46" fmla="*/ 2893 w 3356"/>
                <a:gd name="T47" fmla="*/ 2841 h 3363"/>
                <a:gd name="T48" fmla="*/ 2478 w 3356"/>
                <a:gd name="T49" fmla="*/ 3160 h 3363"/>
                <a:gd name="T50" fmla="*/ 1975 w 3356"/>
                <a:gd name="T51" fmla="*/ 3336 h 3363"/>
                <a:gd name="T52" fmla="*/ 1423 w 3356"/>
                <a:gd name="T53" fmla="*/ 3344 h 3363"/>
                <a:gd name="T54" fmla="*/ 914 w 3356"/>
                <a:gd name="T55" fmla="*/ 3178 h 3363"/>
                <a:gd name="T56" fmla="*/ 491 w 3356"/>
                <a:gd name="T57" fmla="*/ 2871 h 3363"/>
                <a:gd name="T58" fmla="*/ 183 w 3356"/>
                <a:gd name="T59" fmla="*/ 2447 h 3363"/>
                <a:gd name="T60" fmla="*/ 19 w 3356"/>
                <a:gd name="T61" fmla="*/ 1938 h 3363"/>
                <a:gd name="T62" fmla="*/ 26 w 3356"/>
                <a:gd name="T63" fmla="*/ 1383 h 3363"/>
                <a:gd name="T64" fmla="*/ 203 w 3356"/>
                <a:gd name="T65" fmla="*/ 880 h 3363"/>
                <a:gd name="T66" fmla="*/ 521 w 3356"/>
                <a:gd name="T67" fmla="*/ 464 h 3363"/>
                <a:gd name="T68" fmla="*/ 951 w 3356"/>
                <a:gd name="T69" fmla="*/ 166 h 3363"/>
                <a:gd name="T70" fmla="*/ 1465 w 3356"/>
                <a:gd name="T71" fmla="*/ 13 h 3363"/>
                <a:gd name="T72" fmla="*/ 2016 w 3356"/>
                <a:gd name="T73" fmla="*/ 35 h 3363"/>
                <a:gd name="T74" fmla="*/ 2513 w 3356"/>
                <a:gd name="T75" fmla="*/ 222 h 3363"/>
                <a:gd name="T76" fmla="*/ 2921 w 3356"/>
                <a:gd name="T77" fmla="*/ 551 h 3363"/>
                <a:gd name="T78" fmla="*/ 3207 w 3356"/>
                <a:gd name="T79" fmla="*/ 989 h 3363"/>
                <a:gd name="T80" fmla="*/ 3347 w 3356"/>
                <a:gd name="T81" fmla="*/ 1510 h 3363"/>
                <a:gd name="T82" fmla="*/ 3009 w 3356"/>
                <a:gd name="T83" fmla="*/ 2581 h 3363"/>
                <a:gd name="T84" fmla="*/ 3222 w 3356"/>
                <a:gd name="T85" fmla="*/ 2122 h 3363"/>
                <a:gd name="T86" fmla="*/ 3282 w 3356"/>
                <a:gd name="T87" fmla="*/ 1598 h 3363"/>
                <a:gd name="T88" fmla="*/ 3172 w 3356"/>
                <a:gd name="T89" fmla="*/ 1092 h 3363"/>
                <a:gd name="T90" fmla="*/ 2917 w 3356"/>
                <a:gd name="T91" fmla="*/ 658 h 3363"/>
                <a:gd name="T92" fmla="*/ 2543 w 3356"/>
                <a:gd name="T93" fmla="*/ 326 h 3363"/>
                <a:gd name="T94" fmla="*/ 2079 w 3356"/>
                <a:gd name="T95" fmla="*/ 123 h 3363"/>
                <a:gd name="T96" fmla="*/ 1554 w 3356"/>
                <a:gd name="T97" fmla="*/ 78 h 3363"/>
                <a:gd name="T98" fmla="*/ 1053 w 3356"/>
                <a:gd name="T99" fmla="*/ 199 h 3363"/>
                <a:gd name="T100" fmla="*/ 627 w 3356"/>
                <a:gd name="T101" fmla="*/ 464 h 3363"/>
                <a:gd name="T102" fmla="*/ 305 w 3356"/>
                <a:gd name="T103" fmla="*/ 847 h 3363"/>
                <a:gd name="T104" fmla="*/ 113 w 3356"/>
                <a:gd name="T105" fmla="*/ 1318 h 3363"/>
                <a:gd name="T106" fmla="*/ 81 w 3356"/>
                <a:gd name="T107" fmla="*/ 1846 h 3363"/>
                <a:gd name="T108" fmla="*/ 214 w 3356"/>
                <a:gd name="T109" fmla="*/ 2344 h 3363"/>
                <a:gd name="T110" fmla="*/ 489 w 3356"/>
                <a:gd name="T111" fmla="*/ 2763 h 3363"/>
                <a:gd name="T112" fmla="*/ 878 w 3356"/>
                <a:gd name="T113" fmla="*/ 3077 h 3363"/>
                <a:gd name="T114" fmla="*/ 1355 w 3356"/>
                <a:gd name="T115" fmla="*/ 3257 h 3363"/>
                <a:gd name="T116" fmla="*/ 1883 w 3356"/>
                <a:gd name="T117" fmla="*/ 3278 h 3363"/>
                <a:gd name="T118" fmla="*/ 2374 w 3356"/>
                <a:gd name="T119" fmla="*/ 3132 h 3363"/>
                <a:gd name="T120" fmla="*/ 2786 w 3356"/>
                <a:gd name="T121" fmla="*/ 2846 h 3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6" h="3363">
                  <a:moveTo>
                    <a:pt x="2307" y="2176"/>
                  </a:moveTo>
                  <a:lnTo>
                    <a:pt x="2307" y="2000"/>
                  </a:lnTo>
                  <a:lnTo>
                    <a:pt x="2112" y="2176"/>
                  </a:lnTo>
                  <a:lnTo>
                    <a:pt x="2307" y="2176"/>
                  </a:lnTo>
                  <a:close/>
                  <a:moveTo>
                    <a:pt x="2380" y="1919"/>
                  </a:moveTo>
                  <a:lnTo>
                    <a:pt x="2380" y="2249"/>
                  </a:lnTo>
                  <a:lnTo>
                    <a:pt x="1924" y="2249"/>
                  </a:lnTo>
                  <a:lnTo>
                    <a:pt x="2380" y="1837"/>
                  </a:lnTo>
                  <a:lnTo>
                    <a:pt x="2380" y="1919"/>
                  </a:lnTo>
                  <a:close/>
                  <a:moveTo>
                    <a:pt x="1006" y="2213"/>
                  </a:moveTo>
                  <a:lnTo>
                    <a:pt x="1006" y="1837"/>
                  </a:lnTo>
                  <a:lnTo>
                    <a:pt x="1461" y="2249"/>
                  </a:lnTo>
                  <a:lnTo>
                    <a:pt x="1006" y="2249"/>
                  </a:lnTo>
                  <a:lnTo>
                    <a:pt x="1006" y="2213"/>
                  </a:lnTo>
                  <a:close/>
                  <a:moveTo>
                    <a:pt x="1078" y="2000"/>
                  </a:moveTo>
                  <a:lnTo>
                    <a:pt x="1078" y="2176"/>
                  </a:lnTo>
                  <a:lnTo>
                    <a:pt x="1273" y="2176"/>
                  </a:lnTo>
                  <a:lnTo>
                    <a:pt x="1078" y="2000"/>
                  </a:lnTo>
                  <a:close/>
                  <a:moveTo>
                    <a:pt x="1957" y="1850"/>
                  </a:moveTo>
                  <a:lnTo>
                    <a:pt x="2048" y="1850"/>
                  </a:lnTo>
                  <a:lnTo>
                    <a:pt x="2048" y="1727"/>
                  </a:lnTo>
                  <a:lnTo>
                    <a:pt x="1957" y="1727"/>
                  </a:lnTo>
                  <a:lnTo>
                    <a:pt x="1957" y="1850"/>
                  </a:lnTo>
                  <a:close/>
                  <a:moveTo>
                    <a:pt x="947" y="2307"/>
                  </a:moveTo>
                  <a:lnTo>
                    <a:pt x="2438" y="2307"/>
                  </a:lnTo>
                  <a:lnTo>
                    <a:pt x="2438" y="1749"/>
                  </a:lnTo>
                  <a:lnTo>
                    <a:pt x="2427" y="1757"/>
                  </a:lnTo>
                  <a:lnTo>
                    <a:pt x="2415" y="1766"/>
                  </a:lnTo>
                  <a:lnTo>
                    <a:pt x="2402" y="1773"/>
                  </a:lnTo>
                  <a:lnTo>
                    <a:pt x="2390" y="1781"/>
                  </a:lnTo>
                  <a:lnTo>
                    <a:pt x="2377" y="1787"/>
                  </a:lnTo>
                  <a:lnTo>
                    <a:pt x="2363" y="1794"/>
                  </a:lnTo>
                  <a:lnTo>
                    <a:pt x="2350" y="1799"/>
                  </a:lnTo>
                  <a:lnTo>
                    <a:pt x="2335" y="1805"/>
                  </a:lnTo>
                  <a:lnTo>
                    <a:pt x="2321" y="1809"/>
                  </a:lnTo>
                  <a:lnTo>
                    <a:pt x="2307" y="1813"/>
                  </a:lnTo>
                  <a:lnTo>
                    <a:pt x="2292" y="1817"/>
                  </a:lnTo>
                  <a:lnTo>
                    <a:pt x="2277" y="1820"/>
                  </a:lnTo>
                  <a:lnTo>
                    <a:pt x="2261" y="1822"/>
                  </a:lnTo>
                  <a:lnTo>
                    <a:pt x="2246" y="1823"/>
                  </a:lnTo>
                  <a:lnTo>
                    <a:pt x="2230" y="1824"/>
                  </a:lnTo>
                  <a:lnTo>
                    <a:pt x="2214" y="1824"/>
                  </a:lnTo>
                  <a:lnTo>
                    <a:pt x="2120" y="1824"/>
                  </a:lnTo>
                  <a:lnTo>
                    <a:pt x="2120" y="1922"/>
                  </a:lnTo>
                  <a:lnTo>
                    <a:pt x="2083" y="1922"/>
                  </a:lnTo>
                  <a:lnTo>
                    <a:pt x="1884" y="1922"/>
                  </a:lnTo>
                  <a:lnTo>
                    <a:pt x="1884" y="1824"/>
                  </a:lnTo>
                  <a:lnTo>
                    <a:pt x="1469" y="1824"/>
                  </a:lnTo>
                  <a:lnTo>
                    <a:pt x="1469" y="1922"/>
                  </a:lnTo>
                  <a:lnTo>
                    <a:pt x="1432" y="1922"/>
                  </a:lnTo>
                  <a:lnTo>
                    <a:pt x="1233" y="1922"/>
                  </a:lnTo>
                  <a:lnTo>
                    <a:pt x="1233" y="1824"/>
                  </a:lnTo>
                  <a:lnTo>
                    <a:pt x="1171" y="1824"/>
                  </a:lnTo>
                  <a:lnTo>
                    <a:pt x="1155" y="1824"/>
                  </a:lnTo>
                  <a:lnTo>
                    <a:pt x="1139" y="1823"/>
                  </a:lnTo>
                  <a:lnTo>
                    <a:pt x="1124" y="1822"/>
                  </a:lnTo>
                  <a:lnTo>
                    <a:pt x="1108" y="1820"/>
                  </a:lnTo>
                  <a:lnTo>
                    <a:pt x="1093" y="1817"/>
                  </a:lnTo>
                  <a:lnTo>
                    <a:pt x="1078" y="1813"/>
                  </a:lnTo>
                  <a:lnTo>
                    <a:pt x="1064" y="1809"/>
                  </a:lnTo>
                  <a:lnTo>
                    <a:pt x="1049" y="1805"/>
                  </a:lnTo>
                  <a:lnTo>
                    <a:pt x="1035" y="1799"/>
                  </a:lnTo>
                  <a:lnTo>
                    <a:pt x="1022" y="1794"/>
                  </a:lnTo>
                  <a:lnTo>
                    <a:pt x="1008" y="1787"/>
                  </a:lnTo>
                  <a:lnTo>
                    <a:pt x="995" y="1781"/>
                  </a:lnTo>
                  <a:lnTo>
                    <a:pt x="983" y="1773"/>
                  </a:lnTo>
                  <a:lnTo>
                    <a:pt x="970" y="1766"/>
                  </a:lnTo>
                  <a:lnTo>
                    <a:pt x="959" y="1757"/>
                  </a:lnTo>
                  <a:lnTo>
                    <a:pt x="947" y="1749"/>
                  </a:lnTo>
                  <a:lnTo>
                    <a:pt x="947" y="2307"/>
                  </a:lnTo>
                  <a:close/>
                  <a:moveTo>
                    <a:pt x="2120" y="1752"/>
                  </a:moveTo>
                  <a:lnTo>
                    <a:pt x="2214" y="1752"/>
                  </a:lnTo>
                  <a:lnTo>
                    <a:pt x="2228" y="1752"/>
                  </a:lnTo>
                  <a:lnTo>
                    <a:pt x="2241" y="1751"/>
                  </a:lnTo>
                  <a:lnTo>
                    <a:pt x="2253" y="1750"/>
                  </a:lnTo>
                  <a:lnTo>
                    <a:pt x="2266" y="1747"/>
                  </a:lnTo>
                  <a:lnTo>
                    <a:pt x="2279" y="1745"/>
                  </a:lnTo>
                  <a:lnTo>
                    <a:pt x="2292" y="1742"/>
                  </a:lnTo>
                  <a:lnTo>
                    <a:pt x="2304" y="1739"/>
                  </a:lnTo>
                  <a:lnTo>
                    <a:pt x="2316" y="1734"/>
                  </a:lnTo>
                  <a:lnTo>
                    <a:pt x="2328" y="1730"/>
                  </a:lnTo>
                  <a:lnTo>
                    <a:pt x="2340" y="1726"/>
                  </a:lnTo>
                  <a:lnTo>
                    <a:pt x="2350" y="1720"/>
                  </a:lnTo>
                  <a:lnTo>
                    <a:pt x="2361" y="1714"/>
                  </a:lnTo>
                  <a:lnTo>
                    <a:pt x="2371" y="1707"/>
                  </a:lnTo>
                  <a:lnTo>
                    <a:pt x="2381" y="1701"/>
                  </a:lnTo>
                  <a:lnTo>
                    <a:pt x="2390" y="1693"/>
                  </a:lnTo>
                  <a:lnTo>
                    <a:pt x="2399" y="1686"/>
                  </a:lnTo>
                  <a:lnTo>
                    <a:pt x="2408" y="1678"/>
                  </a:lnTo>
                  <a:lnTo>
                    <a:pt x="2415" y="1671"/>
                  </a:lnTo>
                  <a:lnTo>
                    <a:pt x="2422" y="1663"/>
                  </a:lnTo>
                  <a:lnTo>
                    <a:pt x="2429" y="1655"/>
                  </a:lnTo>
                  <a:lnTo>
                    <a:pt x="2436" y="1645"/>
                  </a:lnTo>
                  <a:lnTo>
                    <a:pt x="2441" y="1636"/>
                  </a:lnTo>
                  <a:lnTo>
                    <a:pt x="2446" y="1626"/>
                  </a:lnTo>
                  <a:lnTo>
                    <a:pt x="2451" y="1617"/>
                  </a:lnTo>
                  <a:lnTo>
                    <a:pt x="2455" y="1606"/>
                  </a:lnTo>
                  <a:lnTo>
                    <a:pt x="2459" y="1596"/>
                  </a:lnTo>
                  <a:lnTo>
                    <a:pt x="2463" y="1585"/>
                  </a:lnTo>
                  <a:lnTo>
                    <a:pt x="2466" y="1574"/>
                  </a:lnTo>
                  <a:lnTo>
                    <a:pt x="2468" y="1563"/>
                  </a:lnTo>
                  <a:lnTo>
                    <a:pt x="2469" y="1551"/>
                  </a:lnTo>
                  <a:lnTo>
                    <a:pt x="2470" y="1539"/>
                  </a:lnTo>
                  <a:lnTo>
                    <a:pt x="2470" y="1527"/>
                  </a:lnTo>
                  <a:lnTo>
                    <a:pt x="2470" y="1172"/>
                  </a:lnTo>
                  <a:lnTo>
                    <a:pt x="1924" y="1172"/>
                  </a:lnTo>
                  <a:lnTo>
                    <a:pt x="1428" y="1172"/>
                  </a:lnTo>
                  <a:lnTo>
                    <a:pt x="915" y="1172"/>
                  </a:lnTo>
                  <a:lnTo>
                    <a:pt x="915" y="1527"/>
                  </a:lnTo>
                  <a:lnTo>
                    <a:pt x="915" y="1539"/>
                  </a:lnTo>
                  <a:lnTo>
                    <a:pt x="916" y="1551"/>
                  </a:lnTo>
                  <a:lnTo>
                    <a:pt x="918" y="1563"/>
                  </a:lnTo>
                  <a:lnTo>
                    <a:pt x="920" y="1575"/>
                  </a:lnTo>
                  <a:lnTo>
                    <a:pt x="923" y="1585"/>
                  </a:lnTo>
                  <a:lnTo>
                    <a:pt x="926" y="1596"/>
                  </a:lnTo>
                  <a:lnTo>
                    <a:pt x="930" y="1606"/>
                  </a:lnTo>
                  <a:lnTo>
                    <a:pt x="934" y="1617"/>
                  </a:lnTo>
                  <a:lnTo>
                    <a:pt x="939" y="1626"/>
                  </a:lnTo>
                  <a:lnTo>
                    <a:pt x="944" y="1636"/>
                  </a:lnTo>
                  <a:lnTo>
                    <a:pt x="949" y="1645"/>
                  </a:lnTo>
                  <a:lnTo>
                    <a:pt x="956" y="1655"/>
                  </a:lnTo>
                  <a:lnTo>
                    <a:pt x="962" y="1663"/>
                  </a:lnTo>
                  <a:lnTo>
                    <a:pt x="970" y="1671"/>
                  </a:lnTo>
                  <a:lnTo>
                    <a:pt x="977" y="1678"/>
                  </a:lnTo>
                  <a:lnTo>
                    <a:pt x="986" y="1686"/>
                  </a:lnTo>
                  <a:lnTo>
                    <a:pt x="995" y="1693"/>
                  </a:lnTo>
                  <a:lnTo>
                    <a:pt x="1004" y="1701"/>
                  </a:lnTo>
                  <a:lnTo>
                    <a:pt x="1014" y="1707"/>
                  </a:lnTo>
                  <a:lnTo>
                    <a:pt x="1024" y="1714"/>
                  </a:lnTo>
                  <a:lnTo>
                    <a:pt x="1035" y="1720"/>
                  </a:lnTo>
                  <a:lnTo>
                    <a:pt x="1045" y="1726"/>
                  </a:lnTo>
                  <a:lnTo>
                    <a:pt x="1057" y="1730"/>
                  </a:lnTo>
                  <a:lnTo>
                    <a:pt x="1069" y="1734"/>
                  </a:lnTo>
                  <a:lnTo>
                    <a:pt x="1081" y="1739"/>
                  </a:lnTo>
                  <a:lnTo>
                    <a:pt x="1093" y="1742"/>
                  </a:lnTo>
                  <a:lnTo>
                    <a:pt x="1106" y="1745"/>
                  </a:lnTo>
                  <a:lnTo>
                    <a:pt x="1118" y="1747"/>
                  </a:lnTo>
                  <a:lnTo>
                    <a:pt x="1131" y="1750"/>
                  </a:lnTo>
                  <a:lnTo>
                    <a:pt x="1145" y="1751"/>
                  </a:lnTo>
                  <a:lnTo>
                    <a:pt x="1157" y="1752"/>
                  </a:lnTo>
                  <a:lnTo>
                    <a:pt x="1171" y="1752"/>
                  </a:lnTo>
                  <a:lnTo>
                    <a:pt x="1233" y="1752"/>
                  </a:lnTo>
                  <a:lnTo>
                    <a:pt x="1233" y="1655"/>
                  </a:lnTo>
                  <a:lnTo>
                    <a:pt x="1469" y="1655"/>
                  </a:lnTo>
                  <a:lnTo>
                    <a:pt x="1469" y="1752"/>
                  </a:lnTo>
                  <a:lnTo>
                    <a:pt x="1884" y="1752"/>
                  </a:lnTo>
                  <a:lnTo>
                    <a:pt x="1884" y="1655"/>
                  </a:lnTo>
                  <a:lnTo>
                    <a:pt x="2120" y="1655"/>
                  </a:lnTo>
                  <a:lnTo>
                    <a:pt x="2120" y="1752"/>
                  </a:lnTo>
                  <a:close/>
                  <a:moveTo>
                    <a:pt x="1306" y="1850"/>
                  </a:moveTo>
                  <a:lnTo>
                    <a:pt x="1396" y="1850"/>
                  </a:lnTo>
                  <a:lnTo>
                    <a:pt x="1396" y="1727"/>
                  </a:lnTo>
                  <a:lnTo>
                    <a:pt x="1306" y="1727"/>
                  </a:lnTo>
                  <a:lnTo>
                    <a:pt x="1306" y="1850"/>
                  </a:lnTo>
                  <a:close/>
                  <a:moveTo>
                    <a:pt x="1924" y="1067"/>
                  </a:moveTo>
                  <a:lnTo>
                    <a:pt x="1924" y="1099"/>
                  </a:lnTo>
                  <a:lnTo>
                    <a:pt x="2542" y="1099"/>
                  </a:lnTo>
                  <a:lnTo>
                    <a:pt x="2542" y="1136"/>
                  </a:lnTo>
                  <a:lnTo>
                    <a:pt x="2542" y="1527"/>
                  </a:lnTo>
                  <a:lnTo>
                    <a:pt x="2542" y="1545"/>
                  </a:lnTo>
                  <a:lnTo>
                    <a:pt x="2540" y="1564"/>
                  </a:lnTo>
                  <a:lnTo>
                    <a:pt x="2538" y="1581"/>
                  </a:lnTo>
                  <a:lnTo>
                    <a:pt x="2534" y="1597"/>
                  </a:lnTo>
                  <a:lnTo>
                    <a:pt x="2529" y="1615"/>
                  </a:lnTo>
                  <a:lnTo>
                    <a:pt x="2524" y="1631"/>
                  </a:lnTo>
                  <a:lnTo>
                    <a:pt x="2518" y="1646"/>
                  </a:lnTo>
                  <a:lnTo>
                    <a:pt x="2510" y="1661"/>
                  </a:lnTo>
                  <a:lnTo>
                    <a:pt x="2510" y="2379"/>
                  </a:lnTo>
                  <a:lnTo>
                    <a:pt x="2474" y="2379"/>
                  </a:lnTo>
                  <a:lnTo>
                    <a:pt x="875" y="2379"/>
                  </a:lnTo>
                  <a:lnTo>
                    <a:pt x="875" y="1661"/>
                  </a:lnTo>
                  <a:lnTo>
                    <a:pt x="868" y="1646"/>
                  </a:lnTo>
                  <a:lnTo>
                    <a:pt x="861" y="1631"/>
                  </a:lnTo>
                  <a:lnTo>
                    <a:pt x="856" y="1615"/>
                  </a:lnTo>
                  <a:lnTo>
                    <a:pt x="851" y="1598"/>
                  </a:lnTo>
                  <a:lnTo>
                    <a:pt x="847" y="1581"/>
                  </a:lnTo>
                  <a:lnTo>
                    <a:pt x="845" y="1564"/>
                  </a:lnTo>
                  <a:lnTo>
                    <a:pt x="843" y="1545"/>
                  </a:lnTo>
                  <a:lnTo>
                    <a:pt x="843" y="1527"/>
                  </a:lnTo>
                  <a:lnTo>
                    <a:pt x="843" y="1099"/>
                  </a:lnTo>
                  <a:lnTo>
                    <a:pt x="1428" y="1099"/>
                  </a:lnTo>
                  <a:lnTo>
                    <a:pt x="1428" y="1067"/>
                  </a:lnTo>
                  <a:lnTo>
                    <a:pt x="1429" y="1052"/>
                  </a:lnTo>
                  <a:lnTo>
                    <a:pt x="1430" y="1037"/>
                  </a:lnTo>
                  <a:lnTo>
                    <a:pt x="1433" y="1022"/>
                  </a:lnTo>
                  <a:lnTo>
                    <a:pt x="1437" y="1008"/>
                  </a:lnTo>
                  <a:lnTo>
                    <a:pt x="1441" y="994"/>
                  </a:lnTo>
                  <a:lnTo>
                    <a:pt x="1446" y="981"/>
                  </a:lnTo>
                  <a:lnTo>
                    <a:pt x="1453" y="969"/>
                  </a:lnTo>
                  <a:lnTo>
                    <a:pt x="1459" y="957"/>
                  </a:lnTo>
                  <a:lnTo>
                    <a:pt x="1468" y="946"/>
                  </a:lnTo>
                  <a:lnTo>
                    <a:pt x="1478" y="935"/>
                  </a:lnTo>
                  <a:lnTo>
                    <a:pt x="1488" y="926"/>
                  </a:lnTo>
                  <a:lnTo>
                    <a:pt x="1499" y="918"/>
                  </a:lnTo>
                  <a:lnTo>
                    <a:pt x="1511" y="913"/>
                  </a:lnTo>
                  <a:lnTo>
                    <a:pt x="1523" y="907"/>
                  </a:lnTo>
                  <a:lnTo>
                    <a:pt x="1536" y="905"/>
                  </a:lnTo>
                  <a:lnTo>
                    <a:pt x="1550" y="904"/>
                  </a:lnTo>
                  <a:lnTo>
                    <a:pt x="1803" y="904"/>
                  </a:lnTo>
                  <a:lnTo>
                    <a:pt x="1817" y="905"/>
                  </a:lnTo>
                  <a:lnTo>
                    <a:pt x="1830" y="907"/>
                  </a:lnTo>
                  <a:lnTo>
                    <a:pt x="1842" y="913"/>
                  </a:lnTo>
                  <a:lnTo>
                    <a:pt x="1854" y="918"/>
                  </a:lnTo>
                  <a:lnTo>
                    <a:pt x="1864" y="926"/>
                  </a:lnTo>
                  <a:lnTo>
                    <a:pt x="1875" y="935"/>
                  </a:lnTo>
                  <a:lnTo>
                    <a:pt x="1885" y="946"/>
                  </a:lnTo>
                  <a:lnTo>
                    <a:pt x="1894" y="957"/>
                  </a:lnTo>
                  <a:lnTo>
                    <a:pt x="1900" y="969"/>
                  </a:lnTo>
                  <a:lnTo>
                    <a:pt x="1906" y="981"/>
                  </a:lnTo>
                  <a:lnTo>
                    <a:pt x="1912" y="994"/>
                  </a:lnTo>
                  <a:lnTo>
                    <a:pt x="1916" y="1008"/>
                  </a:lnTo>
                  <a:lnTo>
                    <a:pt x="1919" y="1022"/>
                  </a:lnTo>
                  <a:lnTo>
                    <a:pt x="1922" y="1037"/>
                  </a:lnTo>
                  <a:lnTo>
                    <a:pt x="1924" y="1052"/>
                  </a:lnTo>
                  <a:lnTo>
                    <a:pt x="1924" y="1067"/>
                  </a:lnTo>
                  <a:close/>
                  <a:moveTo>
                    <a:pt x="1852" y="1099"/>
                  </a:moveTo>
                  <a:lnTo>
                    <a:pt x="1852" y="1067"/>
                  </a:lnTo>
                  <a:lnTo>
                    <a:pt x="1852" y="1057"/>
                  </a:lnTo>
                  <a:lnTo>
                    <a:pt x="1850" y="1048"/>
                  </a:lnTo>
                  <a:lnTo>
                    <a:pt x="1849" y="1038"/>
                  </a:lnTo>
                  <a:lnTo>
                    <a:pt x="1847" y="1028"/>
                  </a:lnTo>
                  <a:lnTo>
                    <a:pt x="1844" y="1020"/>
                  </a:lnTo>
                  <a:lnTo>
                    <a:pt x="1841" y="1012"/>
                  </a:lnTo>
                  <a:lnTo>
                    <a:pt x="1838" y="1004"/>
                  </a:lnTo>
                  <a:lnTo>
                    <a:pt x="1833" y="998"/>
                  </a:lnTo>
                  <a:lnTo>
                    <a:pt x="1827" y="989"/>
                  </a:lnTo>
                  <a:lnTo>
                    <a:pt x="1819" y="982"/>
                  </a:lnTo>
                  <a:lnTo>
                    <a:pt x="1815" y="980"/>
                  </a:lnTo>
                  <a:lnTo>
                    <a:pt x="1811" y="978"/>
                  </a:lnTo>
                  <a:lnTo>
                    <a:pt x="1807" y="977"/>
                  </a:lnTo>
                  <a:lnTo>
                    <a:pt x="1803" y="976"/>
                  </a:lnTo>
                  <a:lnTo>
                    <a:pt x="1550" y="976"/>
                  </a:lnTo>
                  <a:lnTo>
                    <a:pt x="1545" y="977"/>
                  </a:lnTo>
                  <a:lnTo>
                    <a:pt x="1541" y="978"/>
                  </a:lnTo>
                  <a:lnTo>
                    <a:pt x="1538" y="980"/>
                  </a:lnTo>
                  <a:lnTo>
                    <a:pt x="1534" y="982"/>
                  </a:lnTo>
                  <a:lnTo>
                    <a:pt x="1526" y="989"/>
                  </a:lnTo>
                  <a:lnTo>
                    <a:pt x="1520" y="998"/>
                  </a:lnTo>
                  <a:lnTo>
                    <a:pt x="1515" y="1004"/>
                  </a:lnTo>
                  <a:lnTo>
                    <a:pt x="1512" y="1012"/>
                  </a:lnTo>
                  <a:lnTo>
                    <a:pt x="1509" y="1020"/>
                  </a:lnTo>
                  <a:lnTo>
                    <a:pt x="1506" y="1028"/>
                  </a:lnTo>
                  <a:lnTo>
                    <a:pt x="1503" y="1038"/>
                  </a:lnTo>
                  <a:lnTo>
                    <a:pt x="1502" y="1048"/>
                  </a:lnTo>
                  <a:lnTo>
                    <a:pt x="1501" y="1057"/>
                  </a:lnTo>
                  <a:lnTo>
                    <a:pt x="1501" y="1067"/>
                  </a:lnTo>
                  <a:lnTo>
                    <a:pt x="1501" y="1099"/>
                  </a:lnTo>
                  <a:lnTo>
                    <a:pt x="1852" y="1099"/>
                  </a:lnTo>
                  <a:close/>
                  <a:moveTo>
                    <a:pt x="2669" y="1230"/>
                  </a:moveTo>
                  <a:lnTo>
                    <a:pt x="2766" y="1230"/>
                  </a:lnTo>
                  <a:lnTo>
                    <a:pt x="2766" y="1302"/>
                  </a:lnTo>
                  <a:lnTo>
                    <a:pt x="2669" y="1302"/>
                  </a:lnTo>
                  <a:lnTo>
                    <a:pt x="2669" y="1230"/>
                  </a:lnTo>
                  <a:close/>
                  <a:moveTo>
                    <a:pt x="2669" y="1267"/>
                  </a:moveTo>
                  <a:lnTo>
                    <a:pt x="2766" y="1267"/>
                  </a:lnTo>
                  <a:lnTo>
                    <a:pt x="2669" y="1267"/>
                  </a:lnTo>
                  <a:close/>
                  <a:moveTo>
                    <a:pt x="2611" y="1088"/>
                  </a:moveTo>
                  <a:lnTo>
                    <a:pt x="2693" y="1039"/>
                  </a:lnTo>
                  <a:lnTo>
                    <a:pt x="2729" y="1102"/>
                  </a:lnTo>
                  <a:lnTo>
                    <a:pt x="2647" y="1150"/>
                  </a:lnTo>
                  <a:lnTo>
                    <a:pt x="2611" y="1088"/>
                  </a:lnTo>
                  <a:close/>
                  <a:moveTo>
                    <a:pt x="2630" y="1119"/>
                  </a:moveTo>
                  <a:lnTo>
                    <a:pt x="2712" y="1070"/>
                  </a:lnTo>
                  <a:lnTo>
                    <a:pt x="2630" y="1119"/>
                  </a:lnTo>
                  <a:close/>
                  <a:moveTo>
                    <a:pt x="2491" y="993"/>
                  </a:moveTo>
                  <a:lnTo>
                    <a:pt x="2538" y="909"/>
                  </a:lnTo>
                  <a:lnTo>
                    <a:pt x="2601" y="945"/>
                  </a:lnTo>
                  <a:lnTo>
                    <a:pt x="2554" y="1028"/>
                  </a:lnTo>
                  <a:lnTo>
                    <a:pt x="2491" y="993"/>
                  </a:lnTo>
                  <a:close/>
                  <a:moveTo>
                    <a:pt x="2522" y="1011"/>
                  </a:moveTo>
                  <a:lnTo>
                    <a:pt x="2569" y="928"/>
                  </a:lnTo>
                  <a:lnTo>
                    <a:pt x="2522" y="1011"/>
                  </a:lnTo>
                  <a:close/>
                  <a:moveTo>
                    <a:pt x="2340" y="973"/>
                  </a:moveTo>
                  <a:lnTo>
                    <a:pt x="2340" y="875"/>
                  </a:lnTo>
                  <a:lnTo>
                    <a:pt x="2412" y="875"/>
                  </a:lnTo>
                  <a:lnTo>
                    <a:pt x="2412" y="973"/>
                  </a:lnTo>
                  <a:lnTo>
                    <a:pt x="2340" y="973"/>
                  </a:lnTo>
                  <a:close/>
                  <a:moveTo>
                    <a:pt x="2376" y="973"/>
                  </a:moveTo>
                  <a:lnTo>
                    <a:pt x="2376" y="875"/>
                  </a:lnTo>
                  <a:lnTo>
                    <a:pt x="2376" y="973"/>
                  </a:lnTo>
                  <a:close/>
                  <a:moveTo>
                    <a:pt x="3356" y="1682"/>
                  </a:moveTo>
                  <a:lnTo>
                    <a:pt x="3355" y="1725"/>
                  </a:lnTo>
                  <a:lnTo>
                    <a:pt x="3354" y="1768"/>
                  </a:lnTo>
                  <a:lnTo>
                    <a:pt x="3351" y="1811"/>
                  </a:lnTo>
                  <a:lnTo>
                    <a:pt x="3347" y="1853"/>
                  </a:lnTo>
                  <a:lnTo>
                    <a:pt x="3342" y="1895"/>
                  </a:lnTo>
                  <a:lnTo>
                    <a:pt x="3337" y="1938"/>
                  </a:lnTo>
                  <a:lnTo>
                    <a:pt x="3330" y="1979"/>
                  </a:lnTo>
                  <a:lnTo>
                    <a:pt x="3322" y="2021"/>
                  </a:lnTo>
                  <a:lnTo>
                    <a:pt x="3313" y="2061"/>
                  </a:lnTo>
                  <a:lnTo>
                    <a:pt x="3303" y="2102"/>
                  </a:lnTo>
                  <a:lnTo>
                    <a:pt x="3292" y="2142"/>
                  </a:lnTo>
                  <a:lnTo>
                    <a:pt x="3281" y="2182"/>
                  </a:lnTo>
                  <a:lnTo>
                    <a:pt x="3268" y="2220"/>
                  </a:lnTo>
                  <a:lnTo>
                    <a:pt x="3255" y="2259"/>
                  </a:lnTo>
                  <a:lnTo>
                    <a:pt x="3240" y="2298"/>
                  </a:lnTo>
                  <a:lnTo>
                    <a:pt x="3225" y="2336"/>
                  </a:lnTo>
                  <a:lnTo>
                    <a:pt x="3207" y="2373"/>
                  </a:lnTo>
                  <a:lnTo>
                    <a:pt x="3190" y="2411"/>
                  </a:lnTo>
                  <a:lnTo>
                    <a:pt x="3173" y="2447"/>
                  </a:lnTo>
                  <a:lnTo>
                    <a:pt x="3153" y="2483"/>
                  </a:lnTo>
                  <a:lnTo>
                    <a:pt x="3134" y="2519"/>
                  </a:lnTo>
                  <a:lnTo>
                    <a:pt x="3114" y="2553"/>
                  </a:lnTo>
                  <a:lnTo>
                    <a:pt x="3092" y="2588"/>
                  </a:lnTo>
                  <a:lnTo>
                    <a:pt x="3069" y="2621"/>
                  </a:lnTo>
                  <a:lnTo>
                    <a:pt x="3047" y="2655"/>
                  </a:lnTo>
                  <a:lnTo>
                    <a:pt x="3023" y="2687"/>
                  </a:lnTo>
                  <a:lnTo>
                    <a:pt x="2998" y="2719"/>
                  </a:lnTo>
                  <a:lnTo>
                    <a:pt x="2972" y="2751"/>
                  </a:lnTo>
                  <a:lnTo>
                    <a:pt x="2946" y="2782"/>
                  </a:lnTo>
                  <a:lnTo>
                    <a:pt x="2921" y="2812"/>
                  </a:lnTo>
                  <a:lnTo>
                    <a:pt x="2893" y="2841"/>
                  </a:lnTo>
                  <a:lnTo>
                    <a:pt x="2865" y="2871"/>
                  </a:lnTo>
                  <a:lnTo>
                    <a:pt x="2835" y="2899"/>
                  </a:lnTo>
                  <a:lnTo>
                    <a:pt x="2806" y="2926"/>
                  </a:lnTo>
                  <a:lnTo>
                    <a:pt x="2776" y="2953"/>
                  </a:lnTo>
                  <a:lnTo>
                    <a:pt x="2745" y="2979"/>
                  </a:lnTo>
                  <a:lnTo>
                    <a:pt x="2714" y="3005"/>
                  </a:lnTo>
                  <a:lnTo>
                    <a:pt x="2682" y="3028"/>
                  </a:lnTo>
                  <a:lnTo>
                    <a:pt x="2649" y="3052"/>
                  </a:lnTo>
                  <a:lnTo>
                    <a:pt x="2617" y="3076"/>
                  </a:lnTo>
                  <a:lnTo>
                    <a:pt x="2582" y="3097"/>
                  </a:lnTo>
                  <a:lnTo>
                    <a:pt x="2548" y="3119"/>
                  </a:lnTo>
                  <a:lnTo>
                    <a:pt x="2513" y="3140"/>
                  </a:lnTo>
                  <a:lnTo>
                    <a:pt x="2478" y="3160"/>
                  </a:lnTo>
                  <a:lnTo>
                    <a:pt x="2442" y="3178"/>
                  </a:lnTo>
                  <a:lnTo>
                    <a:pt x="2405" y="3197"/>
                  </a:lnTo>
                  <a:lnTo>
                    <a:pt x="2369" y="3214"/>
                  </a:lnTo>
                  <a:lnTo>
                    <a:pt x="2331" y="3230"/>
                  </a:lnTo>
                  <a:lnTo>
                    <a:pt x="2293" y="3246"/>
                  </a:lnTo>
                  <a:lnTo>
                    <a:pt x="2255" y="3261"/>
                  </a:lnTo>
                  <a:lnTo>
                    <a:pt x="2216" y="3275"/>
                  </a:lnTo>
                  <a:lnTo>
                    <a:pt x="2177" y="3288"/>
                  </a:lnTo>
                  <a:lnTo>
                    <a:pt x="2137" y="3299"/>
                  </a:lnTo>
                  <a:lnTo>
                    <a:pt x="2097" y="3310"/>
                  </a:lnTo>
                  <a:lnTo>
                    <a:pt x="2057" y="3320"/>
                  </a:lnTo>
                  <a:lnTo>
                    <a:pt x="2016" y="3329"/>
                  </a:lnTo>
                  <a:lnTo>
                    <a:pt x="1975" y="3336"/>
                  </a:lnTo>
                  <a:lnTo>
                    <a:pt x="1933" y="3344"/>
                  </a:lnTo>
                  <a:lnTo>
                    <a:pt x="1891" y="3349"/>
                  </a:lnTo>
                  <a:lnTo>
                    <a:pt x="1849" y="3354"/>
                  </a:lnTo>
                  <a:lnTo>
                    <a:pt x="1807" y="3358"/>
                  </a:lnTo>
                  <a:lnTo>
                    <a:pt x="1764" y="3361"/>
                  </a:lnTo>
                  <a:lnTo>
                    <a:pt x="1721" y="3362"/>
                  </a:lnTo>
                  <a:lnTo>
                    <a:pt x="1678" y="3363"/>
                  </a:lnTo>
                  <a:lnTo>
                    <a:pt x="1635" y="3362"/>
                  </a:lnTo>
                  <a:lnTo>
                    <a:pt x="1592" y="3361"/>
                  </a:lnTo>
                  <a:lnTo>
                    <a:pt x="1549" y="3358"/>
                  </a:lnTo>
                  <a:lnTo>
                    <a:pt x="1507" y="3354"/>
                  </a:lnTo>
                  <a:lnTo>
                    <a:pt x="1465" y="3349"/>
                  </a:lnTo>
                  <a:lnTo>
                    <a:pt x="1423" y="3344"/>
                  </a:lnTo>
                  <a:lnTo>
                    <a:pt x="1381" y="3336"/>
                  </a:lnTo>
                  <a:lnTo>
                    <a:pt x="1340" y="3329"/>
                  </a:lnTo>
                  <a:lnTo>
                    <a:pt x="1299" y="3320"/>
                  </a:lnTo>
                  <a:lnTo>
                    <a:pt x="1259" y="3310"/>
                  </a:lnTo>
                  <a:lnTo>
                    <a:pt x="1219" y="3299"/>
                  </a:lnTo>
                  <a:lnTo>
                    <a:pt x="1179" y="3288"/>
                  </a:lnTo>
                  <a:lnTo>
                    <a:pt x="1140" y="3275"/>
                  </a:lnTo>
                  <a:lnTo>
                    <a:pt x="1101" y="3261"/>
                  </a:lnTo>
                  <a:lnTo>
                    <a:pt x="1063" y="3246"/>
                  </a:lnTo>
                  <a:lnTo>
                    <a:pt x="1025" y="3230"/>
                  </a:lnTo>
                  <a:lnTo>
                    <a:pt x="987" y="3214"/>
                  </a:lnTo>
                  <a:lnTo>
                    <a:pt x="951" y="3197"/>
                  </a:lnTo>
                  <a:lnTo>
                    <a:pt x="914" y="3178"/>
                  </a:lnTo>
                  <a:lnTo>
                    <a:pt x="878" y="3160"/>
                  </a:lnTo>
                  <a:lnTo>
                    <a:pt x="843" y="3140"/>
                  </a:lnTo>
                  <a:lnTo>
                    <a:pt x="808" y="3119"/>
                  </a:lnTo>
                  <a:lnTo>
                    <a:pt x="774" y="3097"/>
                  </a:lnTo>
                  <a:lnTo>
                    <a:pt x="740" y="3076"/>
                  </a:lnTo>
                  <a:lnTo>
                    <a:pt x="707" y="3052"/>
                  </a:lnTo>
                  <a:lnTo>
                    <a:pt x="674" y="3028"/>
                  </a:lnTo>
                  <a:lnTo>
                    <a:pt x="642" y="3005"/>
                  </a:lnTo>
                  <a:lnTo>
                    <a:pt x="611" y="2979"/>
                  </a:lnTo>
                  <a:lnTo>
                    <a:pt x="580" y="2953"/>
                  </a:lnTo>
                  <a:lnTo>
                    <a:pt x="550" y="2926"/>
                  </a:lnTo>
                  <a:lnTo>
                    <a:pt x="521" y="2899"/>
                  </a:lnTo>
                  <a:lnTo>
                    <a:pt x="491" y="2871"/>
                  </a:lnTo>
                  <a:lnTo>
                    <a:pt x="463" y="2841"/>
                  </a:lnTo>
                  <a:lnTo>
                    <a:pt x="436" y="2812"/>
                  </a:lnTo>
                  <a:lnTo>
                    <a:pt x="410" y="2782"/>
                  </a:lnTo>
                  <a:lnTo>
                    <a:pt x="384" y="2751"/>
                  </a:lnTo>
                  <a:lnTo>
                    <a:pt x="358" y="2719"/>
                  </a:lnTo>
                  <a:lnTo>
                    <a:pt x="333" y="2687"/>
                  </a:lnTo>
                  <a:lnTo>
                    <a:pt x="309" y="2655"/>
                  </a:lnTo>
                  <a:lnTo>
                    <a:pt x="287" y="2621"/>
                  </a:lnTo>
                  <a:lnTo>
                    <a:pt x="264" y="2588"/>
                  </a:lnTo>
                  <a:lnTo>
                    <a:pt x="242" y="2553"/>
                  </a:lnTo>
                  <a:lnTo>
                    <a:pt x="222" y="2519"/>
                  </a:lnTo>
                  <a:lnTo>
                    <a:pt x="203" y="2483"/>
                  </a:lnTo>
                  <a:lnTo>
                    <a:pt x="183" y="2447"/>
                  </a:lnTo>
                  <a:lnTo>
                    <a:pt x="166" y="2411"/>
                  </a:lnTo>
                  <a:lnTo>
                    <a:pt x="149" y="2373"/>
                  </a:lnTo>
                  <a:lnTo>
                    <a:pt x="131" y="2336"/>
                  </a:lnTo>
                  <a:lnTo>
                    <a:pt x="116" y="2298"/>
                  </a:lnTo>
                  <a:lnTo>
                    <a:pt x="101" y="2259"/>
                  </a:lnTo>
                  <a:lnTo>
                    <a:pt x="88" y="2220"/>
                  </a:lnTo>
                  <a:lnTo>
                    <a:pt x="75" y="2182"/>
                  </a:lnTo>
                  <a:lnTo>
                    <a:pt x="64" y="2142"/>
                  </a:lnTo>
                  <a:lnTo>
                    <a:pt x="53" y="2102"/>
                  </a:lnTo>
                  <a:lnTo>
                    <a:pt x="43" y="2061"/>
                  </a:lnTo>
                  <a:lnTo>
                    <a:pt x="34" y="2021"/>
                  </a:lnTo>
                  <a:lnTo>
                    <a:pt x="26" y="1979"/>
                  </a:lnTo>
                  <a:lnTo>
                    <a:pt x="19" y="1938"/>
                  </a:lnTo>
                  <a:lnTo>
                    <a:pt x="14" y="1895"/>
                  </a:lnTo>
                  <a:lnTo>
                    <a:pt x="9" y="1853"/>
                  </a:lnTo>
                  <a:lnTo>
                    <a:pt x="5" y="1811"/>
                  </a:lnTo>
                  <a:lnTo>
                    <a:pt x="2" y="1768"/>
                  </a:lnTo>
                  <a:lnTo>
                    <a:pt x="1" y="1725"/>
                  </a:lnTo>
                  <a:lnTo>
                    <a:pt x="0" y="1682"/>
                  </a:lnTo>
                  <a:lnTo>
                    <a:pt x="1" y="1638"/>
                  </a:lnTo>
                  <a:lnTo>
                    <a:pt x="2" y="1595"/>
                  </a:lnTo>
                  <a:lnTo>
                    <a:pt x="5" y="1552"/>
                  </a:lnTo>
                  <a:lnTo>
                    <a:pt x="9" y="1510"/>
                  </a:lnTo>
                  <a:lnTo>
                    <a:pt x="14" y="1468"/>
                  </a:lnTo>
                  <a:lnTo>
                    <a:pt x="19" y="1426"/>
                  </a:lnTo>
                  <a:lnTo>
                    <a:pt x="26" y="1383"/>
                  </a:lnTo>
                  <a:lnTo>
                    <a:pt x="34" y="1342"/>
                  </a:lnTo>
                  <a:lnTo>
                    <a:pt x="43" y="1301"/>
                  </a:lnTo>
                  <a:lnTo>
                    <a:pt x="53" y="1261"/>
                  </a:lnTo>
                  <a:lnTo>
                    <a:pt x="64" y="1221"/>
                  </a:lnTo>
                  <a:lnTo>
                    <a:pt x="75" y="1182"/>
                  </a:lnTo>
                  <a:lnTo>
                    <a:pt x="88" y="1143"/>
                  </a:lnTo>
                  <a:lnTo>
                    <a:pt x="101" y="1104"/>
                  </a:lnTo>
                  <a:lnTo>
                    <a:pt x="116" y="1065"/>
                  </a:lnTo>
                  <a:lnTo>
                    <a:pt x="131" y="1027"/>
                  </a:lnTo>
                  <a:lnTo>
                    <a:pt x="149" y="989"/>
                  </a:lnTo>
                  <a:lnTo>
                    <a:pt x="166" y="953"/>
                  </a:lnTo>
                  <a:lnTo>
                    <a:pt x="183" y="916"/>
                  </a:lnTo>
                  <a:lnTo>
                    <a:pt x="203" y="880"/>
                  </a:lnTo>
                  <a:lnTo>
                    <a:pt x="222" y="845"/>
                  </a:lnTo>
                  <a:lnTo>
                    <a:pt x="242" y="810"/>
                  </a:lnTo>
                  <a:lnTo>
                    <a:pt x="264" y="775"/>
                  </a:lnTo>
                  <a:lnTo>
                    <a:pt x="287" y="741"/>
                  </a:lnTo>
                  <a:lnTo>
                    <a:pt x="309" y="708"/>
                  </a:lnTo>
                  <a:lnTo>
                    <a:pt x="333" y="675"/>
                  </a:lnTo>
                  <a:lnTo>
                    <a:pt x="358" y="644"/>
                  </a:lnTo>
                  <a:lnTo>
                    <a:pt x="384" y="612"/>
                  </a:lnTo>
                  <a:lnTo>
                    <a:pt x="410" y="581"/>
                  </a:lnTo>
                  <a:lnTo>
                    <a:pt x="436" y="551"/>
                  </a:lnTo>
                  <a:lnTo>
                    <a:pt x="463" y="522"/>
                  </a:lnTo>
                  <a:lnTo>
                    <a:pt x="491" y="492"/>
                  </a:lnTo>
                  <a:lnTo>
                    <a:pt x="521" y="464"/>
                  </a:lnTo>
                  <a:lnTo>
                    <a:pt x="550" y="436"/>
                  </a:lnTo>
                  <a:lnTo>
                    <a:pt x="580" y="410"/>
                  </a:lnTo>
                  <a:lnTo>
                    <a:pt x="611" y="384"/>
                  </a:lnTo>
                  <a:lnTo>
                    <a:pt x="642" y="359"/>
                  </a:lnTo>
                  <a:lnTo>
                    <a:pt x="674" y="334"/>
                  </a:lnTo>
                  <a:lnTo>
                    <a:pt x="707" y="310"/>
                  </a:lnTo>
                  <a:lnTo>
                    <a:pt x="740" y="287"/>
                  </a:lnTo>
                  <a:lnTo>
                    <a:pt x="774" y="265"/>
                  </a:lnTo>
                  <a:lnTo>
                    <a:pt x="808" y="243"/>
                  </a:lnTo>
                  <a:lnTo>
                    <a:pt x="843" y="222"/>
                  </a:lnTo>
                  <a:lnTo>
                    <a:pt x="878" y="203"/>
                  </a:lnTo>
                  <a:lnTo>
                    <a:pt x="914" y="184"/>
                  </a:lnTo>
                  <a:lnTo>
                    <a:pt x="951" y="166"/>
                  </a:lnTo>
                  <a:lnTo>
                    <a:pt x="987" y="149"/>
                  </a:lnTo>
                  <a:lnTo>
                    <a:pt x="1025" y="132"/>
                  </a:lnTo>
                  <a:lnTo>
                    <a:pt x="1063" y="117"/>
                  </a:lnTo>
                  <a:lnTo>
                    <a:pt x="1101" y="102"/>
                  </a:lnTo>
                  <a:lnTo>
                    <a:pt x="1140" y="89"/>
                  </a:lnTo>
                  <a:lnTo>
                    <a:pt x="1179" y="76"/>
                  </a:lnTo>
                  <a:lnTo>
                    <a:pt x="1219" y="64"/>
                  </a:lnTo>
                  <a:lnTo>
                    <a:pt x="1259" y="53"/>
                  </a:lnTo>
                  <a:lnTo>
                    <a:pt x="1299" y="43"/>
                  </a:lnTo>
                  <a:lnTo>
                    <a:pt x="1340" y="35"/>
                  </a:lnTo>
                  <a:lnTo>
                    <a:pt x="1381" y="26"/>
                  </a:lnTo>
                  <a:lnTo>
                    <a:pt x="1423" y="19"/>
                  </a:lnTo>
                  <a:lnTo>
                    <a:pt x="1465" y="13"/>
                  </a:lnTo>
                  <a:lnTo>
                    <a:pt x="1507" y="9"/>
                  </a:lnTo>
                  <a:lnTo>
                    <a:pt x="1549" y="5"/>
                  </a:lnTo>
                  <a:lnTo>
                    <a:pt x="1592" y="2"/>
                  </a:lnTo>
                  <a:lnTo>
                    <a:pt x="1635" y="1"/>
                  </a:lnTo>
                  <a:lnTo>
                    <a:pt x="1678" y="0"/>
                  </a:lnTo>
                  <a:lnTo>
                    <a:pt x="1721" y="1"/>
                  </a:lnTo>
                  <a:lnTo>
                    <a:pt x="1764" y="2"/>
                  </a:lnTo>
                  <a:lnTo>
                    <a:pt x="1807" y="5"/>
                  </a:lnTo>
                  <a:lnTo>
                    <a:pt x="1849" y="9"/>
                  </a:lnTo>
                  <a:lnTo>
                    <a:pt x="1891" y="13"/>
                  </a:lnTo>
                  <a:lnTo>
                    <a:pt x="1933" y="19"/>
                  </a:lnTo>
                  <a:lnTo>
                    <a:pt x="1975" y="26"/>
                  </a:lnTo>
                  <a:lnTo>
                    <a:pt x="2016" y="35"/>
                  </a:lnTo>
                  <a:lnTo>
                    <a:pt x="2057" y="43"/>
                  </a:lnTo>
                  <a:lnTo>
                    <a:pt x="2097" y="53"/>
                  </a:lnTo>
                  <a:lnTo>
                    <a:pt x="2137" y="64"/>
                  </a:lnTo>
                  <a:lnTo>
                    <a:pt x="2177" y="76"/>
                  </a:lnTo>
                  <a:lnTo>
                    <a:pt x="2216" y="89"/>
                  </a:lnTo>
                  <a:lnTo>
                    <a:pt x="2255" y="102"/>
                  </a:lnTo>
                  <a:lnTo>
                    <a:pt x="2293" y="117"/>
                  </a:lnTo>
                  <a:lnTo>
                    <a:pt x="2331" y="132"/>
                  </a:lnTo>
                  <a:lnTo>
                    <a:pt x="2369" y="149"/>
                  </a:lnTo>
                  <a:lnTo>
                    <a:pt x="2405" y="166"/>
                  </a:lnTo>
                  <a:lnTo>
                    <a:pt x="2442" y="184"/>
                  </a:lnTo>
                  <a:lnTo>
                    <a:pt x="2478" y="203"/>
                  </a:lnTo>
                  <a:lnTo>
                    <a:pt x="2513" y="222"/>
                  </a:lnTo>
                  <a:lnTo>
                    <a:pt x="2548" y="243"/>
                  </a:lnTo>
                  <a:lnTo>
                    <a:pt x="2582" y="265"/>
                  </a:lnTo>
                  <a:lnTo>
                    <a:pt x="2617" y="287"/>
                  </a:lnTo>
                  <a:lnTo>
                    <a:pt x="2649" y="310"/>
                  </a:lnTo>
                  <a:lnTo>
                    <a:pt x="2682" y="334"/>
                  </a:lnTo>
                  <a:lnTo>
                    <a:pt x="2714" y="359"/>
                  </a:lnTo>
                  <a:lnTo>
                    <a:pt x="2745" y="383"/>
                  </a:lnTo>
                  <a:lnTo>
                    <a:pt x="2776" y="410"/>
                  </a:lnTo>
                  <a:lnTo>
                    <a:pt x="2806" y="436"/>
                  </a:lnTo>
                  <a:lnTo>
                    <a:pt x="2835" y="464"/>
                  </a:lnTo>
                  <a:lnTo>
                    <a:pt x="2865" y="492"/>
                  </a:lnTo>
                  <a:lnTo>
                    <a:pt x="2893" y="522"/>
                  </a:lnTo>
                  <a:lnTo>
                    <a:pt x="2921" y="551"/>
                  </a:lnTo>
                  <a:lnTo>
                    <a:pt x="2946" y="581"/>
                  </a:lnTo>
                  <a:lnTo>
                    <a:pt x="2972" y="612"/>
                  </a:lnTo>
                  <a:lnTo>
                    <a:pt x="2998" y="644"/>
                  </a:lnTo>
                  <a:lnTo>
                    <a:pt x="3023" y="675"/>
                  </a:lnTo>
                  <a:lnTo>
                    <a:pt x="3047" y="708"/>
                  </a:lnTo>
                  <a:lnTo>
                    <a:pt x="3069" y="741"/>
                  </a:lnTo>
                  <a:lnTo>
                    <a:pt x="3092" y="775"/>
                  </a:lnTo>
                  <a:lnTo>
                    <a:pt x="3114" y="810"/>
                  </a:lnTo>
                  <a:lnTo>
                    <a:pt x="3134" y="845"/>
                  </a:lnTo>
                  <a:lnTo>
                    <a:pt x="3153" y="880"/>
                  </a:lnTo>
                  <a:lnTo>
                    <a:pt x="3173" y="916"/>
                  </a:lnTo>
                  <a:lnTo>
                    <a:pt x="3190" y="953"/>
                  </a:lnTo>
                  <a:lnTo>
                    <a:pt x="3207" y="989"/>
                  </a:lnTo>
                  <a:lnTo>
                    <a:pt x="3225" y="1027"/>
                  </a:lnTo>
                  <a:lnTo>
                    <a:pt x="3240" y="1065"/>
                  </a:lnTo>
                  <a:lnTo>
                    <a:pt x="3255" y="1104"/>
                  </a:lnTo>
                  <a:lnTo>
                    <a:pt x="3268" y="1142"/>
                  </a:lnTo>
                  <a:lnTo>
                    <a:pt x="3281" y="1182"/>
                  </a:lnTo>
                  <a:lnTo>
                    <a:pt x="3292" y="1221"/>
                  </a:lnTo>
                  <a:lnTo>
                    <a:pt x="3303" y="1261"/>
                  </a:lnTo>
                  <a:lnTo>
                    <a:pt x="3313" y="1301"/>
                  </a:lnTo>
                  <a:lnTo>
                    <a:pt x="3322" y="1342"/>
                  </a:lnTo>
                  <a:lnTo>
                    <a:pt x="3330" y="1383"/>
                  </a:lnTo>
                  <a:lnTo>
                    <a:pt x="3337" y="1426"/>
                  </a:lnTo>
                  <a:lnTo>
                    <a:pt x="3342" y="1468"/>
                  </a:lnTo>
                  <a:lnTo>
                    <a:pt x="3347" y="1510"/>
                  </a:lnTo>
                  <a:lnTo>
                    <a:pt x="3351" y="1552"/>
                  </a:lnTo>
                  <a:lnTo>
                    <a:pt x="3354" y="1595"/>
                  </a:lnTo>
                  <a:lnTo>
                    <a:pt x="3355" y="1638"/>
                  </a:lnTo>
                  <a:lnTo>
                    <a:pt x="3356" y="1682"/>
                  </a:lnTo>
                  <a:close/>
                  <a:moveTo>
                    <a:pt x="2813" y="2819"/>
                  </a:moveTo>
                  <a:lnTo>
                    <a:pt x="2840" y="2792"/>
                  </a:lnTo>
                  <a:lnTo>
                    <a:pt x="2867" y="2763"/>
                  </a:lnTo>
                  <a:lnTo>
                    <a:pt x="2893" y="2735"/>
                  </a:lnTo>
                  <a:lnTo>
                    <a:pt x="2917" y="2704"/>
                  </a:lnTo>
                  <a:lnTo>
                    <a:pt x="2941" y="2675"/>
                  </a:lnTo>
                  <a:lnTo>
                    <a:pt x="2965" y="2644"/>
                  </a:lnTo>
                  <a:lnTo>
                    <a:pt x="2987" y="2613"/>
                  </a:lnTo>
                  <a:lnTo>
                    <a:pt x="3009" y="2581"/>
                  </a:lnTo>
                  <a:lnTo>
                    <a:pt x="3031" y="2549"/>
                  </a:lnTo>
                  <a:lnTo>
                    <a:pt x="3051" y="2515"/>
                  </a:lnTo>
                  <a:lnTo>
                    <a:pt x="3070" y="2482"/>
                  </a:lnTo>
                  <a:lnTo>
                    <a:pt x="3090" y="2448"/>
                  </a:lnTo>
                  <a:lnTo>
                    <a:pt x="3108" y="2414"/>
                  </a:lnTo>
                  <a:lnTo>
                    <a:pt x="3125" y="2379"/>
                  </a:lnTo>
                  <a:lnTo>
                    <a:pt x="3142" y="2344"/>
                  </a:lnTo>
                  <a:lnTo>
                    <a:pt x="3158" y="2308"/>
                  </a:lnTo>
                  <a:lnTo>
                    <a:pt x="3172" y="2271"/>
                  </a:lnTo>
                  <a:lnTo>
                    <a:pt x="3186" y="2235"/>
                  </a:lnTo>
                  <a:lnTo>
                    <a:pt x="3200" y="2198"/>
                  </a:lnTo>
                  <a:lnTo>
                    <a:pt x="3212" y="2160"/>
                  </a:lnTo>
                  <a:lnTo>
                    <a:pt x="3222" y="2122"/>
                  </a:lnTo>
                  <a:lnTo>
                    <a:pt x="3233" y="2083"/>
                  </a:lnTo>
                  <a:lnTo>
                    <a:pt x="3243" y="2044"/>
                  </a:lnTo>
                  <a:lnTo>
                    <a:pt x="3251" y="2006"/>
                  </a:lnTo>
                  <a:lnTo>
                    <a:pt x="3259" y="1966"/>
                  </a:lnTo>
                  <a:lnTo>
                    <a:pt x="3265" y="1927"/>
                  </a:lnTo>
                  <a:lnTo>
                    <a:pt x="3271" y="1887"/>
                  </a:lnTo>
                  <a:lnTo>
                    <a:pt x="3275" y="1846"/>
                  </a:lnTo>
                  <a:lnTo>
                    <a:pt x="3278" y="1805"/>
                  </a:lnTo>
                  <a:lnTo>
                    <a:pt x="3282" y="1764"/>
                  </a:lnTo>
                  <a:lnTo>
                    <a:pt x="3283" y="1723"/>
                  </a:lnTo>
                  <a:lnTo>
                    <a:pt x="3284" y="1682"/>
                  </a:lnTo>
                  <a:lnTo>
                    <a:pt x="3283" y="1639"/>
                  </a:lnTo>
                  <a:lnTo>
                    <a:pt x="3282" y="1598"/>
                  </a:lnTo>
                  <a:lnTo>
                    <a:pt x="3278" y="1557"/>
                  </a:lnTo>
                  <a:lnTo>
                    <a:pt x="3275" y="1516"/>
                  </a:lnTo>
                  <a:lnTo>
                    <a:pt x="3271" y="1476"/>
                  </a:lnTo>
                  <a:lnTo>
                    <a:pt x="3265" y="1436"/>
                  </a:lnTo>
                  <a:lnTo>
                    <a:pt x="3259" y="1396"/>
                  </a:lnTo>
                  <a:lnTo>
                    <a:pt x="3251" y="1358"/>
                  </a:lnTo>
                  <a:lnTo>
                    <a:pt x="3243" y="1318"/>
                  </a:lnTo>
                  <a:lnTo>
                    <a:pt x="3233" y="1280"/>
                  </a:lnTo>
                  <a:lnTo>
                    <a:pt x="3222" y="1241"/>
                  </a:lnTo>
                  <a:lnTo>
                    <a:pt x="3212" y="1203"/>
                  </a:lnTo>
                  <a:lnTo>
                    <a:pt x="3200" y="1165"/>
                  </a:lnTo>
                  <a:lnTo>
                    <a:pt x="3186" y="1129"/>
                  </a:lnTo>
                  <a:lnTo>
                    <a:pt x="3172" y="1092"/>
                  </a:lnTo>
                  <a:lnTo>
                    <a:pt x="3158" y="1055"/>
                  </a:lnTo>
                  <a:lnTo>
                    <a:pt x="3142" y="1020"/>
                  </a:lnTo>
                  <a:lnTo>
                    <a:pt x="3125" y="984"/>
                  </a:lnTo>
                  <a:lnTo>
                    <a:pt x="3108" y="949"/>
                  </a:lnTo>
                  <a:lnTo>
                    <a:pt x="3090" y="915"/>
                  </a:lnTo>
                  <a:lnTo>
                    <a:pt x="3070" y="880"/>
                  </a:lnTo>
                  <a:lnTo>
                    <a:pt x="3051" y="847"/>
                  </a:lnTo>
                  <a:lnTo>
                    <a:pt x="3031" y="814"/>
                  </a:lnTo>
                  <a:lnTo>
                    <a:pt x="3009" y="782"/>
                  </a:lnTo>
                  <a:lnTo>
                    <a:pt x="2987" y="750"/>
                  </a:lnTo>
                  <a:lnTo>
                    <a:pt x="2965" y="719"/>
                  </a:lnTo>
                  <a:lnTo>
                    <a:pt x="2941" y="688"/>
                  </a:lnTo>
                  <a:lnTo>
                    <a:pt x="2917" y="658"/>
                  </a:lnTo>
                  <a:lnTo>
                    <a:pt x="2893" y="629"/>
                  </a:lnTo>
                  <a:lnTo>
                    <a:pt x="2867" y="599"/>
                  </a:lnTo>
                  <a:lnTo>
                    <a:pt x="2840" y="571"/>
                  </a:lnTo>
                  <a:lnTo>
                    <a:pt x="2813" y="543"/>
                  </a:lnTo>
                  <a:lnTo>
                    <a:pt x="2786" y="516"/>
                  </a:lnTo>
                  <a:lnTo>
                    <a:pt x="2758" y="490"/>
                  </a:lnTo>
                  <a:lnTo>
                    <a:pt x="2729" y="464"/>
                  </a:lnTo>
                  <a:lnTo>
                    <a:pt x="2700" y="440"/>
                  </a:lnTo>
                  <a:lnTo>
                    <a:pt x="2669" y="416"/>
                  </a:lnTo>
                  <a:lnTo>
                    <a:pt x="2638" y="392"/>
                  </a:lnTo>
                  <a:lnTo>
                    <a:pt x="2607" y="369"/>
                  </a:lnTo>
                  <a:lnTo>
                    <a:pt x="2576" y="348"/>
                  </a:lnTo>
                  <a:lnTo>
                    <a:pt x="2543" y="326"/>
                  </a:lnTo>
                  <a:lnTo>
                    <a:pt x="2511" y="306"/>
                  </a:lnTo>
                  <a:lnTo>
                    <a:pt x="2478" y="286"/>
                  </a:lnTo>
                  <a:lnTo>
                    <a:pt x="2443" y="267"/>
                  </a:lnTo>
                  <a:lnTo>
                    <a:pt x="2409" y="248"/>
                  </a:lnTo>
                  <a:lnTo>
                    <a:pt x="2374" y="231"/>
                  </a:lnTo>
                  <a:lnTo>
                    <a:pt x="2339" y="215"/>
                  </a:lnTo>
                  <a:lnTo>
                    <a:pt x="2303" y="199"/>
                  </a:lnTo>
                  <a:lnTo>
                    <a:pt x="2266" y="184"/>
                  </a:lnTo>
                  <a:lnTo>
                    <a:pt x="2230" y="171"/>
                  </a:lnTo>
                  <a:lnTo>
                    <a:pt x="2193" y="157"/>
                  </a:lnTo>
                  <a:lnTo>
                    <a:pt x="2155" y="145"/>
                  </a:lnTo>
                  <a:lnTo>
                    <a:pt x="2118" y="134"/>
                  </a:lnTo>
                  <a:lnTo>
                    <a:pt x="2079" y="123"/>
                  </a:lnTo>
                  <a:lnTo>
                    <a:pt x="2040" y="113"/>
                  </a:lnTo>
                  <a:lnTo>
                    <a:pt x="2001" y="105"/>
                  </a:lnTo>
                  <a:lnTo>
                    <a:pt x="1963" y="97"/>
                  </a:lnTo>
                  <a:lnTo>
                    <a:pt x="1923" y="91"/>
                  </a:lnTo>
                  <a:lnTo>
                    <a:pt x="1883" y="85"/>
                  </a:lnTo>
                  <a:lnTo>
                    <a:pt x="1842" y="81"/>
                  </a:lnTo>
                  <a:lnTo>
                    <a:pt x="1802" y="78"/>
                  </a:lnTo>
                  <a:lnTo>
                    <a:pt x="1761" y="75"/>
                  </a:lnTo>
                  <a:lnTo>
                    <a:pt x="1719" y="73"/>
                  </a:lnTo>
                  <a:lnTo>
                    <a:pt x="1678" y="72"/>
                  </a:lnTo>
                  <a:lnTo>
                    <a:pt x="1637" y="73"/>
                  </a:lnTo>
                  <a:lnTo>
                    <a:pt x="1595" y="75"/>
                  </a:lnTo>
                  <a:lnTo>
                    <a:pt x="1554" y="78"/>
                  </a:lnTo>
                  <a:lnTo>
                    <a:pt x="1514" y="81"/>
                  </a:lnTo>
                  <a:lnTo>
                    <a:pt x="1473" y="85"/>
                  </a:lnTo>
                  <a:lnTo>
                    <a:pt x="1433" y="91"/>
                  </a:lnTo>
                  <a:lnTo>
                    <a:pt x="1393" y="97"/>
                  </a:lnTo>
                  <a:lnTo>
                    <a:pt x="1355" y="105"/>
                  </a:lnTo>
                  <a:lnTo>
                    <a:pt x="1316" y="113"/>
                  </a:lnTo>
                  <a:lnTo>
                    <a:pt x="1277" y="123"/>
                  </a:lnTo>
                  <a:lnTo>
                    <a:pt x="1238" y="134"/>
                  </a:lnTo>
                  <a:lnTo>
                    <a:pt x="1201" y="145"/>
                  </a:lnTo>
                  <a:lnTo>
                    <a:pt x="1163" y="157"/>
                  </a:lnTo>
                  <a:lnTo>
                    <a:pt x="1126" y="171"/>
                  </a:lnTo>
                  <a:lnTo>
                    <a:pt x="1090" y="185"/>
                  </a:lnTo>
                  <a:lnTo>
                    <a:pt x="1053" y="199"/>
                  </a:lnTo>
                  <a:lnTo>
                    <a:pt x="1017" y="215"/>
                  </a:lnTo>
                  <a:lnTo>
                    <a:pt x="982" y="231"/>
                  </a:lnTo>
                  <a:lnTo>
                    <a:pt x="947" y="248"/>
                  </a:lnTo>
                  <a:lnTo>
                    <a:pt x="913" y="267"/>
                  </a:lnTo>
                  <a:lnTo>
                    <a:pt x="878" y="286"/>
                  </a:lnTo>
                  <a:lnTo>
                    <a:pt x="845" y="306"/>
                  </a:lnTo>
                  <a:lnTo>
                    <a:pt x="813" y="326"/>
                  </a:lnTo>
                  <a:lnTo>
                    <a:pt x="780" y="348"/>
                  </a:lnTo>
                  <a:lnTo>
                    <a:pt x="749" y="369"/>
                  </a:lnTo>
                  <a:lnTo>
                    <a:pt x="718" y="392"/>
                  </a:lnTo>
                  <a:lnTo>
                    <a:pt x="687" y="416"/>
                  </a:lnTo>
                  <a:lnTo>
                    <a:pt x="656" y="440"/>
                  </a:lnTo>
                  <a:lnTo>
                    <a:pt x="627" y="464"/>
                  </a:lnTo>
                  <a:lnTo>
                    <a:pt x="598" y="490"/>
                  </a:lnTo>
                  <a:lnTo>
                    <a:pt x="570" y="516"/>
                  </a:lnTo>
                  <a:lnTo>
                    <a:pt x="543" y="543"/>
                  </a:lnTo>
                  <a:lnTo>
                    <a:pt x="516" y="571"/>
                  </a:lnTo>
                  <a:lnTo>
                    <a:pt x="489" y="599"/>
                  </a:lnTo>
                  <a:lnTo>
                    <a:pt x="463" y="629"/>
                  </a:lnTo>
                  <a:lnTo>
                    <a:pt x="439" y="658"/>
                  </a:lnTo>
                  <a:lnTo>
                    <a:pt x="415" y="688"/>
                  </a:lnTo>
                  <a:lnTo>
                    <a:pt x="391" y="719"/>
                  </a:lnTo>
                  <a:lnTo>
                    <a:pt x="369" y="750"/>
                  </a:lnTo>
                  <a:lnTo>
                    <a:pt x="347" y="782"/>
                  </a:lnTo>
                  <a:lnTo>
                    <a:pt x="325" y="814"/>
                  </a:lnTo>
                  <a:lnTo>
                    <a:pt x="305" y="847"/>
                  </a:lnTo>
                  <a:lnTo>
                    <a:pt x="286" y="880"/>
                  </a:lnTo>
                  <a:lnTo>
                    <a:pt x="266" y="915"/>
                  </a:lnTo>
                  <a:lnTo>
                    <a:pt x="248" y="949"/>
                  </a:lnTo>
                  <a:lnTo>
                    <a:pt x="231" y="984"/>
                  </a:lnTo>
                  <a:lnTo>
                    <a:pt x="214" y="1020"/>
                  </a:lnTo>
                  <a:lnTo>
                    <a:pt x="198" y="1055"/>
                  </a:lnTo>
                  <a:lnTo>
                    <a:pt x="184" y="1092"/>
                  </a:lnTo>
                  <a:lnTo>
                    <a:pt x="170" y="1129"/>
                  </a:lnTo>
                  <a:lnTo>
                    <a:pt x="156" y="1165"/>
                  </a:lnTo>
                  <a:lnTo>
                    <a:pt x="144" y="1203"/>
                  </a:lnTo>
                  <a:lnTo>
                    <a:pt x="134" y="1241"/>
                  </a:lnTo>
                  <a:lnTo>
                    <a:pt x="123" y="1280"/>
                  </a:lnTo>
                  <a:lnTo>
                    <a:pt x="113" y="1318"/>
                  </a:lnTo>
                  <a:lnTo>
                    <a:pt x="105" y="1358"/>
                  </a:lnTo>
                  <a:lnTo>
                    <a:pt x="97" y="1396"/>
                  </a:lnTo>
                  <a:lnTo>
                    <a:pt x="91" y="1436"/>
                  </a:lnTo>
                  <a:lnTo>
                    <a:pt x="85" y="1476"/>
                  </a:lnTo>
                  <a:lnTo>
                    <a:pt x="81" y="1516"/>
                  </a:lnTo>
                  <a:lnTo>
                    <a:pt x="78" y="1557"/>
                  </a:lnTo>
                  <a:lnTo>
                    <a:pt x="74" y="1598"/>
                  </a:lnTo>
                  <a:lnTo>
                    <a:pt x="73" y="1639"/>
                  </a:lnTo>
                  <a:lnTo>
                    <a:pt x="72" y="1682"/>
                  </a:lnTo>
                  <a:lnTo>
                    <a:pt x="73" y="1723"/>
                  </a:lnTo>
                  <a:lnTo>
                    <a:pt x="74" y="1764"/>
                  </a:lnTo>
                  <a:lnTo>
                    <a:pt x="78" y="1805"/>
                  </a:lnTo>
                  <a:lnTo>
                    <a:pt x="81" y="1846"/>
                  </a:lnTo>
                  <a:lnTo>
                    <a:pt x="85" y="1887"/>
                  </a:lnTo>
                  <a:lnTo>
                    <a:pt x="91" y="1927"/>
                  </a:lnTo>
                  <a:lnTo>
                    <a:pt x="97" y="1966"/>
                  </a:lnTo>
                  <a:lnTo>
                    <a:pt x="105" y="2006"/>
                  </a:lnTo>
                  <a:lnTo>
                    <a:pt x="113" y="2044"/>
                  </a:lnTo>
                  <a:lnTo>
                    <a:pt x="123" y="2083"/>
                  </a:lnTo>
                  <a:lnTo>
                    <a:pt x="134" y="2122"/>
                  </a:lnTo>
                  <a:lnTo>
                    <a:pt x="144" y="2160"/>
                  </a:lnTo>
                  <a:lnTo>
                    <a:pt x="156" y="2198"/>
                  </a:lnTo>
                  <a:lnTo>
                    <a:pt x="170" y="2235"/>
                  </a:lnTo>
                  <a:lnTo>
                    <a:pt x="184" y="2271"/>
                  </a:lnTo>
                  <a:lnTo>
                    <a:pt x="198" y="2308"/>
                  </a:lnTo>
                  <a:lnTo>
                    <a:pt x="214" y="2344"/>
                  </a:lnTo>
                  <a:lnTo>
                    <a:pt x="231" y="2379"/>
                  </a:lnTo>
                  <a:lnTo>
                    <a:pt x="248" y="2414"/>
                  </a:lnTo>
                  <a:lnTo>
                    <a:pt x="266" y="2448"/>
                  </a:lnTo>
                  <a:lnTo>
                    <a:pt x="286" y="2482"/>
                  </a:lnTo>
                  <a:lnTo>
                    <a:pt x="305" y="2515"/>
                  </a:lnTo>
                  <a:lnTo>
                    <a:pt x="325" y="2549"/>
                  </a:lnTo>
                  <a:lnTo>
                    <a:pt x="347" y="2581"/>
                  </a:lnTo>
                  <a:lnTo>
                    <a:pt x="369" y="2613"/>
                  </a:lnTo>
                  <a:lnTo>
                    <a:pt x="391" y="2644"/>
                  </a:lnTo>
                  <a:lnTo>
                    <a:pt x="415" y="2675"/>
                  </a:lnTo>
                  <a:lnTo>
                    <a:pt x="439" y="2704"/>
                  </a:lnTo>
                  <a:lnTo>
                    <a:pt x="463" y="2735"/>
                  </a:lnTo>
                  <a:lnTo>
                    <a:pt x="489" y="2763"/>
                  </a:lnTo>
                  <a:lnTo>
                    <a:pt x="516" y="2792"/>
                  </a:lnTo>
                  <a:lnTo>
                    <a:pt x="543" y="2819"/>
                  </a:lnTo>
                  <a:lnTo>
                    <a:pt x="570" y="2846"/>
                  </a:lnTo>
                  <a:lnTo>
                    <a:pt x="598" y="2873"/>
                  </a:lnTo>
                  <a:lnTo>
                    <a:pt x="627" y="2898"/>
                  </a:lnTo>
                  <a:lnTo>
                    <a:pt x="656" y="2922"/>
                  </a:lnTo>
                  <a:lnTo>
                    <a:pt x="687" y="2947"/>
                  </a:lnTo>
                  <a:lnTo>
                    <a:pt x="718" y="2971"/>
                  </a:lnTo>
                  <a:lnTo>
                    <a:pt x="749" y="2994"/>
                  </a:lnTo>
                  <a:lnTo>
                    <a:pt x="780" y="3015"/>
                  </a:lnTo>
                  <a:lnTo>
                    <a:pt x="813" y="3037"/>
                  </a:lnTo>
                  <a:lnTo>
                    <a:pt x="845" y="3057"/>
                  </a:lnTo>
                  <a:lnTo>
                    <a:pt x="878" y="3077"/>
                  </a:lnTo>
                  <a:lnTo>
                    <a:pt x="913" y="3096"/>
                  </a:lnTo>
                  <a:lnTo>
                    <a:pt x="947" y="3115"/>
                  </a:lnTo>
                  <a:lnTo>
                    <a:pt x="982" y="3132"/>
                  </a:lnTo>
                  <a:lnTo>
                    <a:pt x="1017" y="3148"/>
                  </a:lnTo>
                  <a:lnTo>
                    <a:pt x="1053" y="3163"/>
                  </a:lnTo>
                  <a:lnTo>
                    <a:pt x="1090" y="3178"/>
                  </a:lnTo>
                  <a:lnTo>
                    <a:pt x="1126" y="3192"/>
                  </a:lnTo>
                  <a:lnTo>
                    <a:pt x="1163" y="3205"/>
                  </a:lnTo>
                  <a:lnTo>
                    <a:pt x="1201" y="3218"/>
                  </a:lnTo>
                  <a:lnTo>
                    <a:pt x="1238" y="3229"/>
                  </a:lnTo>
                  <a:lnTo>
                    <a:pt x="1277" y="3240"/>
                  </a:lnTo>
                  <a:lnTo>
                    <a:pt x="1316" y="3249"/>
                  </a:lnTo>
                  <a:lnTo>
                    <a:pt x="1355" y="3257"/>
                  </a:lnTo>
                  <a:lnTo>
                    <a:pt x="1393" y="3265"/>
                  </a:lnTo>
                  <a:lnTo>
                    <a:pt x="1433" y="3271"/>
                  </a:lnTo>
                  <a:lnTo>
                    <a:pt x="1473" y="3278"/>
                  </a:lnTo>
                  <a:lnTo>
                    <a:pt x="1514" y="3282"/>
                  </a:lnTo>
                  <a:lnTo>
                    <a:pt x="1554" y="3285"/>
                  </a:lnTo>
                  <a:lnTo>
                    <a:pt x="1595" y="3289"/>
                  </a:lnTo>
                  <a:lnTo>
                    <a:pt x="1637" y="3290"/>
                  </a:lnTo>
                  <a:lnTo>
                    <a:pt x="1678" y="3291"/>
                  </a:lnTo>
                  <a:lnTo>
                    <a:pt x="1719" y="3290"/>
                  </a:lnTo>
                  <a:lnTo>
                    <a:pt x="1761" y="3289"/>
                  </a:lnTo>
                  <a:lnTo>
                    <a:pt x="1802" y="3285"/>
                  </a:lnTo>
                  <a:lnTo>
                    <a:pt x="1842" y="3282"/>
                  </a:lnTo>
                  <a:lnTo>
                    <a:pt x="1883" y="3278"/>
                  </a:lnTo>
                  <a:lnTo>
                    <a:pt x="1923" y="3271"/>
                  </a:lnTo>
                  <a:lnTo>
                    <a:pt x="1963" y="3265"/>
                  </a:lnTo>
                  <a:lnTo>
                    <a:pt x="2001" y="3257"/>
                  </a:lnTo>
                  <a:lnTo>
                    <a:pt x="2040" y="3249"/>
                  </a:lnTo>
                  <a:lnTo>
                    <a:pt x="2079" y="3240"/>
                  </a:lnTo>
                  <a:lnTo>
                    <a:pt x="2118" y="3229"/>
                  </a:lnTo>
                  <a:lnTo>
                    <a:pt x="2155" y="3218"/>
                  </a:lnTo>
                  <a:lnTo>
                    <a:pt x="2193" y="3205"/>
                  </a:lnTo>
                  <a:lnTo>
                    <a:pt x="2230" y="3192"/>
                  </a:lnTo>
                  <a:lnTo>
                    <a:pt x="2266" y="3178"/>
                  </a:lnTo>
                  <a:lnTo>
                    <a:pt x="2303" y="3163"/>
                  </a:lnTo>
                  <a:lnTo>
                    <a:pt x="2339" y="3148"/>
                  </a:lnTo>
                  <a:lnTo>
                    <a:pt x="2374" y="3132"/>
                  </a:lnTo>
                  <a:lnTo>
                    <a:pt x="2409" y="3115"/>
                  </a:lnTo>
                  <a:lnTo>
                    <a:pt x="2443" y="3096"/>
                  </a:lnTo>
                  <a:lnTo>
                    <a:pt x="2478" y="3077"/>
                  </a:lnTo>
                  <a:lnTo>
                    <a:pt x="2511" y="3057"/>
                  </a:lnTo>
                  <a:lnTo>
                    <a:pt x="2543" y="3037"/>
                  </a:lnTo>
                  <a:lnTo>
                    <a:pt x="2576" y="3015"/>
                  </a:lnTo>
                  <a:lnTo>
                    <a:pt x="2607" y="2994"/>
                  </a:lnTo>
                  <a:lnTo>
                    <a:pt x="2638" y="2971"/>
                  </a:lnTo>
                  <a:lnTo>
                    <a:pt x="2669" y="2947"/>
                  </a:lnTo>
                  <a:lnTo>
                    <a:pt x="2700" y="2922"/>
                  </a:lnTo>
                  <a:lnTo>
                    <a:pt x="2729" y="2898"/>
                  </a:lnTo>
                  <a:lnTo>
                    <a:pt x="2758" y="2873"/>
                  </a:lnTo>
                  <a:lnTo>
                    <a:pt x="2786" y="2846"/>
                  </a:lnTo>
                  <a:lnTo>
                    <a:pt x="2813" y="2819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olos UI"/>
                <a:ea typeface="+mn-ea"/>
                <a:cs typeface="+mn-cs"/>
              </a:endParaRP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="" xmlns:a16="http://schemas.microsoft.com/office/drawing/2014/main" id="{61D18B2A-FA19-4C5F-9922-5ECD15FE82B2}"/>
              </a:ext>
            </a:extLst>
          </p:cNvPr>
          <p:cNvSpPr txBox="1"/>
          <p:nvPr/>
        </p:nvSpPr>
        <p:spPr>
          <a:xfrm>
            <a:off x="1158014" y="1863791"/>
            <a:ext cx="1241495" cy="3693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443D81"/>
                </a:solidFill>
              </a:rPr>
              <a:t>до </a:t>
            </a:r>
            <a:r>
              <a:rPr lang="ru-RU" sz="2400" dirty="0">
                <a:solidFill>
                  <a:srgbClr val="443D81"/>
                </a:solidFill>
                <a:cs typeface="Helvetica" panose="020B0604020202020204" pitchFamily="34" charset="0"/>
              </a:rPr>
              <a:t>1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 млрд </a:t>
            </a:r>
            <a:r>
              <a:rPr lang="ru-RU" sz="1400" dirty="0">
                <a:solidFill>
                  <a:srgbClr val="443D81"/>
                </a:solidFill>
              </a:rPr>
              <a:t>₽</a:t>
            </a: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="" xmlns:a16="http://schemas.microsoft.com/office/drawing/2014/main" id="{59AE05B0-B065-48E8-88F1-C481A772C623}"/>
              </a:ext>
            </a:extLst>
          </p:cNvPr>
          <p:cNvSpPr txBox="1"/>
          <p:nvPr/>
        </p:nvSpPr>
        <p:spPr>
          <a:xfrm>
            <a:off x="8842717" y="1371809"/>
            <a:ext cx="152638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43D81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Преимущества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="" xmlns:a16="http://schemas.microsoft.com/office/drawing/2014/main" id="{E11B527A-D9E4-4863-BCAA-A331B099006E}"/>
              </a:ext>
            </a:extLst>
          </p:cNvPr>
          <p:cNvSpPr txBox="1"/>
          <p:nvPr/>
        </p:nvSpPr>
        <p:spPr>
          <a:xfrm>
            <a:off x="1158014" y="1542714"/>
            <a:ext cx="1137884" cy="2462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43D81"/>
                </a:solidFill>
              </a:defRPr>
            </a:lvl1pPr>
          </a:lstStyle>
          <a:p>
            <a:r>
              <a:rPr lang="ru-RU" sz="1600" dirty="0"/>
              <a:t>СУММА</a:t>
            </a:r>
          </a:p>
        </p:txBody>
      </p:sp>
      <p:cxnSp>
        <p:nvCxnSpPr>
          <p:cNvPr id="172" name="Прямая соединительная линия 171">
            <a:extLst>
              <a:ext uri="{FF2B5EF4-FFF2-40B4-BE49-F238E27FC236}">
                <a16:creationId xmlns="" xmlns:a16="http://schemas.microsoft.com/office/drawing/2014/main" id="{F5BB2E98-58ED-4671-857C-A5677778A75D}"/>
              </a:ext>
            </a:extLst>
          </p:cNvPr>
          <p:cNvCxnSpPr>
            <a:cxnSpLocks/>
          </p:cNvCxnSpPr>
          <p:nvPr/>
        </p:nvCxnSpPr>
        <p:spPr>
          <a:xfrm>
            <a:off x="3101204" y="1816166"/>
            <a:ext cx="0" cy="987115"/>
          </a:xfrm>
          <a:prstGeom prst="line">
            <a:avLst/>
          </a:prstGeom>
          <a:ln w="6350">
            <a:solidFill>
              <a:srgbClr val="443D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F2ECCCEB-209F-405D-A88E-1BE541C8B19D}"/>
              </a:ext>
            </a:extLst>
          </p:cNvPr>
          <p:cNvGrpSpPr/>
          <p:nvPr/>
        </p:nvGrpSpPr>
        <p:grpSpPr>
          <a:xfrm>
            <a:off x="3101204" y="2035959"/>
            <a:ext cx="3466280" cy="759286"/>
            <a:chOff x="3101204" y="2035959"/>
            <a:chExt cx="2902721" cy="759286"/>
          </a:xfrm>
        </p:grpSpPr>
        <p:cxnSp>
          <p:nvCxnSpPr>
            <p:cNvPr id="174" name="Прямая соединительная линия 173">
              <a:extLst>
                <a:ext uri="{FF2B5EF4-FFF2-40B4-BE49-F238E27FC236}">
                  <a16:creationId xmlns="" xmlns:a16="http://schemas.microsoft.com/office/drawing/2014/main" id="{FAB84725-C565-4BFE-B511-C7159DB4431D}"/>
                </a:ext>
              </a:extLst>
            </p:cNvPr>
            <p:cNvCxnSpPr>
              <a:cxnSpLocks/>
            </p:cNvCxnSpPr>
            <p:nvPr/>
          </p:nvCxnSpPr>
          <p:spPr>
            <a:xfrm>
              <a:off x="3101204" y="2035959"/>
              <a:ext cx="2902721" cy="0"/>
            </a:xfrm>
            <a:prstGeom prst="line">
              <a:avLst/>
            </a:prstGeom>
            <a:ln w="6350">
              <a:solidFill>
                <a:srgbClr val="443D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Прямая соединительная линия 174">
              <a:extLst>
                <a:ext uri="{FF2B5EF4-FFF2-40B4-BE49-F238E27FC236}">
                  <a16:creationId xmlns="" xmlns:a16="http://schemas.microsoft.com/office/drawing/2014/main" id="{DDC99C6F-FA2C-4115-87FB-0277E40452E8}"/>
                </a:ext>
              </a:extLst>
            </p:cNvPr>
            <p:cNvCxnSpPr>
              <a:cxnSpLocks/>
            </p:cNvCxnSpPr>
            <p:nvPr/>
          </p:nvCxnSpPr>
          <p:spPr>
            <a:xfrm>
              <a:off x="3101204" y="2415602"/>
              <a:ext cx="2902721" cy="0"/>
            </a:xfrm>
            <a:prstGeom prst="line">
              <a:avLst/>
            </a:prstGeom>
            <a:ln w="6350">
              <a:solidFill>
                <a:srgbClr val="443D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Прямая соединительная линия 175">
              <a:extLst>
                <a:ext uri="{FF2B5EF4-FFF2-40B4-BE49-F238E27FC236}">
                  <a16:creationId xmlns="" xmlns:a16="http://schemas.microsoft.com/office/drawing/2014/main" id="{DE069EF0-2266-40D1-925D-9967F08CB5A8}"/>
                </a:ext>
              </a:extLst>
            </p:cNvPr>
            <p:cNvCxnSpPr>
              <a:cxnSpLocks/>
            </p:cNvCxnSpPr>
            <p:nvPr/>
          </p:nvCxnSpPr>
          <p:spPr>
            <a:xfrm>
              <a:off x="3101204" y="2795245"/>
              <a:ext cx="2902721" cy="0"/>
            </a:xfrm>
            <a:prstGeom prst="line">
              <a:avLst/>
            </a:prstGeom>
            <a:ln w="6350">
              <a:solidFill>
                <a:srgbClr val="443D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494FB1F2-9712-4C5A-A6C5-2CF35242CBD3}"/>
              </a:ext>
            </a:extLst>
          </p:cNvPr>
          <p:cNvSpPr txBox="1"/>
          <p:nvPr/>
        </p:nvSpPr>
        <p:spPr>
          <a:xfrm>
            <a:off x="3679104" y="1897460"/>
            <a:ext cx="2495903" cy="276999"/>
          </a:xfrm>
          <a:prstGeom prst="rect">
            <a:avLst/>
          </a:prstGeom>
          <a:solidFill>
            <a:srgbClr val="01C4E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1D46F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Гарантия до 5 млн руб. 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="" xmlns:a16="http://schemas.microsoft.com/office/drawing/2014/main" id="{0406764B-7CDC-47DF-BD96-389A0B9846A9}"/>
              </a:ext>
            </a:extLst>
          </p:cNvPr>
          <p:cNvSpPr txBox="1"/>
          <p:nvPr/>
        </p:nvSpPr>
        <p:spPr>
          <a:xfrm>
            <a:off x="3679101" y="2277103"/>
            <a:ext cx="2495908" cy="276999"/>
          </a:xfrm>
          <a:prstGeom prst="rect">
            <a:avLst/>
          </a:prstGeom>
          <a:solidFill>
            <a:srgbClr val="01C4E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>
                <a:solidFill>
                  <a:srgbClr val="1D46F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Гарантия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5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-100 млн руб. 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="" xmlns:a16="http://schemas.microsoft.com/office/drawing/2014/main" id="{EF136E7D-AAD1-4F88-8D70-202250DF0E82}"/>
              </a:ext>
            </a:extLst>
          </p:cNvPr>
          <p:cNvSpPr txBox="1"/>
          <p:nvPr/>
        </p:nvSpPr>
        <p:spPr>
          <a:xfrm>
            <a:off x="3679108" y="2656746"/>
            <a:ext cx="2495895" cy="276999"/>
          </a:xfrm>
          <a:prstGeom prst="rect">
            <a:avLst/>
          </a:prstGeom>
          <a:solidFill>
            <a:srgbClr val="01C4E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>
                <a:solidFill>
                  <a:srgbClr val="1D46F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Гарантия 100-500 млн руб. </a:t>
            </a:r>
          </a:p>
        </p:txBody>
      </p:sp>
    </p:spTree>
    <p:extLst>
      <p:ext uri="{BB962C8B-B14F-4D97-AF65-F5344CB8AC3E}">
        <p14:creationId xmlns:p14="http://schemas.microsoft.com/office/powerpoint/2010/main" val="327594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8B2A7358-3963-46CC-BE7B-13FB635DE3B2}"/>
              </a:ext>
            </a:extLst>
          </p:cNvPr>
          <p:cNvGrpSpPr/>
          <p:nvPr/>
        </p:nvGrpSpPr>
        <p:grpSpPr>
          <a:xfrm>
            <a:off x="794348" y="1583983"/>
            <a:ext cx="1324301" cy="1415109"/>
            <a:chOff x="794348" y="1551321"/>
            <a:chExt cx="1497487" cy="1600171"/>
          </a:xfrm>
        </p:grpSpPr>
        <p:sp>
          <p:nvSpPr>
            <p:cNvPr id="120" name="Пятиугольник 211">
              <a:extLst>
                <a:ext uri="{FF2B5EF4-FFF2-40B4-BE49-F238E27FC236}">
                  <a16:creationId xmlns="" xmlns:a16="http://schemas.microsoft.com/office/drawing/2014/main" id="{5936EF21-EE2A-4944-BBEA-98DC9044C803}"/>
                </a:ext>
              </a:extLst>
            </p:cNvPr>
            <p:cNvSpPr/>
            <p:nvPr/>
          </p:nvSpPr>
          <p:spPr>
            <a:xfrm>
              <a:off x="794348" y="1551321"/>
              <a:ext cx="1497487" cy="1600171"/>
            </a:xfrm>
            <a:prstGeom prst="snip1Rect">
              <a:avLst/>
            </a:prstGeom>
            <a:solidFill>
              <a:srgbClr val="01C4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136" name="Group 155">
              <a:extLst>
                <a:ext uri="{FF2B5EF4-FFF2-40B4-BE49-F238E27FC236}">
                  <a16:creationId xmlns="" xmlns:a16="http://schemas.microsoft.com/office/drawing/2014/main" id="{F2D55FD2-61BF-49CF-AA4A-1B5E2FB8881F}"/>
                </a:ext>
              </a:extLst>
            </p:cNvPr>
            <p:cNvGrpSpPr/>
            <p:nvPr/>
          </p:nvGrpSpPr>
          <p:grpSpPr>
            <a:xfrm>
              <a:off x="1152760" y="1846730"/>
              <a:ext cx="780662" cy="688016"/>
              <a:chOff x="5003800" y="2143125"/>
              <a:chExt cx="815975" cy="719138"/>
            </a:xfrm>
            <a:solidFill>
              <a:schemeClr val="bg2"/>
            </a:solidFill>
          </p:grpSpPr>
          <p:sp>
            <p:nvSpPr>
              <p:cNvPr id="137" name="Freeform 121">
                <a:extLst>
                  <a:ext uri="{FF2B5EF4-FFF2-40B4-BE49-F238E27FC236}">
                    <a16:creationId xmlns="" xmlns:a16="http://schemas.microsoft.com/office/drawing/2014/main" id="{01F1C883-D96C-4E81-AA43-D167277E8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7813" y="2265363"/>
                <a:ext cx="107950" cy="26988"/>
              </a:xfrm>
              <a:custGeom>
                <a:avLst/>
                <a:gdLst>
                  <a:gd name="T0" fmla="*/ 35 w 274"/>
                  <a:gd name="T1" fmla="*/ 68 h 68"/>
                  <a:gd name="T2" fmla="*/ 239 w 274"/>
                  <a:gd name="T3" fmla="*/ 68 h 68"/>
                  <a:gd name="T4" fmla="*/ 274 w 274"/>
                  <a:gd name="T5" fmla="*/ 34 h 68"/>
                  <a:gd name="T6" fmla="*/ 239 w 274"/>
                  <a:gd name="T7" fmla="*/ 0 h 68"/>
                  <a:gd name="T8" fmla="*/ 35 w 274"/>
                  <a:gd name="T9" fmla="*/ 0 h 68"/>
                  <a:gd name="T10" fmla="*/ 0 w 274"/>
                  <a:gd name="T11" fmla="*/ 34 h 68"/>
                  <a:gd name="T12" fmla="*/ 35 w 274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68">
                    <a:moveTo>
                      <a:pt x="35" y="68"/>
                    </a:moveTo>
                    <a:cubicBezTo>
                      <a:pt x="239" y="68"/>
                      <a:pt x="239" y="68"/>
                      <a:pt x="239" y="68"/>
                    </a:cubicBezTo>
                    <a:cubicBezTo>
                      <a:pt x="258" y="68"/>
                      <a:pt x="274" y="53"/>
                      <a:pt x="274" y="34"/>
                    </a:cubicBezTo>
                    <a:cubicBezTo>
                      <a:pt x="274" y="15"/>
                      <a:pt x="258" y="0"/>
                      <a:pt x="23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16" y="0"/>
                      <a:pt x="0" y="15"/>
                      <a:pt x="0" y="34"/>
                    </a:cubicBezTo>
                    <a:cubicBezTo>
                      <a:pt x="0" y="53"/>
                      <a:pt x="16" y="68"/>
                      <a:pt x="35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8" name="Freeform 122">
                <a:extLst>
                  <a:ext uri="{FF2B5EF4-FFF2-40B4-BE49-F238E27FC236}">
                    <a16:creationId xmlns="" xmlns:a16="http://schemas.microsoft.com/office/drawing/2014/main" id="{E8904FB2-F445-46F8-8C7C-745AAB7DBF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03800" y="2143125"/>
                <a:ext cx="815975" cy="719138"/>
              </a:xfrm>
              <a:custGeom>
                <a:avLst/>
                <a:gdLst>
                  <a:gd name="T0" fmla="*/ 171 w 2048"/>
                  <a:gd name="T1" fmla="*/ 1810 h 1810"/>
                  <a:gd name="T2" fmla="*/ 1877 w 2048"/>
                  <a:gd name="T3" fmla="*/ 1810 h 1810"/>
                  <a:gd name="T4" fmla="*/ 2048 w 2048"/>
                  <a:gd name="T5" fmla="*/ 1639 h 1810"/>
                  <a:gd name="T6" fmla="*/ 2048 w 2048"/>
                  <a:gd name="T7" fmla="*/ 342 h 1810"/>
                  <a:gd name="T8" fmla="*/ 1877 w 2048"/>
                  <a:gd name="T9" fmla="*/ 171 h 1810"/>
                  <a:gd name="T10" fmla="*/ 1840 w 2048"/>
                  <a:gd name="T11" fmla="*/ 171 h 1810"/>
                  <a:gd name="T12" fmla="*/ 1638 w 2048"/>
                  <a:gd name="T13" fmla="*/ 0 h 1810"/>
                  <a:gd name="T14" fmla="*/ 1092 w 2048"/>
                  <a:gd name="T15" fmla="*/ 0 h 1810"/>
                  <a:gd name="T16" fmla="*/ 891 w 2048"/>
                  <a:gd name="T17" fmla="*/ 171 h 1810"/>
                  <a:gd name="T18" fmla="*/ 171 w 2048"/>
                  <a:gd name="T19" fmla="*/ 171 h 1810"/>
                  <a:gd name="T20" fmla="*/ 0 w 2048"/>
                  <a:gd name="T21" fmla="*/ 342 h 1810"/>
                  <a:gd name="T22" fmla="*/ 0 w 2048"/>
                  <a:gd name="T23" fmla="*/ 1639 h 1810"/>
                  <a:gd name="T24" fmla="*/ 171 w 2048"/>
                  <a:gd name="T25" fmla="*/ 1810 h 1810"/>
                  <a:gd name="T26" fmla="*/ 1877 w 2048"/>
                  <a:gd name="T27" fmla="*/ 1741 h 1810"/>
                  <a:gd name="T28" fmla="*/ 171 w 2048"/>
                  <a:gd name="T29" fmla="*/ 1741 h 1810"/>
                  <a:gd name="T30" fmla="*/ 68 w 2048"/>
                  <a:gd name="T31" fmla="*/ 1639 h 1810"/>
                  <a:gd name="T32" fmla="*/ 68 w 2048"/>
                  <a:gd name="T33" fmla="*/ 512 h 1810"/>
                  <a:gd name="T34" fmla="*/ 1229 w 2048"/>
                  <a:gd name="T35" fmla="*/ 512 h 1810"/>
                  <a:gd name="T36" fmla="*/ 1229 w 2048"/>
                  <a:gd name="T37" fmla="*/ 1536 h 1810"/>
                  <a:gd name="T38" fmla="*/ 1269 w 2048"/>
                  <a:gd name="T39" fmla="*/ 1598 h 1810"/>
                  <a:gd name="T40" fmla="*/ 1342 w 2048"/>
                  <a:gd name="T41" fmla="*/ 1588 h 1810"/>
                  <a:gd name="T42" fmla="*/ 1343 w 2048"/>
                  <a:gd name="T43" fmla="*/ 1587 h 1810"/>
                  <a:gd name="T44" fmla="*/ 1535 w 2048"/>
                  <a:gd name="T45" fmla="*/ 1399 h 1810"/>
                  <a:gd name="T46" fmla="*/ 1730 w 2048"/>
                  <a:gd name="T47" fmla="*/ 1588 h 1810"/>
                  <a:gd name="T48" fmla="*/ 1775 w 2048"/>
                  <a:gd name="T49" fmla="*/ 1605 h 1810"/>
                  <a:gd name="T50" fmla="*/ 1803 w 2048"/>
                  <a:gd name="T51" fmla="*/ 1599 h 1810"/>
                  <a:gd name="T52" fmla="*/ 1843 w 2048"/>
                  <a:gd name="T53" fmla="*/ 1536 h 1810"/>
                  <a:gd name="T54" fmla="*/ 1843 w 2048"/>
                  <a:gd name="T55" fmla="*/ 512 h 1810"/>
                  <a:gd name="T56" fmla="*/ 1980 w 2048"/>
                  <a:gd name="T57" fmla="*/ 512 h 1810"/>
                  <a:gd name="T58" fmla="*/ 1980 w 2048"/>
                  <a:gd name="T59" fmla="*/ 1639 h 1810"/>
                  <a:gd name="T60" fmla="*/ 1877 w 2048"/>
                  <a:gd name="T61" fmla="*/ 1741 h 1810"/>
                  <a:gd name="T62" fmla="*/ 1980 w 2048"/>
                  <a:gd name="T63" fmla="*/ 342 h 1810"/>
                  <a:gd name="T64" fmla="*/ 1980 w 2048"/>
                  <a:gd name="T65" fmla="*/ 444 h 1810"/>
                  <a:gd name="T66" fmla="*/ 1843 w 2048"/>
                  <a:gd name="T67" fmla="*/ 444 h 1810"/>
                  <a:gd name="T68" fmla="*/ 1843 w 2048"/>
                  <a:gd name="T69" fmla="*/ 239 h 1810"/>
                  <a:gd name="T70" fmla="*/ 1877 w 2048"/>
                  <a:gd name="T71" fmla="*/ 239 h 1810"/>
                  <a:gd name="T72" fmla="*/ 1980 w 2048"/>
                  <a:gd name="T73" fmla="*/ 342 h 1810"/>
                  <a:gd name="T74" fmla="*/ 1638 w 2048"/>
                  <a:gd name="T75" fmla="*/ 69 h 1810"/>
                  <a:gd name="T76" fmla="*/ 1775 w 2048"/>
                  <a:gd name="T77" fmla="*/ 205 h 1810"/>
                  <a:gd name="T78" fmla="*/ 1775 w 2048"/>
                  <a:gd name="T79" fmla="*/ 477 h 1810"/>
                  <a:gd name="T80" fmla="*/ 1775 w 2048"/>
                  <a:gd name="T81" fmla="*/ 478 h 1810"/>
                  <a:gd name="T82" fmla="*/ 1775 w 2048"/>
                  <a:gd name="T83" fmla="*/ 480 h 1810"/>
                  <a:gd name="T84" fmla="*/ 1776 w 2048"/>
                  <a:gd name="T85" fmla="*/ 1538 h 1810"/>
                  <a:gd name="T86" fmla="*/ 1581 w 2048"/>
                  <a:gd name="T87" fmla="*/ 1349 h 1810"/>
                  <a:gd name="T88" fmla="*/ 1537 w 2048"/>
                  <a:gd name="T89" fmla="*/ 1332 h 1810"/>
                  <a:gd name="T90" fmla="*/ 1490 w 2048"/>
                  <a:gd name="T91" fmla="*/ 1350 h 1810"/>
                  <a:gd name="T92" fmla="*/ 1297 w 2048"/>
                  <a:gd name="T93" fmla="*/ 1536 h 1810"/>
                  <a:gd name="T94" fmla="*/ 1297 w 2048"/>
                  <a:gd name="T95" fmla="*/ 205 h 1810"/>
                  <a:gd name="T96" fmla="*/ 1245 w 2048"/>
                  <a:gd name="T97" fmla="*/ 69 h 1810"/>
                  <a:gd name="T98" fmla="*/ 1638 w 2048"/>
                  <a:gd name="T99" fmla="*/ 69 h 1810"/>
                  <a:gd name="T100" fmla="*/ 1092 w 2048"/>
                  <a:gd name="T101" fmla="*/ 69 h 1810"/>
                  <a:gd name="T102" fmla="*/ 1224 w 2048"/>
                  <a:gd name="T103" fmla="*/ 171 h 1810"/>
                  <a:gd name="T104" fmla="*/ 961 w 2048"/>
                  <a:gd name="T105" fmla="*/ 171 h 1810"/>
                  <a:gd name="T106" fmla="*/ 1092 w 2048"/>
                  <a:gd name="T107" fmla="*/ 69 h 1810"/>
                  <a:gd name="T108" fmla="*/ 171 w 2048"/>
                  <a:gd name="T109" fmla="*/ 239 h 1810"/>
                  <a:gd name="T110" fmla="*/ 1229 w 2048"/>
                  <a:gd name="T111" fmla="*/ 239 h 1810"/>
                  <a:gd name="T112" fmla="*/ 1229 w 2048"/>
                  <a:gd name="T113" fmla="*/ 444 h 1810"/>
                  <a:gd name="T114" fmla="*/ 68 w 2048"/>
                  <a:gd name="T115" fmla="*/ 444 h 1810"/>
                  <a:gd name="T116" fmla="*/ 68 w 2048"/>
                  <a:gd name="T117" fmla="*/ 342 h 1810"/>
                  <a:gd name="T118" fmla="*/ 171 w 2048"/>
                  <a:gd name="T119" fmla="*/ 239 h 1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48" h="1810">
                    <a:moveTo>
                      <a:pt x="171" y="1810"/>
                    </a:moveTo>
                    <a:cubicBezTo>
                      <a:pt x="1877" y="1810"/>
                      <a:pt x="1877" y="1810"/>
                      <a:pt x="1877" y="1810"/>
                    </a:cubicBezTo>
                    <a:cubicBezTo>
                      <a:pt x="1972" y="1809"/>
                      <a:pt x="2048" y="1733"/>
                      <a:pt x="2048" y="1639"/>
                    </a:cubicBezTo>
                    <a:cubicBezTo>
                      <a:pt x="2048" y="342"/>
                      <a:pt x="2048" y="342"/>
                      <a:pt x="2048" y="342"/>
                    </a:cubicBezTo>
                    <a:cubicBezTo>
                      <a:pt x="2048" y="248"/>
                      <a:pt x="1972" y="171"/>
                      <a:pt x="1877" y="171"/>
                    </a:cubicBezTo>
                    <a:cubicBezTo>
                      <a:pt x="1840" y="171"/>
                      <a:pt x="1840" y="171"/>
                      <a:pt x="1840" y="171"/>
                    </a:cubicBezTo>
                    <a:cubicBezTo>
                      <a:pt x="1823" y="73"/>
                      <a:pt x="1738" y="1"/>
                      <a:pt x="1638" y="0"/>
                    </a:cubicBezTo>
                    <a:cubicBezTo>
                      <a:pt x="1092" y="0"/>
                      <a:pt x="1092" y="0"/>
                      <a:pt x="1092" y="0"/>
                    </a:cubicBezTo>
                    <a:cubicBezTo>
                      <a:pt x="992" y="1"/>
                      <a:pt x="907" y="73"/>
                      <a:pt x="891" y="171"/>
                    </a:cubicBezTo>
                    <a:cubicBezTo>
                      <a:pt x="171" y="171"/>
                      <a:pt x="171" y="171"/>
                      <a:pt x="171" y="171"/>
                    </a:cubicBezTo>
                    <a:cubicBezTo>
                      <a:pt x="76" y="171"/>
                      <a:pt x="0" y="248"/>
                      <a:pt x="0" y="342"/>
                    </a:cubicBezTo>
                    <a:cubicBezTo>
                      <a:pt x="0" y="1639"/>
                      <a:pt x="0" y="1639"/>
                      <a:pt x="0" y="1639"/>
                    </a:cubicBezTo>
                    <a:cubicBezTo>
                      <a:pt x="0" y="1733"/>
                      <a:pt x="76" y="1809"/>
                      <a:pt x="171" y="1810"/>
                    </a:cubicBezTo>
                    <a:close/>
                    <a:moveTo>
                      <a:pt x="1877" y="1741"/>
                    </a:moveTo>
                    <a:cubicBezTo>
                      <a:pt x="171" y="1741"/>
                      <a:pt x="171" y="1741"/>
                      <a:pt x="171" y="1741"/>
                    </a:cubicBezTo>
                    <a:cubicBezTo>
                      <a:pt x="114" y="1741"/>
                      <a:pt x="68" y="1695"/>
                      <a:pt x="68" y="1639"/>
                    </a:cubicBezTo>
                    <a:cubicBezTo>
                      <a:pt x="68" y="512"/>
                      <a:pt x="68" y="512"/>
                      <a:pt x="68" y="512"/>
                    </a:cubicBezTo>
                    <a:cubicBezTo>
                      <a:pt x="1229" y="512"/>
                      <a:pt x="1229" y="512"/>
                      <a:pt x="1229" y="512"/>
                    </a:cubicBezTo>
                    <a:cubicBezTo>
                      <a:pt x="1229" y="1536"/>
                      <a:pt x="1229" y="1536"/>
                      <a:pt x="1229" y="1536"/>
                    </a:cubicBezTo>
                    <a:cubicBezTo>
                      <a:pt x="1229" y="1563"/>
                      <a:pt x="1245" y="1587"/>
                      <a:pt x="1269" y="1598"/>
                    </a:cubicBezTo>
                    <a:cubicBezTo>
                      <a:pt x="1293" y="1610"/>
                      <a:pt x="1322" y="1605"/>
                      <a:pt x="1342" y="1588"/>
                    </a:cubicBezTo>
                    <a:cubicBezTo>
                      <a:pt x="1343" y="1587"/>
                      <a:pt x="1343" y="1587"/>
                      <a:pt x="1343" y="1587"/>
                    </a:cubicBezTo>
                    <a:cubicBezTo>
                      <a:pt x="1535" y="1399"/>
                      <a:pt x="1535" y="1399"/>
                      <a:pt x="1535" y="1399"/>
                    </a:cubicBezTo>
                    <a:cubicBezTo>
                      <a:pt x="1730" y="1588"/>
                      <a:pt x="1730" y="1588"/>
                      <a:pt x="1730" y="1588"/>
                    </a:cubicBezTo>
                    <a:cubicBezTo>
                      <a:pt x="1742" y="1599"/>
                      <a:pt x="1758" y="1605"/>
                      <a:pt x="1775" y="1605"/>
                    </a:cubicBezTo>
                    <a:cubicBezTo>
                      <a:pt x="1785" y="1605"/>
                      <a:pt x="1794" y="1603"/>
                      <a:pt x="1803" y="1599"/>
                    </a:cubicBezTo>
                    <a:cubicBezTo>
                      <a:pt x="1828" y="1588"/>
                      <a:pt x="1843" y="1563"/>
                      <a:pt x="1843" y="1536"/>
                    </a:cubicBezTo>
                    <a:cubicBezTo>
                      <a:pt x="1843" y="512"/>
                      <a:pt x="1843" y="512"/>
                      <a:pt x="1843" y="512"/>
                    </a:cubicBezTo>
                    <a:cubicBezTo>
                      <a:pt x="1980" y="512"/>
                      <a:pt x="1980" y="512"/>
                      <a:pt x="1980" y="512"/>
                    </a:cubicBezTo>
                    <a:cubicBezTo>
                      <a:pt x="1980" y="1639"/>
                      <a:pt x="1980" y="1639"/>
                      <a:pt x="1980" y="1639"/>
                    </a:cubicBezTo>
                    <a:cubicBezTo>
                      <a:pt x="1980" y="1695"/>
                      <a:pt x="1934" y="1741"/>
                      <a:pt x="1877" y="1741"/>
                    </a:cubicBezTo>
                    <a:close/>
                    <a:moveTo>
                      <a:pt x="1980" y="342"/>
                    </a:moveTo>
                    <a:cubicBezTo>
                      <a:pt x="1980" y="444"/>
                      <a:pt x="1980" y="444"/>
                      <a:pt x="1980" y="444"/>
                    </a:cubicBezTo>
                    <a:cubicBezTo>
                      <a:pt x="1843" y="444"/>
                      <a:pt x="1843" y="444"/>
                      <a:pt x="1843" y="444"/>
                    </a:cubicBezTo>
                    <a:cubicBezTo>
                      <a:pt x="1843" y="239"/>
                      <a:pt x="1843" y="239"/>
                      <a:pt x="1843" y="239"/>
                    </a:cubicBezTo>
                    <a:cubicBezTo>
                      <a:pt x="1877" y="239"/>
                      <a:pt x="1877" y="239"/>
                      <a:pt x="1877" y="239"/>
                    </a:cubicBezTo>
                    <a:cubicBezTo>
                      <a:pt x="1934" y="239"/>
                      <a:pt x="1980" y="285"/>
                      <a:pt x="1980" y="342"/>
                    </a:cubicBezTo>
                    <a:close/>
                    <a:moveTo>
                      <a:pt x="1638" y="69"/>
                    </a:moveTo>
                    <a:cubicBezTo>
                      <a:pt x="1714" y="69"/>
                      <a:pt x="1775" y="130"/>
                      <a:pt x="1775" y="205"/>
                    </a:cubicBezTo>
                    <a:cubicBezTo>
                      <a:pt x="1775" y="477"/>
                      <a:pt x="1775" y="477"/>
                      <a:pt x="1775" y="477"/>
                    </a:cubicBezTo>
                    <a:cubicBezTo>
                      <a:pt x="1775" y="478"/>
                      <a:pt x="1775" y="478"/>
                      <a:pt x="1775" y="478"/>
                    </a:cubicBezTo>
                    <a:cubicBezTo>
                      <a:pt x="1775" y="479"/>
                      <a:pt x="1775" y="479"/>
                      <a:pt x="1775" y="480"/>
                    </a:cubicBezTo>
                    <a:cubicBezTo>
                      <a:pt x="1776" y="1538"/>
                      <a:pt x="1776" y="1538"/>
                      <a:pt x="1776" y="1538"/>
                    </a:cubicBezTo>
                    <a:cubicBezTo>
                      <a:pt x="1581" y="1349"/>
                      <a:pt x="1581" y="1349"/>
                      <a:pt x="1581" y="1349"/>
                    </a:cubicBezTo>
                    <a:cubicBezTo>
                      <a:pt x="1569" y="1338"/>
                      <a:pt x="1553" y="1332"/>
                      <a:pt x="1537" y="1332"/>
                    </a:cubicBezTo>
                    <a:cubicBezTo>
                      <a:pt x="1519" y="1332"/>
                      <a:pt x="1503" y="1338"/>
                      <a:pt x="1490" y="1350"/>
                    </a:cubicBezTo>
                    <a:cubicBezTo>
                      <a:pt x="1297" y="1536"/>
                      <a:pt x="1297" y="1536"/>
                      <a:pt x="1297" y="1536"/>
                    </a:cubicBezTo>
                    <a:cubicBezTo>
                      <a:pt x="1297" y="205"/>
                      <a:pt x="1297" y="205"/>
                      <a:pt x="1297" y="205"/>
                    </a:cubicBezTo>
                    <a:cubicBezTo>
                      <a:pt x="1297" y="155"/>
                      <a:pt x="1278" y="106"/>
                      <a:pt x="1245" y="69"/>
                    </a:cubicBezTo>
                    <a:lnTo>
                      <a:pt x="1638" y="69"/>
                    </a:lnTo>
                    <a:close/>
                    <a:moveTo>
                      <a:pt x="1092" y="69"/>
                    </a:moveTo>
                    <a:cubicBezTo>
                      <a:pt x="1154" y="69"/>
                      <a:pt x="1208" y="111"/>
                      <a:pt x="1224" y="171"/>
                    </a:cubicBezTo>
                    <a:cubicBezTo>
                      <a:pt x="961" y="171"/>
                      <a:pt x="961" y="171"/>
                      <a:pt x="961" y="171"/>
                    </a:cubicBezTo>
                    <a:cubicBezTo>
                      <a:pt x="976" y="111"/>
                      <a:pt x="1030" y="69"/>
                      <a:pt x="1092" y="69"/>
                    </a:cubicBezTo>
                    <a:close/>
                    <a:moveTo>
                      <a:pt x="171" y="239"/>
                    </a:moveTo>
                    <a:cubicBezTo>
                      <a:pt x="1229" y="239"/>
                      <a:pt x="1229" y="239"/>
                      <a:pt x="1229" y="239"/>
                    </a:cubicBezTo>
                    <a:cubicBezTo>
                      <a:pt x="1229" y="444"/>
                      <a:pt x="1229" y="444"/>
                      <a:pt x="1229" y="444"/>
                    </a:cubicBezTo>
                    <a:cubicBezTo>
                      <a:pt x="68" y="444"/>
                      <a:pt x="68" y="444"/>
                      <a:pt x="68" y="444"/>
                    </a:cubicBezTo>
                    <a:cubicBezTo>
                      <a:pt x="68" y="342"/>
                      <a:pt x="68" y="342"/>
                      <a:pt x="68" y="342"/>
                    </a:cubicBezTo>
                    <a:cubicBezTo>
                      <a:pt x="68" y="285"/>
                      <a:pt x="114" y="239"/>
                      <a:pt x="171" y="2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9" name="Oval 123">
                <a:extLst>
                  <a:ext uri="{FF2B5EF4-FFF2-40B4-BE49-F238E27FC236}">
                    <a16:creationId xmlns="" xmlns:a16="http://schemas.microsoft.com/office/drawing/2014/main" id="{69EE9C50-9F29-4108-A541-41E75BA6FD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775" y="2265363"/>
                <a:ext cx="26988" cy="26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0" name="Oval 124">
                <a:extLst>
                  <a:ext uri="{FF2B5EF4-FFF2-40B4-BE49-F238E27FC236}">
                    <a16:creationId xmlns="" xmlns:a16="http://schemas.microsoft.com/office/drawing/2014/main" id="{314CDAAD-76B4-4520-8DDE-954FB73B9C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1750" y="2265363"/>
                <a:ext cx="28575" cy="26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1" name="Oval 125">
                <a:extLst>
                  <a:ext uri="{FF2B5EF4-FFF2-40B4-BE49-F238E27FC236}">
                    <a16:creationId xmlns="" xmlns:a16="http://schemas.microsoft.com/office/drawing/2014/main" id="{D0BCDCDF-B881-48F6-A019-08A769F2E5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7313" y="2265363"/>
                <a:ext cx="26988" cy="26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2" name="Freeform 126">
                <a:extLst>
                  <a:ext uri="{FF2B5EF4-FFF2-40B4-BE49-F238E27FC236}">
                    <a16:creationId xmlns="" xmlns:a16="http://schemas.microsoft.com/office/drawing/2014/main" id="{D461E241-93A3-4318-98E3-91313F411F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7775" y="2387600"/>
                <a:ext cx="53975" cy="26988"/>
              </a:xfrm>
              <a:custGeom>
                <a:avLst/>
                <a:gdLst>
                  <a:gd name="T0" fmla="*/ 34 w 136"/>
                  <a:gd name="T1" fmla="*/ 68 h 68"/>
                  <a:gd name="T2" fmla="*/ 102 w 136"/>
                  <a:gd name="T3" fmla="*/ 68 h 68"/>
                  <a:gd name="T4" fmla="*/ 136 w 136"/>
                  <a:gd name="T5" fmla="*/ 34 h 68"/>
                  <a:gd name="T6" fmla="*/ 102 w 136"/>
                  <a:gd name="T7" fmla="*/ 0 h 68"/>
                  <a:gd name="T8" fmla="*/ 34 w 136"/>
                  <a:gd name="T9" fmla="*/ 0 h 68"/>
                  <a:gd name="T10" fmla="*/ 0 w 136"/>
                  <a:gd name="T11" fmla="*/ 34 h 68"/>
                  <a:gd name="T12" fmla="*/ 34 w 13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68">
                    <a:moveTo>
                      <a:pt x="34" y="68"/>
                    </a:moveTo>
                    <a:cubicBezTo>
                      <a:pt x="102" y="68"/>
                      <a:pt x="102" y="68"/>
                      <a:pt x="102" y="68"/>
                    </a:cubicBezTo>
                    <a:cubicBezTo>
                      <a:pt x="121" y="68"/>
                      <a:pt x="136" y="53"/>
                      <a:pt x="136" y="34"/>
                    </a:cubicBezTo>
                    <a:cubicBezTo>
                      <a:pt x="136" y="15"/>
                      <a:pt x="121" y="0"/>
                      <a:pt x="10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3" name="Freeform 127">
                <a:extLst>
                  <a:ext uri="{FF2B5EF4-FFF2-40B4-BE49-F238E27FC236}">
                    <a16:creationId xmlns="" xmlns:a16="http://schemas.microsoft.com/office/drawing/2014/main" id="{A3DD5EF3-3D92-4F18-A0BC-E35917B8FE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0325" y="2387600"/>
                <a:ext cx="149225" cy="26988"/>
              </a:xfrm>
              <a:custGeom>
                <a:avLst/>
                <a:gdLst>
                  <a:gd name="T0" fmla="*/ 34 w 376"/>
                  <a:gd name="T1" fmla="*/ 68 h 68"/>
                  <a:gd name="T2" fmla="*/ 342 w 376"/>
                  <a:gd name="T3" fmla="*/ 68 h 68"/>
                  <a:gd name="T4" fmla="*/ 376 w 376"/>
                  <a:gd name="T5" fmla="*/ 34 h 68"/>
                  <a:gd name="T6" fmla="*/ 342 w 376"/>
                  <a:gd name="T7" fmla="*/ 0 h 68"/>
                  <a:gd name="T8" fmla="*/ 34 w 376"/>
                  <a:gd name="T9" fmla="*/ 0 h 68"/>
                  <a:gd name="T10" fmla="*/ 0 w 376"/>
                  <a:gd name="T11" fmla="*/ 34 h 68"/>
                  <a:gd name="T12" fmla="*/ 34 w 37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68">
                    <a:moveTo>
                      <a:pt x="34" y="68"/>
                    </a:moveTo>
                    <a:cubicBezTo>
                      <a:pt x="342" y="68"/>
                      <a:pt x="342" y="68"/>
                      <a:pt x="342" y="68"/>
                    </a:cubicBezTo>
                    <a:cubicBezTo>
                      <a:pt x="361" y="68"/>
                      <a:pt x="376" y="53"/>
                      <a:pt x="376" y="34"/>
                    </a:cubicBezTo>
                    <a:cubicBezTo>
                      <a:pt x="376" y="15"/>
                      <a:pt x="361" y="0"/>
                      <a:pt x="34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6" y="0"/>
                      <a:pt x="0" y="15"/>
                      <a:pt x="0" y="34"/>
                    </a:cubicBezTo>
                    <a:cubicBezTo>
                      <a:pt x="0" y="53"/>
                      <a:pt x="16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4" name="Freeform 128">
                <a:extLst>
                  <a:ext uri="{FF2B5EF4-FFF2-40B4-BE49-F238E27FC236}">
                    <a16:creationId xmlns="" xmlns:a16="http://schemas.microsoft.com/office/drawing/2014/main" id="{6140B354-7CCC-4DBF-B144-80341C05F9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6538" y="2387600"/>
                <a:ext cx="149225" cy="26988"/>
              </a:xfrm>
              <a:custGeom>
                <a:avLst/>
                <a:gdLst>
                  <a:gd name="T0" fmla="*/ 341 w 376"/>
                  <a:gd name="T1" fmla="*/ 0 h 68"/>
                  <a:gd name="T2" fmla="*/ 34 w 376"/>
                  <a:gd name="T3" fmla="*/ 0 h 68"/>
                  <a:gd name="T4" fmla="*/ 0 w 376"/>
                  <a:gd name="T5" fmla="*/ 34 h 68"/>
                  <a:gd name="T6" fmla="*/ 34 w 376"/>
                  <a:gd name="T7" fmla="*/ 68 h 68"/>
                  <a:gd name="T8" fmla="*/ 341 w 376"/>
                  <a:gd name="T9" fmla="*/ 68 h 68"/>
                  <a:gd name="T10" fmla="*/ 376 w 376"/>
                  <a:gd name="T11" fmla="*/ 34 h 68"/>
                  <a:gd name="T12" fmla="*/ 341 w 376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68">
                    <a:moveTo>
                      <a:pt x="341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341" y="68"/>
                      <a:pt x="341" y="68"/>
                      <a:pt x="341" y="68"/>
                    </a:cubicBezTo>
                    <a:cubicBezTo>
                      <a:pt x="360" y="68"/>
                      <a:pt x="376" y="53"/>
                      <a:pt x="376" y="34"/>
                    </a:cubicBezTo>
                    <a:cubicBezTo>
                      <a:pt x="376" y="15"/>
                      <a:pt x="360" y="0"/>
                      <a:pt x="3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5" name="Freeform 129">
                <a:extLst>
                  <a:ext uri="{FF2B5EF4-FFF2-40B4-BE49-F238E27FC236}">
                    <a16:creationId xmlns="" xmlns:a16="http://schemas.microsoft.com/office/drawing/2014/main" id="{87733294-AB03-4E1E-8F72-88ED22EDBC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1288" y="2441575"/>
                <a:ext cx="53975" cy="26988"/>
              </a:xfrm>
              <a:custGeom>
                <a:avLst/>
                <a:gdLst>
                  <a:gd name="T0" fmla="*/ 34 w 137"/>
                  <a:gd name="T1" fmla="*/ 0 h 69"/>
                  <a:gd name="T2" fmla="*/ 0 w 137"/>
                  <a:gd name="T3" fmla="*/ 35 h 69"/>
                  <a:gd name="T4" fmla="*/ 34 w 137"/>
                  <a:gd name="T5" fmla="*/ 69 h 69"/>
                  <a:gd name="T6" fmla="*/ 103 w 137"/>
                  <a:gd name="T7" fmla="*/ 69 h 69"/>
                  <a:gd name="T8" fmla="*/ 137 w 137"/>
                  <a:gd name="T9" fmla="*/ 35 h 69"/>
                  <a:gd name="T10" fmla="*/ 103 w 137"/>
                  <a:gd name="T11" fmla="*/ 0 h 69"/>
                  <a:gd name="T12" fmla="*/ 34 w 137"/>
                  <a:gd name="T1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69">
                    <a:moveTo>
                      <a:pt x="34" y="0"/>
                    </a:move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ubicBezTo>
                      <a:pt x="103" y="69"/>
                      <a:pt x="103" y="69"/>
                      <a:pt x="103" y="69"/>
                    </a:cubicBezTo>
                    <a:cubicBezTo>
                      <a:pt x="121" y="69"/>
                      <a:pt x="137" y="53"/>
                      <a:pt x="137" y="35"/>
                    </a:cubicBezTo>
                    <a:cubicBezTo>
                      <a:pt x="137" y="16"/>
                      <a:pt x="121" y="0"/>
                      <a:pt x="103" y="0"/>
                    </a:cubicBezTo>
                    <a:lnTo>
                      <a:pt x="3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6" name="Freeform 130">
                <a:extLst>
                  <a:ext uri="{FF2B5EF4-FFF2-40B4-BE49-F238E27FC236}">
                    <a16:creationId xmlns="" xmlns:a16="http://schemas.microsoft.com/office/drawing/2014/main" id="{31FE8EAA-9E21-4934-8152-E92796813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250" y="2441575"/>
                <a:ext cx="149225" cy="26988"/>
              </a:xfrm>
              <a:custGeom>
                <a:avLst/>
                <a:gdLst>
                  <a:gd name="T0" fmla="*/ 341 w 375"/>
                  <a:gd name="T1" fmla="*/ 0 h 69"/>
                  <a:gd name="T2" fmla="*/ 34 w 375"/>
                  <a:gd name="T3" fmla="*/ 0 h 69"/>
                  <a:gd name="T4" fmla="*/ 0 w 375"/>
                  <a:gd name="T5" fmla="*/ 35 h 69"/>
                  <a:gd name="T6" fmla="*/ 34 w 375"/>
                  <a:gd name="T7" fmla="*/ 69 h 69"/>
                  <a:gd name="T8" fmla="*/ 341 w 375"/>
                  <a:gd name="T9" fmla="*/ 69 h 69"/>
                  <a:gd name="T10" fmla="*/ 375 w 375"/>
                  <a:gd name="T11" fmla="*/ 35 h 69"/>
                  <a:gd name="T12" fmla="*/ 341 w 375"/>
                  <a:gd name="T1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5" h="69">
                    <a:moveTo>
                      <a:pt x="341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ubicBezTo>
                      <a:pt x="341" y="69"/>
                      <a:pt x="341" y="69"/>
                      <a:pt x="341" y="69"/>
                    </a:cubicBezTo>
                    <a:cubicBezTo>
                      <a:pt x="360" y="69"/>
                      <a:pt x="375" y="53"/>
                      <a:pt x="375" y="35"/>
                    </a:cubicBezTo>
                    <a:cubicBezTo>
                      <a:pt x="375" y="16"/>
                      <a:pt x="360" y="0"/>
                      <a:pt x="3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7" name="Freeform 131">
                <a:extLst>
                  <a:ext uri="{FF2B5EF4-FFF2-40B4-BE49-F238E27FC236}">
                    <a16:creationId xmlns="" xmlns:a16="http://schemas.microsoft.com/office/drawing/2014/main" id="{86967FD7-3848-4A0C-A91B-18C2101E86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7775" y="2441575"/>
                <a:ext cx="136525" cy="26988"/>
              </a:xfrm>
              <a:custGeom>
                <a:avLst/>
                <a:gdLst>
                  <a:gd name="T0" fmla="*/ 34 w 341"/>
                  <a:gd name="T1" fmla="*/ 69 h 69"/>
                  <a:gd name="T2" fmla="*/ 307 w 341"/>
                  <a:gd name="T3" fmla="*/ 69 h 69"/>
                  <a:gd name="T4" fmla="*/ 341 w 341"/>
                  <a:gd name="T5" fmla="*/ 35 h 69"/>
                  <a:gd name="T6" fmla="*/ 307 w 341"/>
                  <a:gd name="T7" fmla="*/ 0 h 69"/>
                  <a:gd name="T8" fmla="*/ 34 w 341"/>
                  <a:gd name="T9" fmla="*/ 0 h 69"/>
                  <a:gd name="T10" fmla="*/ 0 w 341"/>
                  <a:gd name="T11" fmla="*/ 35 h 69"/>
                  <a:gd name="T12" fmla="*/ 34 w 341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1" h="69">
                    <a:moveTo>
                      <a:pt x="34" y="69"/>
                    </a:moveTo>
                    <a:cubicBezTo>
                      <a:pt x="307" y="69"/>
                      <a:pt x="307" y="69"/>
                      <a:pt x="307" y="69"/>
                    </a:cubicBezTo>
                    <a:cubicBezTo>
                      <a:pt x="326" y="69"/>
                      <a:pt x="341" y="53"/>
                      <a:pt x="341" y="35"/>
                    </a:cubicBezTo>
                    <a:cubicBezTo>
                      <a:pt x="341" y="16"/>
                      <a:pt x="326" y="0"/>
                      <a:pt x="307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8" name="Freeform 132">
                <a:extLst>
                  <a:ext uri="{FF2B5EF4-FFF2-40B4-BE49-F238E27FC236}">
                    <a16:creationId xmlns="" xmlns:a16="http://schemas.microsoft.com/office/drawing/2014/main" id="{47730E18-0908-40B9-9856-8C06942541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7775" y="2536825"/>
                <a:ext cx="285750" cy="95250"/>
              </a:xfrm>
              <a:custGeom>
                <a:avLst/>
                <a:gdLst>
                  <a:gd name="T0" fmla="*/ 648 w 716"/>
                  <a:gd name="T1" fmla="*/ 0 h 239"/>
                  <a:gd name="T2" fmla="*/ 68 w 716"/>
                  <a:gd name="T3" fmla="*/ 0 h 239"/>
                  <a:gd name="T4" fmla="*/ 0 w 716"/>
                  <a:gd name="T5" fmla="*/ 69 h 239"/>
                  <a:gd name="T6" fmla="*/ 0 w 716"/>
                  <a:gd name="T7" fmla="*/ 171 h 239"/>
                  <a:gd name="T8" fmla="*/ 68 w 716"/>
                  <a:gd name="T9" fmla="*/ 239 h 239"/>
                  <a:gd name="T10" fmla="*/ 648 w 716"/>
                  <a:gd name="T11" fmla="*/ 239 h 239"/>
                  <a:gd name="T12" fmla="*/ 716 w 716"/>
                  <a:gd name="T13" fmla="*/ 171 h 239"/>
                  <a:gd name="T14" fmla="*/ 716 w 716"/>
                  <a:gd name="T15" fmla="*/ 69 h 239"/>
                  <a:gd name="T16" fmla="*/ 648 w 716"/>
                  <a:gd name="T17" fmla="*/ 0 h 239"/>
                  <a:gd name="T18" fmla="*/ 68 w 716"/>
                  <a:gd name="T19" fmla="*/ 171 h 239"/>
                  <a:gd name="T20" fmla="*/ 68 w 716"/>
                  <a:gd name="T21" fmla="*/ 69 h 239"/>
                  <a:gd name="T22" fmla="*/ 648 w 716"/>
                  <a:gd name="T23" fmla="*/ 69 h 239"/>
                  <a:gd name="T24" fmla="*/ 648 w 716"/>
                  <a:gd name="T25" fmla="*/ 171 h 239"/>
                  <a:gd name="T26" fmla="*/ 68 w 716"/>
                  <a:gd name="T27" fmla="*/ 17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16" h="239">
                    <a:moveTo>
                      <a:pt x="648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30" y="0"/>
                      <a:pt x="0" y="31"/>
                      <a:pt x="0" y="69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209"/>
                      <a:pt x="30" y="239"/>
                      <a:pt x="68" y="239"/>
                    </a:cubicBezTo>
                    <a:cubicBezTo>
                      <a:pt x="648" y="239"/>
                      <a:pt x="648" y="239"/>
                      <a:pt x="648" y="239"/>
                    </a:cubicBezTo>
                    <a:cubicBezTo>
                      <a:pt x="686" y="239"/>
                      <a:pt x="716" y="209"/>
                      <a:pt x="716" y="171"/>
                    </a:cubicBezTo>
                    <a:cubicBezTo>
                      <a:pt x="716" y="69"/>
                      <a:pt x="716" y="69"/>
                      <a:pt x="716" y="69"/>
                    </a:cubicBezTo>
                    <a:cubicBezTo>
                      <a:pt x="716" y="31"/>
                      <a:pt x="686" y="0"/>
                      <a:pt x="648" y="0"/>
                    </a:cubicBezTo>
                    <a:close/>
                    <a:moveTo>
                      <a:pt x="68" y="171"/>
                    </a:moveTo>
                    <a:cubicBezTo>
                      <a:pt x="68" y="69"/>
                      <a:pt x="68" y="69"/>
                      <a:pt x="68" y="69"/>
                    </a:cubicBezTo>
                    <a:cubicBezTo>
                      <a:pt x="648" y="69"/>
                      <a:pt x="648" y="69"/>
                      <a:pt x="648" y="69"/>
                    </a:cubicBezTo>
                    <a:cubicBezTo>
                      <a:pt x="648" y="171"/>
                      <a:pt x="648" y="171"/>
                      <a:pt x="648" y="171"/>
                    </a:cubicBezTo>
                    <a:lnTo>
                      <a:pt x="68" y="1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47DA9A78-3740-4A3C-A64E-AC4562651D13}"/>
              </a:ext>
            </a:extLst>
          </p:cNvPr>
          <p:cNvGrpSpPr/>
          <p:nvPr/>
        </p:nvGrpSpPr>
        <p:grpSpPr>
          <a:xfrm>
            <a:off x="3057642" y="1583983"/>
            <a:ext cx="1324301" cy="1415109"/>
            <a:chOff x="3057642" y="1551321"/>
            <a:chExt cx="1497487" cy="1600171"/>
          </a:xfrm>
        </p:grpSpPr>
        <p:sp>
          <p:nvSpPr>
            <p:cNvPr id="121" name="Пятиугольник 211">
              <a:extLst>
                <a:ext uri="{FF2B5EF4-FFF2-40B4-BE49-F238E27FC236}">
                  <a16:creationId xmlns="" xmlns:a16="http://schemas.microsoft.com/office/drawing/2014/main" id="{983872BB-24F1-4CE7-8520-4264B8A85724}"/>
                </a:ext>
              </a:extLst>
            </p:cNvPr>
            <p:cNvSpPr/>
            <p:nvPr/>
          </p:nvSpPr>
          <p:spPr>
            <a:xfrm>
              <a:off x="3057642" y="1551321"/>
              <a:ext cx="1497487" cy="1600171"/>
            </a:xfrm>
            <a:prstGeom prst="snip1Rect">
              <a:avLst/>
            </a:prstGeom>
            <a:solidFill>
              <a:srgbClr val="01C4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149" name="Group 353">
              <a:extLst>
                <a:ext uri="{FF2B5EF4-FFF2-40B4-BE49-F238E27FC236}">
                  <a16:creationId xmlns="" xmlns:a16="http://schemas.microsoft.com/office/drawing/2014/main" id="{333EA55B-EEAF-4D9E-AA4D-E812BA1FE601}"/>
                </a:ext>
              </a:extLst>
            </p:cNvPr>
            <p:cNvGrpSpPr/>
            <p:nvPr/>
          </p:nvGrpSpPr>
          <p:grpSpPr>
            <a:xfrm>
              <a:off x="3404827" y="1830869"/>
              <a:ext cx="713466" cy="774761"/>
              <a:chOff x="5918200" y="4341813"/>
              <a:chExt cx="1385888" cy="1504950"/>
            </a:xfrm>
            <a:solidFill>
              <a:schemeClr val="bg2"/>
            </a:solidFill>
          </p:grpSpPr>
          <p:sp>
            <p:nvSpPr>
              <p:cNvPr id="150" name="Freeform 307">
                <a:extLst>
                  <a:ext uri="{FF2B5EF4-FFF2-40B4-BE49-F238E27FC236}">
                    <a16:creationId xmlns="" xmlns:a16="http://schemas.microsoft.com/office/drawing/2014/main" id="{F97CECC6-8E60-45F7-89E0-9ADA9BE940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48375" y="4341813"/>
                <a:ext cx="1255713" cy="1455738"/>
              </a:xfrm>
              <a:custGeom>
                <a:avLst/>
                <a:gdLst>
                  <a:gd name="T0" fmla="*/ 990 w 1707"/>
                  <a:gd name="T1" fmla="*/ 1980 h 1980"/>
                  <a:gd name="T2" fmla="*/ 1263 w 1707"/>
                  <a:gd name="T3" fmla="*/ 1980 h 1980"/>
                  <a:gd name="T4" fmla="*/ 1287 w 1707"/>
                  <a:gd name="T5" fmla="*/ 1970 h 1980"/>
                  <a:gd name="T6" fmla="*/ 1697 w 1707"/>
                  <a:gd name="T7" fmla="*/ 1560 h 1980"/>
                  <a:gd name="T8" fmla="*/ 1707 w 1707"/>
                  <a:gd name="T9" fmla="*/ 1536 h 1980"/>
                  <a:gd name="T10" fmla="*/ 1707 w 1707"/>
                  <a:gd name="T11" fmla="*/ 171 h 1980"/>
                  <a:gd name="T12" fmla="*/ 1536 w 1707"/>
                  <a:gd name="T13" fmla="*/ 0 h 1980"/>
                  <a:gd name="T14" fmla="*/ 171 w 1707"/>
                  <a:gd name="T15" fmla="*/ 0 h 1980"/>
                  <a:gd name="T16" fmla="*/ 0 w 1707"/>
                  <a:gd name="T17" fmla="*/ 171 h 1980"/>
                  <a:gd name="T18" fmla="*/ 0 w 1707"/>
                  <a:gd name="T19" fmla="*/ 1058 h 1980"/>
                  <a:gd name="T20" fmla="*/ 34 w 1707"/>
                  <a:gd name="T21" fmla="*/ 1092 h 1980"/>
                  <a:gd name="T22" fmla="*/ 68 w 1707"/>
                  <a:gd name="T23" fmla="*/ 1058 h 1980"/>
                  <a:gd name="T24" fmla="*/ 68 w 1707"/>
                  <a:gd name="T25" fmla="*/ 171 h 1980"/>
                  <a:gd name="T26" fmla="*/ 171 w 1707"/>
                  <a:gd name="T27" fmla="*/ 68 h 1980"/>
                  <a:gd name="T28" fmla="*/ 1536 w 1707"/>
                  <a:gd name="T29" fmla="*/ 68 h 1980"/>
                  <a:gd name="T30" fmla="*/ 1638 w 1707"/>
                  <a:gd name="T31" fmla="*/ 171 h 1980"/>
                  <a:gd name="T32" fmla="*/ 1638 w 1707"/>
                  <a:gd name="T33" fmla="*/ 1502 h 1980"/>
                  <a:gd name="T34" fmla="*/ 1399 w 1707"/>
                  <a:gd name="T35" fmla="*/ 1502 h 1980"/>
                  <a:gd name="T36" fmla="*/ 1229 w 1707"/>
                  <a:gd name="T37" fmla="*/ 1673 h 1980"/>
                  <a:gd name="T38" fmla="*/ 1229 w 1707"/>
                  <a:gd name="T39" fmla="*/ 1911 h 1980"/>
                  <a:gd name="T40" fmla="*/ 990 w 1707"/>
                  <a:gd name="T41" fmla="*/ 1911 h 1980"/>
                  <a:gd name="T42" fmla="*/ 956 w 1707"/>
                  <a:gd name="T43" fmla="*/ 1946 h 1980"/>
                  <a:gd name="T44" fmla="*/ 990 w 1707"/>
                  <a:gd name="T45" fmla="*/ 1980 h 1980"/>
                  <a:gd name="T46" fmla="*/ 1399 w 1707"/>
                  <a:gd name="T47" fmla="*/ 1570 h 1980"/>
                  <a:gd name="T48" fmla="*/ 1590 w 1707"/>
                  <a:gd name="T49" fmla="*/ 1570 h 1980"/>
                  <a:gd name="T50" fmla="*/ 1297 w 1707"/>
                  <a:gd name="T51" fmla="*/ 1863 h 1980"/>
                  <a:gd name="T52" fmla="*/ 1297 w 1707"/>
                  <a:gd name="T53" fmla="*/ 1673 h 1980"/>
                  <a:gd name="T54" fmla="*/ 1399 w 1707"/>
                  <a:gd name="T55" fmla="*/ 1570 h 1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07" h="1980">
                    <a:moveTo>
                      <a:pt x="990" y="1980"/>
                    </a:moveTo>
                    <a:cubicBezTo>
                      <a:pt x="1263" y="1980"/>
                      <a:pt x="1263" y="1980"/>
                      <a:pt x="1263" y="1980"/>
                    </a:cubicBezTo>
                    <a:cubicBezTo>
                      <a:pt x="1272" y="1980"/>
                      <a:pt x="1281" y="1976"/>
                      <a:pt x="1287" y="1970"/>
                    </a:cubicBezTo>
                    <a:cubicBezTo>
                      <a:pt x="1697" y="1560"/>
                      <a:pt x="1697" y="1560"/>
                      <a:pt x="1697" y="1560"/>
                    </a:cubicBezTo>
                    <a:cubicBezTo>
                      <a:pt x="1703" y="1554"/>
                      <a:pt x="1707" y="1545"/>
                      <a:pt x="1707" y="1536"/>
                    </a:cubicBezTo>
                    <a:cubicBezTo>
                      <a:pt x="1707" y="171"/>
                      <a:pt x="1707" y="171"/>
                      <a:pt x="1707" y="171"/>
                    </a:cubicBezTo>
                    <a:cubicBezTo>
                      <a:pt x="1707" y="76"/>
                      <a:pt x="1630" y="0"/>
                      <a:pt x="1536" y="0"/>
                    </a:cubicBezTo>
                    <a:cubicBezTo>
                      <a:pt x="171" y="0"/>
                      <a:pt x="171" y="0"/>
                      <a:pt x="171" y="0"/>
                    </a:cubicBezTo>
                    <a:cubicBezTo>
                      <a:pt x="76" y="0"/>
                      <a:pt x="0" y="76"/>
                      <a:pt x="0" y="171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0" y="1077"/>
                      <a:pt x="15" y="1092"/>
                      <a:pt x="34" y="1092"/>
                    </a:cubicBezTo>
                    <a:cubicBezTo>
                      <a:pt x="53" y="1092"/>
                      <a:pt x="68" y="1077"/>
                      <a:pt x="68" y="1058"/>
                    </a:cubicBezTo>
                    <a:cubicBezTo>
                      <a:pt x="68" y="171"/>
                      <a:pt x="68" y="171"/>
                      <a:pt x="68" y="171"/>
                    </a:cubicBezTo>
                    <a:cubicBezTo>
                      <a:pt x="68" y="114"/>
                      <a:pt x="114" y="68"/>
                      <a:pt x="171" y="68"/>
                    </a:cubicBezTo>
                    <a:cubicBezTo>
                      <a:pt x="1536" y="68"/>
                      <a:pt x="1536" y="68"/>
                      <a:pt x="1536" y="68"/>
                    </a:cubicBezTo>
                    <a:cubicBezTo>
                      <a:pt x="1593" y="68"/>
                      <a:pt x="1638" y="114"/>
                      <a:pt x="1638" y="171"/>
                    </a:cubicBezTo>
                    <a:cubicBezTo>
                      <a:pt x="1638" y="1502"/>
                      <a:pt x="1638" y="1502"/>
                      <a:pt x="1638" y="1502"/>
                    </a:cubicBezTo>
                    <a:cubicBezTo>
                      <a:pt x="1399" y="1502"/>
                      <a:pt x="1399" y="1502"/>
                      <a:pt x="1399" y="1502"/>
                    </a:cubicBezTo>
                    <a:cubicBezTo>
                      <a:pt x="1305" y="1502"/>
                      <a:pt x="1229" y="1578"/>
                      <a:pt x="1229" y="1673"/>
                    </a:cubicBezTo>
                    <a:cubicBezTo>
                      <a:pt x="1229" y="1911"/>
                      <a:pt x="1229" y="1911"/>
                      <a:pt x="1229" y="1911"/>
                    </a:cubicBezTo>
                    <a:cubicBezTo>
                      <a:pt x="990" y="1911"/>
                      <a:pt x="990" y="1911"/>
                      <a:pt x="990" y="1911"/>
                    </a:cubicBezTo>
                    <a:cubicBezTo>
                      <a:pt x="971" y="1911"/>
                      <a:pt x="956" y="1927"/>
                      <a:pt x="956" y="1946"/>
                    </a:cubicBezTo>
                    <a:cubicBezTo>
                      <a:pt x="956" y="1964"/>
                      <a:pt x="971" y="1980"/>
                      <a:pt x="990" y="1980"/>
                    </a:cubicBezTo>
                    <a:close/>
                    <a:moveTo>
                      <a:pt x="1399" y="1570"/>
                    </a:moveTo>
                    <a:cubicBezTo>
                      <a:pt x="1590" y="1570"/>
                      <a:pt x="1590" y="1570"/>
                      <a:pt x="1590" y="1570"/>
                    </a:cubicBezTo>
                    <a:cubicBezTo>
                      <a:pt x="1297" y="1863"/>
                      <a:pt x="1297" y="1863"/>
                      <a:pt x="1297" y="1863"/>
                    </a:cubicBezTo>
                    <a:cubicBezTo>
                      <a:pt x="1297" y="1673"/>
                      <a:pt x="1297" y="1673"/>
                      <a:pt x="1297" y="1673"/>
                    </a:cubicBezTo>
                    <a:cubicBezTo>
                      <a:pt x="1297" y="1616"/>
                      <a:pt x="1343" y="1570"/>
                      <a:pt x="1399" y="15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1" name="Freeform 308">
                <a:extLst>
                  <a:ext uri="{FF2B5EF4-FFF2-40B4-BE49-F238E27FC236}">
                    <a16:creationId xmlns="" xmlns:a16="http://schemas.microsoft.com/office/drawing/2014/main" id="{D2E6F41C-01E2-45CD-9CC2-0EFB8F28F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9188" y="4491038"/>
                <a:ext cx="100013" cy="50800"/>
              </a:xfrm>
              <a:custGeom>
                <a:avLst/>
                <a:gdLst>
                  <a:gd name="T0" fmla="*/ 34 w 136"/>
                  <a:gd name="T1" fmla="*/ 68 h 68"/>
                  <a:gd name="T2" fmla="*/ 102 w 136"/>
                  <a:gd name="T3" fmla="*/ 68 h 68"/>
                  <a:gd name="T4" fmla="*/ 136 w 136"/>
                  <a:gd name="T5" fmla="*/ 34 h 68"/>
                  <a:gd name="T6" fmla="*/ 102 w 136"/>
                  <a:gd name="T7" fmla="*/ 0 h 68"/>
                  <a:gd name="T8" fmla="*/ 34 w 136"/>
                  <a:gd name="T9" fmla="*/ 0 h 68"/>
                  <a:gd name="T10" fmla="*/ 0 w 136"/>
                  <a:gd name="T11" fmla="*/ 34 h 68"/>
                  <a:gd name="T12" fmla="*/ 34 w 13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68">
                    <a:moveTo>
                      <a:pt x="34" y="68"/>
                    </a:moveTo>
                    <a:cubicBezTo>
                      <a:pt x="102" y="68"/>
                      <a:pt x="102" y="68"/>
                      <a:pt x="102" y="68"/>
                    </a:cubicBezTo>
                    <a:cubicBezTo>
                      <a:pt x="121" y="68"/>
                      <a:pt x="136" y="53"/>
                      <a:pt x="136" y="34"/>
                    </a:cubicBezTo>
                    <a:cubicBezTo>
                      <a:pt x="136" y="15"/>
                      <a:pt x="121" y="0"/>
                      <a:pt x="10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2" name="Freeform 309">
                <a:extLst>
                  <a:ext uri="{FF2B5EF4-FFF2-40B4-BE49-F238E27FC236}">
                    <a16:creationId xmlns="" xmlns:a16="http://schemas.microsoft.com/office/drawing/2014/main" id="{1CEADC2A-D3BF-4DDE-AD09-167C32DD09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000" y="4491038"/>
                <a:ext cx="803275" cy="50800"/>
              </a:xfrm>
              <a:custGeom>
                <a:avLst/>
                <a:gdLst>
                  <a:gd name="T0" fmla="*/ 1058 w 1092"/>
                  <a:gd name="T1" fmla="*/ 0 h 68"/>
                  <a:gd name="T2" fmla="*/ 34 w 1092"/>
                  <a:gd name="T3" fmla="*/ 0 h 68"/>
                  <a:gd name="T4" fmla="*/ 0 w 1092"/>
                  <a:gd name="T5" fmla="*/ 34 h 68"/>
                  <a:gd name="T6" fmla="*/ 34 w 1092"/>
                  <a:gd name="T7" fmla="*/ 68 h 68"/>
                  <a:gd name="T8" fmla="*/ 1058 w 1092"/>
                  <a:gd name="T9" fmla="*/ 68 h 68"/>
                  <a:gd name="T10" fmla="*/ 1092 w 1092"/>
                  <a:gd name="T11" fmla="*/ 34 h 68"/>
                  <a:gd name="T12" fmla="*/ 1058 w 1092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92" h="68">
                    <a:moveTo>
                      <a:pt x="105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1058" y="68"/>
                      <a:pt x="1058" y="68"/>
                      <a:pt x="1058" y="68"/>
                    </a:cubicBezTo>
                    <a:cubicBezTo>
                      <a:pt x="1077" y="68"/>
                      <a:pt x="1092" y="53"/>
                      <a:pt x="1092" y="34"/>
                    </a:cubicBezTo>
                    <a:cubicBezTo>
                      <a:pt x="1092" y="15"/>
                      <a:pt x="1077" y="0"/>
                      <a:pt x="105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3" name="Freeform 310">
                <a:extLst>
                  <a:ext uri="{FF2B5EF4-FFF2-40B4-BE49-F238E27FC236}">
                    <a16:creationId xmlns="" xmlns:a16="http://schemas.microsoft.com/office/drawing/2014/main" id="{9A4E3C59-CA53-41FB-8F52-93F5C363BE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9188" y="4641850"/>
                <a:ext cx="100013" cy="50800"/>
              </a:xfrm>
              <a:custGeom>
                <a:avLst/>
                <a:gdLst>
                  <a:gd name="T0" fmla="*/ 34 w 136"/>
                  <a:gd name="T1" fmla="*/ 68 h 68"/>
                  <a:gd name="T2" fmla="*/ 102 w 136"/>
                  <a:gd name="T3" fmla="*/ 68 h 68"/>
                  <a:gd name="T4" fmla="*/ 136 w 136"/>
                  <a:gd name="T5" fmla="*/ 34 h 68"/>
                  <a:gd name="T6" fmla="*/ 102 w 136"/>
                  <a:gd name="T7" fmla="*/ 0 h 68"/>
                  <a:gd name="T8" fmla="*/ 34 w 136"/>
                  <a:gd name="T9" fmla="*/ 0 h 68"/>
                  <a:gd name="T10" fmla="*/ 0 w 136"/>
                  <a:gd name="T11" fmla="*/ 34 h 68"/>
                  <a:gd name="T12" fmla="*/ 34 w 13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68">
                    <a:moveTo>
                      <a:pt x="34" y="68"/>
                    </a:moveTo>
                    <a:cubicBezTo>
                      <a:pt x="102" y="68"/>
                      <a:pt x="102" y="68"/>
                      <a:pt x="102" y="68"/>
                    </a:cubicBezTo>
                    <a:cubicBezTo>
                      <a:pt x="121" y="68"/>
                      <a:pt x="136" y="53"/>
                      <a:pt x="136" y="34"/>
                    </a:cubicBezTo>
                    <a:cubicBezTo>
                      <a:pt x="136" y="15"/>
                      <a:pt x="121" y="0"/>
                      <a:pt x="10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4" name="Freeform 311">
                <a:extLst>
                  <a:ext uri="{FF2B5EF4-FFF2-40B4-BE49-F238E27FC236}">
                    <a16:creationId xmlns="" xmlns:a16="http://schemas.microsoft.com/office/drawing/2014/main" id="{7B1141AA-B4B3-4DB8-B071-FD6DF3B1D1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000" y="4641850"/>
                <a:ext cx="628650" cy="50800"/>
              </a:xfrm>
              <a:custGeom>
                <a:avLst/>
                <a:gdLst>
                  <a:gd name="T0" fmla="*/ 34 w 853"/>
                  <a:gd name="T1" fmla="*/ 68 h 68"/>
                  <a:gd name="T2" fmla="*/ 819 w 853"/>
                  <a:gd name="T3" fmla="*/ 68 h 68"/>
                  <a:gd name="T4" fmla="*/ 853 w 853"/>
                  <a:gd name="T5" fmla="*/ 34 h 68"/>
                  <a:gd name="T6" fmla="*/ 819 w 853"/>
                  <a:gd name="T7" fmla="*/ 0 h 68"/>
                  <a:gd name="T8" fmla="*/ 34 w 853"/>
                  <a:gd name="T9" fmla="*/ 0 h 68"/>
                  <a:gd name="T10" fmla="*/ 0 w 853"/>
                  <a:gd name="T11" fmla="*/ 34 h 68"/>
                  <a:gd name="T12" fmla="*/ 34 w 853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3" h="68">
                    <a:moveTo>
                      <a:pt x="34" y="68"/>
                    </a:moveTo>
                    <a:cubicBezTo>
                      <a:pt x="819" y="68"/>
                      <a:pt x="819" y="68"/>
                      <a:pt x="819" y="68"/>
                    </a:cubicBezTo>
                    <a:cubicBezTo>
                      <a:pt x="838" y="68"/>
                      <a:pt x="853" y="53"/>
                      <a:pt x="853" y="34"/>
                    </a:cubicBezTo>
                    <a:cubicBezTo>
                      <a:pt x="853" y="15"/>
                      <a:pt x="838" y="0"/>
                      <a:pt x="819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5" name="Freeform 312">
                <a:extLst>
                  <a:ext uri="{FF2B5EF4-FFF2-40B4-BE49-F238E27FC236}">
                    <a16:creationId xmlns="" xmlns:a16="http://schemas.microsoft.com/office/drawing/2014/main" id="{190A915E-1C8F-4535-A741-C6079363B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9188" y="4792663"/>
                <a:ext cx="100013" cy="50800"/>
              </a:xfrm>
              <a:custGeom>
                <a:avLst/>
                <a:gdLst>
                  <a:gd name="T0" fmla="*/ 34 w 136"/>
                  <a:gd name="T1" fmla="*/ 69 h 69"/>
                  <a:gd name="T2" fmla="*/ 102 w 136"/>
                  <a:gd name="T3" fmla="*/ 69 h 69"/>
                  <a:gd name="T4" fmla="*/ 136 w 136"/>
                  <a:gd name="T5" fmla="*/ 35 h 69"/>
                  <a:gd name="T6" fmla="*/ 102 w 136"/>
                  <a:gd name="T7" fmla="*/ 0 h 69"/>
                  <a:gd name="T8" fmla="*/ 34 w 136"/>
                  <a:gd name="T9" fmla="*/ 0 h 69"/>
                  <a:gd name="T10" fmla="*/ 0 w 136"/>
                  <a:gd name="T11" fmla="*/ 35 h 69"/>
                  <a:gd name="T12" fmla="*/ 34 w 136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69">
                    <a:moveTo>
                      <a:pt x="34" y="69"/>
                    </a:moveTo>
                    <a:cubicBezTo>
                      <a:pt x="102" y="69"/>
                      <a:pt x="102" y="69"/>
                      <a:pt x="102" y="69"/>
                    </a:cubicBezTo>
                    <a:cubicBezTo>
                      <a:pt x="121" y="69"/>
                      <a:pt x="136" y="53"/>
                      <a:pt x="136" y="35"/>
                    </a:cubicBezTo>
                    <a:cubicBezTo>
                      <a:pt x="136" y="16"/>
                      <a:pt x="121" y="0"/>
                      <a:pt x="10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6" name="Freeform 313">
                <a:extLst>
                  <a:ext uri="{FF2B5EF4-FFF2-40B4-BE49-F238E27FC236}">
                    <a16:creationId xmlns="" xmlns:a16="http://schemas.microsoft.com/office/drawing/2014/main" id="{485F8119-672B-4A15-8CF0-C3D0B5FA3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000" y="4792663"/>
                <a:ext cx="452438" cy="50800"/>
              </a:xfrm>
              <a:custGeom>
                <a:avLst/>
                <a:gdLst>
                  <a:gd name="T0" fmla="*/ 34 w 614"/>
                  <a:gd name="T1" fmla="*/ 69 h 69"/>
                  <a:gd name="T2" fmla="*/ 580 w 614"/>
                  <a:gd name="T3" fmla="*/ 69 h 69"/>
                  <a:gd name="T4" fmla="*/ 614 w 614"/>
                  <a:gd name="T5" fmla="*/ 35 h 69"/>
                  <a:gd name="T6" fmla="*/ 580 w 614"/>
                  <a:gd name="T7" fmla="*/ 0 h 69"/>
                  <a:gd name="T8" fmla="*/ 34 w 614"/>
                  <a:gd name="T9" fmla="*/ 0 h 69"/>
                  <a:gd name="T10" fmla="*/ 0 w 614"/>
                  <a:gd name="T11" fmla="*/ 35 h 69"/>
                  <a:gd name="T12" fmla="*/ 34 w 614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4" h="69">
                    <a:moveTo>
                      <a:pt x="34" y="69"/>
                    </a:moveTo>
                    <a:cubicBezTo>
                      <a:pt x="580" y="69"/>
                      <a:pt x="580" y="69"/>
                      <a:pt x="580" y="69"/>
                    </a:cubicBezTo>
                    <a:cubicBezTo>
                      <a:pt x="599" y="69"/>
                      <a:pt x="614" y="53"/>
                      <a:pt x="614" y="35"/>
                    </a:cubicBezTo>
                    <a:cubicBezTo>
                      <a:pt x="614" y="16"/>
                      <a:pt x="599" y="0"/>
                      <a:pt x="580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7" name="Freeform 314">
                <a:extLst>
                  <a:ext uri="{FF2B5EF4-FFF2-40B4-BE49-F238E27FC236}">
                    <a16:creationId xmlns="" xmlns:a16="http://schemas.microsoft.com/office/drawing/2014/main" id="{9ECEFF82-C79E-4910-B57D-4D58E69125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3275" y="4843463"/>
                <a:ext cx="50800" cy="401638"/>
              </a:xfrm>
              <a:custGeom>
                <a:avLst/>
                <a:gdLst>
                  <a:gd name="T0" fmla="*/ 68 w 68"/>
                  <a:gd name="T1" fmla="*/ 34 h 546"/>
                  <a:gd name="T2" fmla="*/ 34 w 68"/>
                  <a:gd name="T3" fmla="*/ 0 h 546"/>
                  <a:gd name="T4" fmla="*/ 0 w 68"/>
                  <a:gd name="T5" fmla="*/ 34 h 546"/>
                  <a:gd name="T6" fmla="*/ 0 w 68"/>
                  <a:gd name="T7" fmla="*/ 512 h 546"/>
                  <a:gd name="T8" fmla="*/ 34 w 68"/>
                  <a:gd name="T9" fmla="*/ 546 h 546"/>
                  <a:gd name="T10" fmla="*/ 68 w 68"/>
                  <a:gd name="T11" fmla="*/ 512 h 546"/>
                  <a:gd name="T12" fmla="*/ 68 w 68"/>
                  <a:gd name="T13" fmla="*/ 3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546">
                    <a:moveTo>
                      <a:pt x="68" y="34"/>
                    </a:moveTo>
                    <a:cubicBezTo>
                      <a:pt x="68" y="15"/>
                      <a:pt x="53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12"/>
                      <a:pt x="0" y="512"/>
                      <a:pt x="0" y="512"/>
                    </a:cubicBezTo>
                    <a:cubicBezTo>
                      <a:pt x="0" y="531"/>
                      <a:pt x="15" y="546"/>
                      <a:pt x="34" y="546"/>
                    </a:cubicBezTo>
                    <a:cubicBezTo>
                      <a:pt x="53" y="546"/>
                      <a:pt x="68" y="531"/>
                      <a:pt x="68" y="512"/>
                    </a:cubicBezTo>
                    <a:lnTo>
                      <a:pt x="68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8" name="Freeform 315">
                <a:extLst>
                  <a:ext uri="{FF2B5EF4-FFF2-40B4-BE49-F238E27FC236}">
                    <a16:creationId xmlns="" xmlns:a16="http://schemas.microsoft.com/office/drawing/2014/main" id="{ED516D64-D2E5-404C-A963-F2C34D9BDF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3275" y="5294313"/>
                <a:ext cx="50800" cy="101600"/>
              </a:xfrm>
              <a:custGeom>
                <a:avLst/>
                <a:gdLst>
                  <a:gd name="T0" fmla="*/ 34 w 68"/>
                  <a:gd name="T1" fmla="*/ 0 h 137"/>
                  <a:gd name="T2" fmla="*/ 0 w 68"/>
                  <a:gd name="T3" fmla="*/ 34 h 137"/>
                  <a:gd name="T4" fmla="*/ 0 w 68"/>
                  <a:gd name="T5" fmla="*/ 102 h 137"/>
                  <a:gd name="T6" fmla="*/ 34 w 68"/>
                  <a:gd name="T7" fmla="*/ 137 h 137"/>
                  <a:gd name="T8" fmla="*/ 68 w 68"/>
                  <a:gd name="T9" fmla="*/ 102 h 137"/>
                  <a:gd name="T10" fmla="*/ 68 w 68"/>
                  <a:gd name="T11" fmla="*/ 34 h 137"/>
                  <a:gd name="T12" fmla="*/ 34 w 68"/>
                  <a:gd name="T13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37">
                    <a:moveTo>
                      <a:pt x="34" y="0"/>
                    </a:moveTo>
                    <a:cubicBezTo>
                      <a:pt x="15" y="0"/>
                      <a:pt x="0" y="15"/>
                      <a:pt x="0" y="34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21"/>
                      <a:pt x="15" y="137"/>
                      <a:pt x="34" y="137"/>
                    </a:cubicBezTo>
                    <a:cubicBezTo>
                      <a:pt x="53" y="137"/>
                      <a:pt x="68" y="121"/>
                      <a:pt x="68" y="10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9" name="Freeform 316">
                <a:extLst>
                  <a:ext uri="{FF2B5EF4-FFF2-40B4-BE49-F238E27FC236}">
                    <a16:creationId xmlns="" xmlns:a16="http://schemas.microsoft.com/office/drawing/2014/main" id="{79984256-1BB0-4351-B5FD-963C45D587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18200" y="4994275"/>
                <a:ext cx="862013" cy="852488"/>
              </a:xfrm>
              <a:custGeom>
                <a:avLst/>
                <a:gdLst>
                  <a:gd name="T0" fmla="*/ 244 w 1171"/>
                  <a:gd name="T1" fmla="*/ 1159 h 1159"/>
                  <a:gd name="T2" fmla="*/ 927 w 1171"/>
                  <a:gd name="T3" fmla="*/ 1159 h 1159"/>
                  <a:gd name="T4" fmla="*/ 995 w 1171"/>
                  <a:gd name="T5" fmla="*/ 1091 h 1159"/>
                  <a:gd name="T6" fmla="*/ 995 w 1171"/>
                  <a:gd name="T7" fmla="*/ 681 h 1159"/>
                  <a:gd name="T8" fmla="*/ 1098 w 1171"/>
                  <a:gd name="T9" fmla="*/ 681 h 1159"/>
                  <a:gd name="T10" fmla="*/ 1160 w 1171"/>
                  <a:gd name="T11" fmla="*/ 640 h 1159"/>
                  <a:gd name="T12" fmla="*/ 1148 w 1171"/>
                  <a:gd name="T13" fmla="*/ 567 h 1159"/>
                  <a:gd name="T14" fmla="*/ 637 w 1171"/>
                  <a:gd name="T15" fmla="*/ 21 h 1159"/>
                  <a:gd name="T16" fmla="*/ 586 w 1171"/>
                  <a:gd name="T17" fmla="*/ 0 h 1159"/>
                  <a:gd name="T18" fmla="*/ 535 w 1171"/>
                  <a:gd name="T19" fmla="*/ 21 h 1159"/>
                  <a:gd name="T20" fmla="*/ 23 w 1171"/>
                  <a:gd name="T21" fmla="*/ 568 h 1159"/>
                  <a:gd name="T22" fmla="*/ 11 w 1171"/>
                  <a:gd name="T23" fmla="*/ 641 h 1159"/>
                  <a:gd name="T24" fmla="*/ 74 w 1171"/>
                  <a:gd name="T25" fmla="*/ 681 h 1159"/>
                  <a:gd name="T26" fmla="*/ 176 w 1171"/>
                  <a:gd name="T27" fmla="*/ 681 h 1159"/>
                  <a:gd name="T28" fmla="*/ 176 w 1171"/>
                  <a:gd name="T29" fmla="*/ 1091 h 1159"/>
                  <a:gd name="T30" fmla="*/ 244 w 1171"/>
                  <a:gd name="T31" fmla="*/ 1159 h 1159"/>
                  <a:gd name="T32" fmla="*/ 73 w 1171"/>
                  <a:gd name="T33" fmla="*/ 614 h 1159"/>
                  <a:gd name="T34" fmla="*/ 586 w 1171"/>
                  <a:gd name="T35" fmla="*/ 67 h 1159"/>
                  <a:gd name="T36" fmla="*/ 1098 w 1171"/>
                  <a:gd name="T37" fmla="*/ 613 h 1159"/>
                  <a:gd name="T38" fmla="*/ 995 w 1171"/>
                  <a:gd name="T39" fmla="*/ 613 h 1159"/>
                  <a:gd name="T40" fmla="*/ 927 w 1171"/>
                  <a:gd name="T41" fmla="*/ 681 h 1159"/>
                  <a:gd name="T42" fmla="*/ 927 w 1171"/>
                  <a:gd name="T43" fmla="*/ 1091 h 1159"/>
                  <a:gd name="T44" fmla="*/ 790 w 1171"/>
                  <a:gd name="T45" fmla="*/ 1091 h 1159"/>
                  <a:gd name="T46" fmla="*/ 790 w 1171"/>
                  <a:gd name="T47" fmla="*/ 988 h 1159"/>
                  <a:gd name="T48" fmla="*/ 756 w 1171"/>
                  <a:gd name="T49" fmla="*/ 954 h 1159"/>
                  <a:gd name="T50" fmla="*/ 722 w 1171"/>
                  <a:gd name="T51" fmla="*/ 988 h 1159"/>
                  <a:gd name="T52" fmla="*/ 722 w 1171"/>
                  <a:gd name="T53" fmla="*/ 1091 h 1159"/>
                  <a:gd name="T54" fmla="*/ 620 w 1171"/>
                  <a:gd name="T55" fmla="*/ 1091 h 1159"/>
                  <a:gd name="T56" fmla="*/ 620 w 1171"/>
                  <a:gd name="T57" fmla="*/ 886 h 1159"/>
                  <a:gd name="T58" fmla="*/ 586 w 1171"/>
                  <a:gd name="T59" fmla="*/ 852 h 1159"/>
                  <a:gd name="T60" fmla="*/ 551 w 1171"/>
                  <a:gd name="T61" fmla="*/ 886 h 1159"/>
                  <a:gd name="T62" fmla="*/ 551 w 1171"/>
                  <a:gd name="T63" fmla="*/ 1091 h 1159"/>
                  <a:gd name="T64" fmla="*/ 449 w 1171"/>
                  <a:gd name="T65" fmla="*/ 1091 h 1159"/>
                  <a:gd name="T66" fmla="*/ 449 w 1171"/>
                  <a:gd name="T67" fmla="*/ 988 h 1159"/>
                  <a:gd name="T68" fmla="*/ 415 w 1171"/>
                  <a:gd name="T69" fmla="*/ 954 h 1159"/>
                  <a:gd name="T70" fmla="*/ 381 w 1171"/>
                  <a:gd name="T71" fmla="*/ 988 h 1159"/>
                  <a:gd name="T72" fmla="*/ 381 w 1171"/>
                  <a:gd name="T73" fmla="*/ 1091 h 1159"/>
                  <a:gd name="T74" fmla="*/ 244 w 1171"/>
                  <a:gd name="T75" fmla="*/ 1091 h 1159"/>
                  <a:gd name="T76" fmla="*/ 244 w 1171"/>
                  <a:gd name="T77" fmla="*/ 681 h 1159"/>
                  <a:gd name="T78" fmla="*/ 176 w 1171"/>
                  <a:gd name="T79" fmla="*/ 613 h 1159"/>
                  <a:gd name="T80" fmla="*/ 73 w 1171"/>
                  <a:gd name="T81" fmla="*/ 614 h 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71" h="1159">
                    <a:moveTo>
                      <a:pt x="244" y="1159"/>
                    </a:moveTo>
                    <a:cubicBezTo>
                      <a:pt x="927" y="1159"/>
                      <a:pt x="927" y="1159"/>
                      <a:pt x="927" y="1159"/>
                    </a:cubicBezTo>
                    <a:cubicBezTo>
                      <a:pt x="965" y="1159"/>
                      <a:pt x="995" y="1128"/>
                      <a:pt x="995" y="1091"/>
                    </a:cubicBezTo>
                    <a:cubicBezTo>
                      <a:pt x="995" y="681"/>
                      <a:pt x="995" y="681"/>
                      <a:pt x="995" y="681"/>
                    </a:cubicBezTo>
                    <a:cubicBezTo>
                      <a:pt x="1098" y="681"/>
                      <a:pt x="1098" y="681"/>
                      <a:pt x="1098" y="681"/>
                    </a:cubicBezTo>
                    <a:cubicBezTo>
                      <a:pt x="1125" y="681"/>
                      <a:pt x="1149" y="665"/>
                      <a:pt x="1160" y="640"/>
                    </a:cubicBezTo>
                    <a:cubicBezTo>
                      <a:pt x="1171" y="616"/>
                      <a:pt x="1166" y="587"/>
                      <a:pt x="1148" y="567"/>
                    </a:cubicBezTo>
                    <a:cubicBezTo>
                      <a:pt x="637" y="21"/>
                      <a:pt x="637" y="21"/>
                      <a:pt x="637" y="21"/>
                    </a:cubicBezTo>
                    <a:cubicBezTo>
                      <a:pt x="624" y="8"/>
                      <a:pt x="605" y="0"/>
                      <a:pt x="586" y="0"/>
                    </a:cubicBezTo>
                    <a:cubicBezTo>
                      <a:pt x="567" y="0"/>
                      <a:pt x="549" y="7"/>
                      <a:pt x="535" y="21"/>
                    </a:cubicBezTo>
                    <a:cubicBezTo>
                      <a:pt x="23" y="568"/>
                      <a:pt x="23" y="568"/>
                      <a:pt x="23" y="568"/>
                    </a:cubicBezTo>
                    <a:cubicBezTo>
                      <a:pt x="5" y="588"/>
                      <a:pt x="0" y="616"/>
                      <a:pt x="11" y="641"/>
                    </a:cubicBezTo>
                    <a:cubicBezTo>
                      <a:pt x="22" y="665"/>
                      <a:pt x="47" y="681"/>
                      <a:pt x="74" y="681"/>
                    </a:cubicBezTo>
                    <a:cubicBezTo>
                      <a:pt x="176" y="681"/>
                      <a:pt x="176" y="681"/>
                      <a:pt x="176" y="681"/>
                    </a:cubicBezTo>
                    <a:cubicBezTo>
                      <a:pt x="176" y="1091"/>
                      <a:pt x="176" y="1091"/>
                      <a:pt x="176" y="1091"/>
                    </a:cubicBezTo>
                    <a:cubicBezTo>
                      <a:pt x="176" y="1128"/>
                      <a:pt x="207" y="1159"/>
                      <a:pt x="244" y="1159"/>
                    </a:cubicBezTo>
                    <a:close/>
                    <a:moveTo>
                      <a:pt x="73" y="614"/>
                    </a:moveTo>
                    <a:cubicBezTo>
                      <a:pt x="586" y="67"/>
                      <a:pt x="586" y="67"/>
                      <a:pt x="586" y="67"/>
                    </a:cubicBezTo>
                    <a:cubicBezTo>
                      <a:pt x="1098" y="613"/>
                      <a:pt x="1098" y="613"/>
                      <a:pt x="1098" y="613"/>
                    </a:cubicBezTo>
                    <a:cubicBezTo>
                      <a:pt x="995" y="613"/>
                      <a:pt x="995" y="613"/>
                      <a:pt x="995" y="613"/>
                    </a:cubicBezTo>
                    <a:cubicBezTo>
                      <a:pt x="957" y="613"/>
                      <a:pt x="927" y="643"/>
                      <a:pt x="927" y="681"/>
                    </a:cubicBezTo>
                    <a:cubicBezTo>
                      <a:pt x="927" y="1091"/>
                      <a:pt x="927" y="1091"/>
                      <a:pt x="927" y="1091"/>
                    </a:cubicBezTo>
                    <a:cubicBezTo>
                      <a:pt x="790" y="1091"/>
                      <a:pt x="790" y="1091"/>
                      <a:pt x="790" y="1091"/>
                    </a:cubicBezTo>
                    <a:cubicBezTo>
                      <a:pt x="790" y="988"/>
                      <a:pt x="790" y="988"/>
                      <a:pt x="790" y="988"/>
                    </a:cubicBezTo>
                    <a:cubicBezTo>
                      <a:pt x="790" y="969"/>
                      <a:pt x="775" y="954"/>
                      <a:pt x="756" y="954"/>
                    </a:cubicBezTo>
                    <a:cubicBezTo>
                      <a:pt x="737" y="954"/>
                      <a:pt x="722" y="969"/>
                      <a:pt x="722" y="988"/>
                    </a:cubicBezTo>
                    <a:cubicBezTo>
                      <a:pt x="722" y="1091"/>
                      <a:pt x="722" y="1091"/>
                      <a:pt x="722" y="1091"/>
                    </a:cubicBezTo>
                    <a:cubicBezTo>
                      <a:pt x="620" y="1091"/>
                      <a:pt x="620" y="1091"/>
                      <a:pt x="620" y="1091"/>
                    </a:cubicBezTo>
                    <a:cubicBezTo>
                      <a:pt x="620" y="886"/>
                      <a:pt x="620" y="886"/>
                      <a:pt x="620" y="886"/>
                    </a:cubicBezTo>
                    <a:cubicBezTo>
                      <a:pt x="620" y="867"/>
                      <a:pt x="604" y="852"/>
                      <a:pt x="586" y="852"/>
                    </a:cubicBezTo>
                    <a:cubicBezTo>
                      <a:pt x="567" y="852"/>
                      <a:pt x="551" y="867"/>
                      <a:pt x="551" y="886"/>
                    </a:cubicBezTo>
                    <a:cubicBezTo>
                      <a:pt x="551" y="1091"/>
                      <a:pt x="551" y="1091"/>
                      <a:pt x="551" y="1091"/>
                    </a:cubicBezTo>
                    <a:cubicBezTo>
                      <a:pt x="449" y="1091"/>
                      <a:pt x="449" y="1091"/>
                      <a:pt x="449" y="1091"/>
                    </a:cubicBezTo>
                    <a:cubicBezTo>
                      <a:pt x="449" y="988"/>
                      <a:pt x="449" y="988"/>
                      <a:pt x="449" y="988"/>
                    </a:cubicBezTo>
                    <a:cubicBezTo>
                      <a:pt x="449" y="969"/>
                      <a:pt x="434" y="954"/>
                      <a:pt x="415" y="954"/>
                    </a:cubicBezTo>
                    <a:cubicBezTo>
                      <a:pt x="396" y="954"/>
                      <a:pt x="381" y="969"/>
                      <a:pt x="381" y="988"/>
                    </a:cubicBezTo>
                    <a:cubicBezTo>
                      <a:pt x="381" y="1091"/>
                      <a:pt x="381" y="1091"/>
                      <a:pt x="381" y="1091"/>
                    </a:cubicBezTo>
                    <a:cubicBezTo>
                      <a:pt x="244" y="1091"/>
                      <a:pt x="244" y="1091"/>
                      <a:pt x="244" y="1091"/>
                    </a:cubicBezTo>
                    <a:cubicBezTo>
                      <a:pt x="244" y="681"/>
                      <a:pt x="244" y="681"/>
                      <a:pt x="244" y="681"/>
                    </a:cubicBezTo>
                    <a:cubicBezTo>
                      <a:pt x="244" y="643"/>
                      <a:pt x="214" y="613"/>
                      <a:pt x="176" y="613"/>
                    </a:cubicBezTo>
                    <a:lnTo>
                      <a:pt x="73" y="6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0" name="Freeform 317">
                <a:extLst>
                  <a:ext uri="{FF2B5EF4-FFF2-40B4-BE49-F238E27FC236}">
                    <a16:creationId xmlns="" xmlns:a16="http://schemas.microsoft.com/office/drawing/2014/main" id="{BBF7104C-AB88-42CF-AA31-EC7E51F0E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9188" y="5545138"/>
                <a:ext cx="49213" cy="101600"/>
              </a:xfrm>
              <a:custGeom>
                <a:avLst/>
                <a:gdLst>
                  <a:gd name="T0" fmla="*/ 34 w 68"/>
                  <a:gd name="T1" fmla="*/ 137 h 137"/>
                  <a:gd name="T2" fmla="*/ 68 w 68"/>
                  <a:gd name="T3" fmla="*/ 103 h 137"/>
                  <a:gd name="T4" fmla="*/ 68 w 68"/>
                  <a:gd name="T5" fmla="*/ 35 h 137"/>
                  <a:gd name="T6" fmla="*/ 34 w 68"/>
                  <a:gd name="T7" fmla="*/ 0 h 137"/>
                  <a:gd name="T8" fmla="*/ 0 w 68"/>
                  <a:gd name="T9" fmla="*/ 35 h 137"/>
                  <a:gd name="T10" fmla="*/ 0 w 68"/>
                  <a:gd name="T11" fmla="*/ 103 h 137"/>
                  <a:gd name="T12" fmla="*/ 34 w 68"/>
                  <a:gd name="T13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37">
                    <a:moveTo>
                      <a:pt x="34" y="137"/>
                    </a:moveTo>
                    <a:cubicBezTo>
                      <a:pt x="53" y="137"/>
                      <a:pt x="68" y="122"/>
                      <a:pt x="68" y="103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68" y="16"/>
                      <a:pt x="53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22"/>
                      <a:pt x="15" y="137"/>
                      <a:pt x="34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74CBF87D-7AAE-4476-A01B-9776599F86BD}"/>
              </a:ext>
            </a:extLst>
          </p:cNvPr>
          <p:cNvGrpSpPr/>
          <p:nvPr/>
        </p:nvGrpSpPr>
        <p:grpSpPr>
          <a:xfrm>
            <a:off x="7584230" y="1583983"/>
            <a:ext cx="1324301" cy="1415109"/>
            <a:chOff x="7584230" y="1551321"/>
            <a:chExt cx="1497487" cy="1600171"/>
          </a:xfrm>
        </p:grpSpPr>
        <p:sp>
          <p:nvSpPr>
            <p:cNvPr id="123" name="Пятиугольник 211">
              <a:extLst>
                <a:ext uri="{FF2B5EF4-FFF2-40B4-BE49-F238E27FC236}">
                  <a16:creationId xmlns="" xmlns:a16="http://schemas.microsoft.com/office/drawing/2014/main" id="{8A8DFAC7-901D-4E66-92A7-72DDAD554954}"/>
                </a:ext>
              </a:extLst>
            </p:cNvPr>
            <p:cNvSpPr/>
            <p:nvPr/>
          </p:nvSpPr>
          <p:spPr>
            <a:xfrm>
              <a:off x="7584230" y="1551321"/>
              <a:ext cx="1497487" cy="1600171"/>
            </a:xfrm>
            <a:prstGeom prst="snip1Rect">
              <a:avLst/>
            </a:prstGeom>
            <a:solidFill>
              <a:srgbClr val="01C4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161" name="Group 295">
              <a:extLst>
                <a:ext uri="{FF2B5EF4-FFF2-40B4-BE49-F238E27FC236}">
                  <a16:creationId xmlns="" xmlns:a16="http://schemas.microsoft.com/office/drawing/2014/main" id="{C8536DD2-7C23-4D3C-BA06-EA9F708A4134}"/>
                </a:ext>
              </a:extLst>
            </p:cNvPr>
            <p:cNvGrpSpPr/>
            <p:nvPr/>
          </p:nvGrpSpPr>
          <p:grpSpPr>
            <a:xfrm>
              <a:off x="7945027" y="1830869"/>
              <a:ext cx="775892" cy="775893"/>
              <a:chOff x="3155950" y="3392488"/>
              <a:chExt cx="1304926" cy="1304925"/>
            </a:xfrm>
            <a:solidFill>
              <a:schemeClr val="bg2"/>
            </a:solidFill>
          </p:grpSpPr>
          <p:sp>
            <p:nvSpPr>
              <p:cNvPr id="162" name="Freeform 248">
                <a:extLst>
                  <a:ext uri="{FF2B5EF4-FFF2-40B4-BE49-F238E27FC236}">
                    <a16:creationId xmlns="" xmlns:a16="http://schemas.microsoft.com/office/drawing/2014/main" id="{D6E88E98-F74B-4041-9D4D-B80524C633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55950" y="4306888"/>
                <a:ext cx="782638" cy="390525"/>
              </a:xfrm>
              <a:custGeom>
                <a:avLst/>
                <a:gdLst>
                  <a:gd name="T0" fmla="*/ 68 w 1229"/>
                  <a:gd name="T1" fmla="*/ 614 h 614"/>
                  <a:gd name="T2" fmla="*/ 1161 w 1229"/>
                  <a:gd name="T3" fmla="*/ 614 h 614"/>
                  <a:gd name="T4" fmla="*/ 1229 w 1229"/>
                  <a:gd name="T5" fmla="*/ 546 h 614"/>
                  <a:gd name="T6" fmla="*/ 1229 w 1229"/>
                  <a:gd name="T7" fmla="*/ 136 h 614"/>
                  <a:gd name="T8" fmla="*/ 1161 w 1229"/>
                  <a:gd name="T9" fmla="*/ 68 h 614"/>
                  <a:gd name="T10" fmla="*/ 137 w 1229"/>
                  <a:gd name="T11" fmla="*/ 68 h 614"/>
                  <a:gd name="T12" fmla="*/ 137 w 1229"/>
                  <a:gd name="T13" fmla="*/ 34 h 614"/>
                  <a:gd name="T14" fmla="*/ 102 w 1229"/>
                  <a:gd name="T15" fmla="*/ 0 h 614"/>
                  <a:gd name="T16" fmla="*/ 68 w 1229"/>
                  <a:gd name="T17" fmla="*/ 34 h 614"/>
                  <a:gd name="T18" fmla="*/ 68 w 1229"/>
                  <a:gd name="T19" fmla="*/ 68 h 614"/>
                  <a:gd name="T20" fmla="*/ 0 w 1229"/>
                  <a:gd name="T21" fmla="*/ 136 h 614"/>
                  <a:gd name="T22" fmla="*/ 0 w 1229"/>
                  <a:gd name="T23" fmla="*/ 546 h 614"/>
                  <a:gd name="T24" fmla="*/ 68 w 1229"/>
                  <a:gd name="T25" fmla="*/ 614 h 614"/>
                  <a:gd name="T26" fmla="*/ 68 w 1229"/>
                  <a:gd name="T27" fmla="*/ 136 h 614"/>
                  <a:gd name="T28" fmla="*/ 1161 w 1229"/>
                  <a:gd name="T29" fmla="*/ 136 h 614"/>
                  <a:gd name="T30" fmla="*/ 1161 w 1229"/>
                  <a:gd name="T31" fmla="*/ 546 h 614"/>
                  <a:gd name="T32" fmla="*/ 68 w 1229"/>
                  <a:gd name="T33" fmla="*/ 546 h 614"/>
                  <a:gd name="T34" fmla="*/ 68 w 1229"/>
                  <a:gd name="T35" fmla="*/ 136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29" h="614">
                    <a:moveTo>
                      <a:pt x="68" y="614"/>
                    </a:moveTo>
                    <a:cubicBezTo>
                      <a:pt x="1161" y="614"/>
                      <a:pt x="1161" y="614"/>
                      <a:pt x="1161" y="614"/>
                    </a:cubicBezTo>
                    <a:cubicBezTo>
                      <a:pt x="1198" y="614"/>
                      <a:pt x="1229" y="583"/>
                      <a:pt x="1229" y="546"/>
                    </a:cubicBezTo>
                    <a:cubicBezTo>
                      <a:pt x="1229" y="136"/>
                      <a:pt x="1229" y="136"/>
                      <a:pt x="1229" y="136"/>
                    </a:cubicBezTo>
                    <a:cubicBezTo>
                      <a:pt x="1229" y="98"/>
                      <a:pt x="1198" y="68"/>
                      <a:pt x="1161" y="68"/>
                    </a:cubicBezTo>
                    <a:cubicBezTo>
                      <a:pt x="137" y="68"/>
                      <a:pt x="137" y="68"/>
                      <a:pt x="137" y="68"/>
                    </a:cubicBezTo>
                    <a:cubicBezTo>
                      <a:pt x="137" y="34"/>
                      <a:pt x="137" y="34"/>
                      <a:pt x="137" y="34"/>
                    </a:cubicBezTo>
                    <a:cubicBezTo>
                      <a:pt x="137" y="15"/>
                      <a:pt x="121" y="0"/>
                      <a:pt x="102" y="0"/>
                    </a:cubicBezTo>
                    <a:cubicBezTo>
                      <a:pt x="84" y="0"/>
                      <a:pt x="68" y="15"/>
                      <a:pt x="68" y="34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31" y="68"/>
                      <a:pt x="0" y="98"/>
                      <a:pt x="0" y="136"/>
                    </a:cubicBezTo>
                    <a:cubicBezTo>
                      <a:pt x="0" y="546"/>
                      <a:pt x="0" y="546"/>
                      <a:pt x="0" y="546"/>
                    </a:cubicBezTo>
                    <a:cubicBezTo>
                      <a:pt x="0" y="583"/>
                      <a:pt x="31" y="614"/>
                      <a:pt x="68" y="614"/>
                    </a:cubicBezTo>
                    <a:close/>
                    <a:moveTo>
                      <a:pt x="68" y="136"/>
                    </a:moveTo>
                    <a:cubicBezTo>
                      <a:pt x="1161" y="136"/>
                      <a:pt x="1161" y="136"/>
                      <a:pt x="1161" y="136"/>
                    </a:cubicBezTo>
                    <a:cubicBezTo>
                      <a:pt x="1161" y="546"/>
                      <a:pt x="1161" y="546"/>
                      <a:pt x="1161" y="546"/>
                    </a:cubicBezTo>
                    <a:cubicBezTo>
                      <a:pt x="68" y="546"/>
                      <a:pt x="68" y="546"/>
                      <a:pt x="68" y="546"/>
                    </a:cubicBezTo>
                    <a:lnTo>
                      <a:pt x="6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3" name="Freeform 249">
                <a:extLst>
                  <a:ext uri="{FF2B5EF4-FFF2-40B4-BE49-F238E27FC236}">
                    <a16:creationId xmlns="" xmlns:a16="http://schemas.microsoft.com/office/drawing/2014/main" id="{3269F06B-818B-4CDC-B526-01C1C7FF6C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3263" y="4459288"/>
                <a:ext cx="608013" cy="42863"/>
              </a:xfrm>
              <a:custGeom>
                <a:avLst/>
                <a:gdLst>
                  <a:gd name="T0" fmla="*/ 921 w 955"/>
                  <a:gd name="T1" fmla="*/ 0 h 68"/>
                  <a:gd name="T2" fmla="*/ 34 w 955"/>
                  <a:gd name="T3" fmla="*/ 0 h 68"/>
                  <a:gd name="T4" fmla="*/ 0 w 955"/>
                  <a:gd name="T5" fmla="*/ 34 h 68"/>
                  <a:gd name="T6" fmla="*/ 34 w 955"/>
                  <a:gd name="T7" fmla="*/ 68 h 68"/>
                  <a:gd name="T8" fmla="*/ 921 w 955"/>
                  <a:gd name="T9" fmla="*/ 68 h 68"/>
                  <a:gd name="T10" fmla="*/ 955 w 955"/>
                  <a:gd name="T11" fmla="*/ 34 h 68"/>
                  <a:gd name="T12" fmla="*/ 921 w 955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5" h="68">
                    <a:moveTo>
                      <a:pt x="921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921" y="68"/>
                      <a:pt x="921" y="68"/>
                      <a:pt x="921" y="68"/>
                    </a:cubicBezTo>
                    <a:cubicBezTo>
                      <a:pt x="940" y="68"/>
                      <a:pt x="955" y="53"/>
                      <a:pt x="955" y="34"/>
                    </a:cubicBezTo>
                    <a:cubicBezTo>
                      <a:pt x="955" y="15"/>
                      <a:pt x="940" y="0"/>
                      <a:pt x="9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4" name="Freeform 250">
                <a:extLst>
                  <a:ext uri="{FF2B5EF4-FFF2-40B4-BE49-F238E27FC236}">
                    <a16:creationId xmlns="" xmlns:a16="http://schemas.microsoft.com/office/drawing/2014/main" id="{CDE10B68-1CB7-449B-8DFF-357A333C1B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3263" y="4545013"/>
                <a:ext cx="369888" cy="42863"/>
              </a:xfrm>
              <a:custGeom>
                <a:avLst/>
                <a:gdLst>
                  <a:gd name="T0" fmla="*/ 546 w 580"/>
                  <a:gd name="T1" fmla="*/ 0 h 68"/>
                  <a:gd name="T2" fmla="*/ 34 w 580"/>
                  <a:gd name="T3" fmla="*/ 0 h 68"/>
                  <a:gd name="T4" fmla="*/ 0 w 580"/>
                  <a:gd name="T5" fmla="*/ 34 h 68"/>
                  <a:gd name="T6" fmla="*/ 34 w 580"/>
                  <a:gd name="T7" fmla="*/ 68 h 68"/>
                  <a:gd name="T8" fmla="*/ 546 w 580"/>
                  <a:gd name="T9" fmla="*/ 68 h 68"/>
                  <a:gd name="T10" fmla="*/ 580 w 580"/>
                  <a:gd name="T11" fmla="*/ 34 h 68"/>
                  <a:gd name="T12" fmla="*/ 546 w 58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0" h="68">
                    <a:moveTo>
                      <a:pt x="546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546" y="68"/>
                      <a:pt x="546" y="68"/>
                      <a:pt x="546" y="68"/>
                    </a:cubicBezTo>
                    <a:cubicBezTo>
                      <a:pt x="565" y="68"/>
                      <a:pt x="580" y="53"/>
                      <a:pt x="580" y="34"/>
                    </a:cubicBezTo>
                    <a:cubicBezTo>
                      <a:pt x="580" y="15"/>
                      <a:pt x="565" y="0"/>
                      <a:pt x="5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5" name="Freeform 251">
                <a:extLst>
                  <a:ext uri="{FF2B5EF4-FFF2-40B4-BE49-F238E27FC236}">
                    <a16:creationId xmlns="" xmlns:a16="http://schemas.microsoft.com/office/drawing/2014/main" id="{6F4BD414-29CD-4605-B849-3424A321E0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3613" y="4067176"/>
                <a:ext cx="609600" cy="42863"/>
              </a:xfrm>
              <a:custGeom>
                <a:avLst/>
                <a:gdLst>
                  <a:gd name="T0" fmla="*/ 34 w 956"/>
                  <a:gd name="T1" fmla="*/ 68 h 68"/>
                  <a:gd name="T2" fmla="*/ 922 w 956"/>
                  <a:gd name="T3" fmla="*/ 68 h 68"/>
                  <a:gd name="T4" fmla="*/ 956 w 956"/>
                  <a:gd name="T5" fmla="*/ 34 h 68"/>
                  <a:gd name="T6" fmla="*/ 922 w 956"/>
                  <a:gd name="T7" fmla="*/ 0 h 68"/>
                  <a:gd name="T8" fmla="*/ 34 w 956"/>
                  <a:gd name="T9" fmla="*/ 0 h 68"/>
                  <a:gd name="T10" fmla="*/ 0 w 956"/>
                  <a:gd name="T11" fmla="*/ 34 h 68"/>
                  <a:gd name="T12" fmla="*/ 34 w 95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6" h="68">
                    <a:moveTo>
                      <a:pt x="34" y="68"/>
                    </a:moveTo>
                    <a:cubicBezTo>
                      <a:pt x="922" y="68"/>
                      <a:pt x="922" y="68"/>
                      <a:pt x="922" y="68"/>
                    </a:cubicBezTo>
                    <a:cubicBezTo>
                      <a:pt x="941" y="68"/>
                      <a:pt x="956" y="53"/>
                      <a:pt x="956" y="34"/>
                    </a:cubicBezTo>
                    <a:cubicBezTo>
                      <a:pt x="956" y="15"/>
                      <a:pt x="941" y="0"/>
                      <a:pt x="92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6" name="Freeform 252">
                <a:extLst>
                  <a:ext uri="{FF2B5EF4-FFF2-40B4-BE49-F238E27FC236}">
                    <a16:creationId xmlns="" xmlns:a16="http://schemas.microsoft.com/office/drawing/2014/main" id="{EE2E5051-6E53-407E-A1C2-ADAF827FB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3613" y="3979863"/>
                <a:ext cx="369888" cy="44450"/>
              </a:xfrm>
              <a:custGeom>
                <a:avLst/>
                <a:gdLst>
                  <a:gd name="T0" fmla="*/ 34 w 580"/>
                  <a:gd name="T1" fmla="*/ 68 h 68"/>
                  <a:gd name="T2" fmla="*/ 546 w 580"/>
                  <a:gd name="T3" fmla="*/ 68 h 68"/>
                  <a:gd name="T4" fmla="*/ 580 w 580"/>
                  <a:gd name="T5" fmla="*/ 34 h 68"/>
                  <a:gd name="T6" fmla="*/ 546 w 580"/>
                  <a:gd name="T7" fmla="*/ 0 h 68"/>
                  <a:gd name="T8" fmla="*/ 34 w 580"/>
                  <a:gd name="T9" fmla="*/ 0 h 68"/>
                  <a:gd name="T10" fmla="*/ 0 w 580"/>
                  <a:gd name="T11" fmla="*/ 34 h 68"/>
                  <a:gd name="T12" fmla="*/ 34 w 580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0" h="68">
                    <a:moveTo>
                      <a:pt x="34" y="68"/>
                    </a:moveTo>
                    <a:cubicBezTo>
                      <a:pt x="546" y="68"/>
                      <a:pt x="546" y="68"/>
                      <a:pt x="546" y="68"/>
                    </a:cubicBezTo>
                    <a:cubicBezTo>
                      <a:pt x="565" y="68"/>
                      <a:pt x="580" y="53"/>
                      <a:pt x="580" y="34"/>
                    </a:cubicBezTo>
                    <a:cubicBezTo>
                      <a:pt x="580" y="15"/>
                      <a:pt x="565" y="0"/>
                      <a:pt x="54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7" name="Freeform 253">
                <a:extLst>
                  <a:ext uri="{FF2B5EF4-FFF2-40B4-BE49-F238E27FC236}">
                    <a16:creationId xmlns="" xmlns:a16="http://schemas.microsoft.com/office/drawing/2014/main" id="{226DAD34-E7F0-4F5E-B16E-FDD0E9F902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78238" y="3392488"/>
                <a:ext cx="782638" cy="392113"/>
              </a:xfrm>
              <a:custGeom>
                <a:avLst/>
                <a:gdLst>
                  <a:gd name="T0" fmla="*/ 1161 w 1229"/>
                  <a:gd name="T1" fmla="*/ 0 h 614"/>
                  <a:gd name="T2" fmla="*/ 68 w 1229"/>
                  <a:gd name="T3" fmla="*/ 0 h 614"/>
                  <a:gd name="T4" fmla="*/ 0 w 1229"/>
                  <a:gd name="T5" fmla="*/ 68 h 614"/>
                  <a:gd name="T6" fmla="*/ 0 w 1229"/>
                  <a:gd name="T7" fmla="*/ 478 h 614"/>
                  <a:gd name="T8" fmla="*/ 68 w 1229"/>
                  <a:gd name="T9" fmla="*/ 546 h 614"/>
                  <a:gd name="T10" fmla="*/ 990 w 1229"/>
                  <a:gd name="T11" fmla="*/ 546 h 614"/>
                  <a:gd name="T12" fmla="*/ 990 w 1229"/>
                  <a:gd name="T13" fmla="*/ 580 h 614"/>
                  <a:gd name="T14" fmla="*/ 1024 w 1229"/>
                  <a:gd name="T15" fmla="*/ 614 h 614"/>
                  <a:gd name="T16" fmla="*/ 1058 w 1229"/>
                  <a:gd name="T17" fmla="*/ 580 h 614"/>
                  <a:gd name="T18" fmla="*/ 1058 w 1229"/>
                  <a:gd name="T19" fmla="*/ 546 h 614"/>
                  <a:gd name="T20" fmla="*/ 1161 w 1229"/>
                  <a:gd name="T21" fmla="*/ 546 h 614"/>
                  <a:gd name="T22" fmla="*/ 1229 w 1229"/>
                  <a:gd name="T23" fmla="*/ 478 h 614"/>
                  <a:gd name="T24" fmla="*/ 1229 w 1229"/>
                  <a:gd name="T25" fmla="*/ 68 h 614"/>
                  <a:gd name="T26" fmla="*/ 1161 w 1229"/>
                  <a:gd name="T27" fmla="*/ 0 h 614"/>
                  <a:gd name="T28" fmla="*/ 68 w 1229"/>
                  <a:gd name="T29" fmla="*/ 478 h 614"/>
                  <a:gd name="T30" fmla="*/ 68 w 1229"/>
                  <a:gd name="T31" fmla="*/ 68 h 614"/>
                  <a:gd name="T32" fmla="*/ 1161 w 1229"/>
                  <a:gd name="T33" fmla="*/ 68 h 614"/>
                  <a:gd name="T34" fmla="*/ 1161 w 1229"/>
                  <a:gd name="T35" fmla="*/ 478 h 614"/>
                  <a:gd name="T36" fmla="*/ 68 w 1229"/>
                  <a:gd name="T37" fmla="*/ 478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614">
                    <a:moveTo>
                      <a:pt x="1161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31" y="0"/>
                      <a:pt x="0" y="31"/>
                      <a:pt x="0" y="68"/>
                    </a:cubicBezTo>
                    <a:cubicBezTo>
                      <a:pt x="0" y="478"/>
                      <a:pt x="0" y="478"/>
                      <a:pt x="0" y="478"/>
                    </a:cubicBezTo>
                    <a:cubicBezTo>
                      <a:pt x="0" y="516"/>
                      <a:pt x="31" y="546"/>
                      <a:pt x="68" y="546"/>
                    </a:cubicBezTo>
                    <a:cubicBezTo>
                      <a:pt x="990" y="546"/>
                      <a:pt x="990" y="546"/>
                      <a:pt x="990" y="546"/>
                    </a:cubicBezTo>
                    <a:cubicBezTo>
                      <a:pt x="990" y="580"/>
                      <a:pt x="990" y="580"/>
                      <a:pt x="990" y="580"/>
                    </a:cubicBezTo>
                    <a:cubicBezTo>
                      <a:pt x="990" y="599"/>
                      <a:pt x="1005" y="614"/>
                      <a:pt x="1024" y="614"/>
                    </a:cubicBezTo>
                    <a:cubicBezTo>
                      <a:pt x="1043" y="614"/>
                      <a:pt x="1058" y="599"/>
                      <a:pt x="1058" y="580"/>
                    </a:cubicBezTo>
                    <a:cubicBezTo>
                      <a:pt x="1058" y="546"/>
                      <a:pt x="1058" y="546"/>
                      <a:pt x="1058" y="546"/>
                    </a:cubicBezTo>
                    <a:cubicBezTo>
                      <a:pt x="1161" y="546"/>
                      <a:pt x="1161" y="546"/>
                      <a:pt x="1161" y="546"/>
                    </a:cubicBezTo>
                    <a:cubicBezTo>
                      <a:pt x="1198" y="546"/>
                      <a:pt x="1229" y="516"/>
                      <a:pt x="1229" y="478"/>
                    </a:cubicBezTo>
                    <a:cubicBezTo>
                      <a:pt x="1229" y="68"/>
                      <a:pt x="1229" y="68"/>
                      <a:pt x="1229" y="68"/>
                    </a:cubicBezTo>
                    <a:cubicBezTo>
                      <a:pt x="1229" y="31"/>
                      <a:pt x="1198" y="0"/>
                      <a:pt x="1161" y="0"/>
                    </a:cubicBezTo>
                    <a:close/>
                    <a:moveTo>
                      <a:pt x="68" y="478"/>
                    </a:moveTo>
                    <a:cubicBezTo>
                      <a:pt x="68" y="68"/>
                      <a:pt x="68" y="68"/>
                      <a:pt x="68" y="68"/>
                    </a:cubicBezTo>
                    <a:cubicBezTo>
                      <a:pt x="1161" y="68"/>
                      <a:pt x="1161" y="68"/>
                      <a:pt x="1161" y="68"/>
                    </a:cubicBezTo>
                    <a:cubicBezTo>
                      <a:pt x="1161" y="478"/>
                      <a:pt x="1161" y="478"/>
                      <a:pt x="1161" y="478"/>
                    </a:cubicBezTo>
                    <a:lnTo>
                      <a:pt x="68" y="4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8" name="Freeform 254">
                <a:extLst>
                  <a:ext uri="{FF2B5EF4-FFF2-40B4-BE49-F238E27FC236}">
                    <a16:creationId xmlns="" xmlns:a16="http://schemas.microsoft.com/office/drawing/2014/main" id="{DB366B08-7201-4FC3-989A-466499EE52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5550" y="3589338"/>
                <a:ext cx="608013" cy="42863"/>
              </a:xfrm>
              <a:custGeom>
                <a:avLst/>
                <a:gdLst>
                  <a:gd name="T0" fmla="*/ 921 w 955"/>
                  <a:gd name="T1" fmla="*/ 0 h 68"/>
                  <a:gd name="T2" fmla="*/ 34 w 955"/>
                  <a:gd name="T3" fmla="*/ 0 h 68"/>
                  <a:gd name="T4" fmla="*/ 0 w 955"/>
                  <a:gd name="T5" fmla="*/ 34 h 68"/>
                  <a:gd name="T6" fmla="*/ 34 w 955"/>
                  <a:gd name="T7" fmla="*/ 68 h 68"/>
                  <a:gd name="T8" fmla="*/ 921 w 955"/>
                  <a:gd name="T9" fmla="*/ 68 h 68"/>
                  <a:gd name="T10" fmla="*/ 955 w 955"/>
                  <a:gd name="T11" fmla="*/ 34 h 68"/>
                  <a:gd name="T12" fmla="*/ 921 w 955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5" h="68">
                    <a:moveTo>
                      <a:pt x="921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921" y="68"/>
                      <a:pt x="921" y="68"/>
                      <a:pt x="921" y="68"/>
                    </a:cubicBezTo>
                    <a:cubicBezTo>
                      <a:pt x="940" y="68"/>
                      <a:pt x="955" y="53"/>
                      <a:pt x="955" y="34"/>
                    </a:cubicBezTo>
                    <a:cubicBezTo>
                      <a:pt x="955" y="15"/>
                      <a:pt x="940" y="0"/>
                      <a:pt x="9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9" name="Freeform 255">
                <a:extLst>
                  <a:ext uri="{FF2B5EF4-FFF2-40B4-BE49-F238E27FC236}">
                    <a16:creationId xmlns="" xmlns:a16="http://schemas.microsoft.com/office/drawing/2014/main" id="{54788E58-1173-4E3C-8091-14D3123CF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5550" y="3502026"/>
                <a:ext cx="368300" cy="42863"/>
              </a:xfrm>
              <a:custGeom>
                <a:avLst/>
                <a:gdLst>
                  <a:gd name="T0" fmla="*/ 34 w 580"/>
                  <a:gd name="T1" fmla="*/ 68 h 68"/>
                  <a:gd name="T2" fmla="*/ 546 w 580"/>
                  <a:gd name="T3" fmla="*/ 68 h 68"/>
                  <a:gd name="T4" fmla="*/ 580 w 580"/>
                  <a:gd name="T5" fmla="*/ 34 h 68"/>
                  <a:gd name="T6" fmla="*/ 546 w 580"/>
                  <a:gd name="T7" fmla="*/ 0 h 68"/>
                  <a:gd name="T8" fmla="*/ 34 w 580"/>
                  <a:gd name="T9" fmla="*/ 0 h 68"/>
                  <a:gd name="T10" fmla="*/ 0 w 580"/>
                  <a:gd name="T11" fmla="*/ 34 h 68"/>
                  <a:gd name="T12" fmla="*/ 34 w 580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0" h="68">
                    <a:moveTo>
                      <a:pt x="34" y="68"/>
                    </a:moveTo>
                    <a:cubicBezTo>
                      <a:pt x="546" y="68"/>
                      <a:pt x="546" y="68"/>
                      <a:pt x="546" y="68"/>
                    </a:cubicBezTo>
                    <a:cubicBezTo>
                      <a:pt x="565" y="68"/>
                      <a:pt x="580" y="53"/>
                      <a:pt x="580" y="34"/>
                    </a:cubicBezTo>
                    <a:cubicBezTo>
                      <a:pt x="580" y="15"/>
                      <a:pt x="565" y="0"/>
                      <a:pt x="54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0" name="Freeform 256">
                <a:extLst>
                  <a:ext uri="{FF2B5EF4-FFF2-40B4-BE49-F238E27FC236}">
                    <a16:creationId xmlns="" xmlns:a16="http://schemas.microsoft.com/office/drawing/2014/main" id="{E59DBED0-BB25-416F-9D3D-400073C256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81450" y="4262438"/>
                <a:ext cx="479425" cy="434975"/>
              </a:xfrm>
              <a:custGeom>
                <a:avLst/>
                <a:gdLst>
                  <a:gd name="T0" fmla="*/ 683 w 751"/>
                  <a:gd name="T1" fmla="*/ 171 h 683"/>
                  <a:gd name="T2" fmla="*/ 614 w 751"/>
                  <a:gd name="T3" fmla="*/ 171 h 683"/>
                  <a:gd name="T4" fmla="*/ 546 w 751"/>
                  <a:gd name="T5" fmla="*/ 239 h 683"/>
                  <a:gd name="T6" fmla="*/ 546 w 751"/>
                  <a:gd name="T7" fmla="*/ 615 h 683"/>
                  <a:gd name="T8" fmla="*/ 478 w 751"/>
                  <a:gd name="T9" fmla="*/ 615 h 683"/>
                  <a:gd name="T10" fmla="*/ 478 w 751"/>
                  <a:gd name="T11" fmla="*/ 410 h 683"/>
                  <a:gd name="T12" fmla="*/ 410 w 751"/>
                  <a:gd name="T13" fmla="*/ 342 h 683"/>
                  <a:gd name="T14" fmla="*/ 341 w 751"/>
                  <a:gd name="T15" fmla="*/ 342 h 683"/>
                  <a:gd name="T16" fmla="*/ 273 w 751"/>
                  <a:gd name="T17" fmla="*/ 410 h 683"/>
                  <a:gd name="T18" fmla="*/ 273 w 751"/>
                  <a:gd name="T19" fmla="*/ 615 h 683"/>
                  <a:gd name="T20" fmla="*/ 205 w 751"/>
                  <a:gd name="T21" fmla="*/ 615 h 683"/>
                  <a:gd name="T22" fmla="*/ 205 w 751"/>
                  <a:gd name="T23" fmla="*/ 69 h 683"/>
                  <a:gd name="T24" fmla="*/ 137 w 751"/>
                  <a:gd name="T25" fmla="*/ 0 h 683"/>
                  <a:gd name="T26" fmla="*/ 68 w 751"/>
                  <a:gd name="T27" fmla="*/ 0 h 683"/>
                  <a:gd name="T28" fmla="*/ 0 w 751"/>
                  <a:gd name="T29" fmla="*/ 69 h 683"/>
                  <a:gd name="T30" fmla="*/ 0 w 751"/>
                  <a:gd name="T31" fmla="*/ 649 h 683"/>
                  <a:gd name="T32" fmla="*/ 34 w 751"/>
                  <a:gd name="T33" fmla="*/ 683 h 683"/>
                  <a:gd name="T34" fmla="*/ 717 w 751"/>
                  <a:gd name="T35" fmla="*/ 683 h 683"/>
                  <a:gd name="T36" fmla="*/ 751 w 751"/>
                  <a:gd name="T37" fmla="*/ 649 h 683"/>
                  <a:gd name="T38" fmla="*/ 751 w 751"/>
                  <a:gd name="T39" fmla="*/ 239 h 683"/>
                  <a:gd name="T40" fmla="*/ 683 w 751"/>
                  <a:gd name="T41" fmla="*/ 171 h 683"/>
                  <a:gd name="T42" fmla="*/ 683 w 751"/>
                  <a:gd name="T43" fmla="*/ 239 h 683"/>
                  <a:gd name="T44" fmla="*/ 683 w 751"/>
                  <a:gd name="T45" fmla="*/ 308 h 683"/>
                  <a:gd name="T46" fmla="*/ 614 w 751"/>
                  <a:gd name="T47" fmla="*/ 308 h 683"/>
                  <a:gd name="T48" fmla="*/ 614 w 751"/>
                  <a:gd name="T49" fmla="*/ 239 h 683"/>
                  <a:gd name="T50" fmla="*/ 683 w 751"/>
                  <a:gd name="T51" fmla="*/ 239 h 683"/>
                  <a:gd name="T52" fmla="*/ 410 w 751"/>
                  <a:gd name="T53" fmla="*/ 410 h 683"/>
                  <a:gd name="T54" fmla="*/ 410 w 751"/>
                  <a:gd name="T55" fmla="*/ 478 h 683"/>
                  <a:gd name="T56" fmla="*/ 341 w 751"/>
                  <a:gd name="T57" fmla="*/ 478 h 683"/>
                  <a:gd name="T58" fmla="*/ 341 w 751"/>
                  <a:gd name="T59" fmla="*/ 410 h 683"/>
                  <a:gd name="T60" fmla="*/ 410 w 751"/>
                  <a:gd name="T61" fmla="*/ 410 h 683"/>
                  <a:gd name="T62" fmla="*/ 137 w 751"/>
                  <a:gd name="T63" fmla="*/ 69 h 683"/>
                  <a:gd name="T64" fmla="*/ 137 w 751"/>
                  <a:gd name="T65" fmla="*/ 342 h 683"/>
                  <a:gd name="T66" fmla="*/ 68 w 751"/>
                  <a:gd name="T67" fmla="*/ 342 h 683"/>
                  <a:gd name="T68" fmla="*/ 68 w 751"/>
                  <a:gd name="T69" fmla="*/ 69 h 683"/>
                  <a:gd name="T70" fmla="*/ 137 w 751"/>
                  <a:gd name="T71" fmla="*/ 69 h 683"/>
                  <a:gd name="T72" fmla="*/ 68 w 751"/>
                  <a:gd name="T73" fmla="*/ 615 h 683"/>
                  <a:gd name="T74" fmla="*/ 68 w 751"/>
                  <a:gd name="T75" fmla="*/ 410 h 683"/>
                  <a:gd name="T76" fmla="*/ 137 w 751"/>
                  <a:gd name="T77" fmla="*/ 410 h 683"/>
                  <a:gd name="T78" fmla="*/ 137 w 751"/>
                  <a:gd name="T79" fmla="*/ 615 h 683"/>
                  <a:gd name="T80" fmla="*/ 68 w 751"/>
                  <a:gd name="T81" fmla="*/ 615 h 683"/>
                  <a:gd name="T82" fmla="*/ 341 w 751"/>
                  <a:gd name="T83" fmla="*/ 615 h 683"/>
                  <a:gd name="T84" fmla="*/ 341 w 751"/>
                  <a:gd name="T85" fmla="*/ 546 h 683"/>
                  <a:gd name="T86" fmla="*/ 410 w 751"/>
                  <a:gd name="T87" fmla="*/ 546 h 683"/>
                  <a:gd name="T88" fmla="*/ 410 w 751"/>
                  <a:gd name="T89" fmla="*/ 615 h 683"/>
                  <a:gd name="T90" fmla="*/ 341 w 751"/>
                  <a:gd name="T91" fmla="*/ 615 h 683"/>
                  <a:gd name="T92" fmla="*/ 614 w 751"/>
                  <a:gd name="T93" fmla="*/ 615 h 683"/>
                  <a:gd name="T94" fmla="*/ 614 w 751"/>
                  <a:gd name="T95" fmla="*/ 376 h 683"/>
                  <a:gd name="T96" fmla="*/ 683 w 751"/>
                  <a:gd name="T97" fmla="*/ 376 h 683"/>
                  <a:gd name="T98" fmla="*/ 683 w 751"/>
                  <a:gd name="T99" fmla="*/ 615 h 683"/>
                  <a:gd name="T100" fmla="*/ 614 w 751"/>
                  <a:gd name="T101" fmla="*/ 615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51" h="683">
                    <a:moveTo>
                      <a:pt x="683" y="171"/>
                    </a:moveTo>
                    <a:cubicBezTo>
                      <a:pt x="614" y="171"/>
                      <a:pt x="614" y="171"/>
                      <a:pt x="614" y="171"/>
                    </a:cubicBezTo>
                    <a:cubicBezTo>
                      <a:pt x="577" y="171"/>
                      <a:pt x="546" y="202"/>
                      <a:pt x="546" y="239"/>
                    </a:cubicBezTo>
                    <a:cubicBezTo>
                      <a:pt x="546" y="615"/>
                      <a:pt x="546" y="615"/>
                      <a:pt x="546" y="615"/>
                    </a:cubicBezTo>
                    <a:cubicBezTo>
                      <a:pt x="478" y="615"/>
                      <a:pt x="478" y="615"/>
                      <a:pt x="478" y="615"/>
                    </a:cubicBezTo>
                    <a:cubicBezTo>
                      <a:pt x="478" y="410"/>
                      <a:pt x="478" y="410"/>
                      <a:pt x="478" y="410"/>
                    </a:cubicBezTo>
                    <a:cubicBezTo>
                      <a:pt x="478" y="372"/>
                      <a:pt x="447" y="342"/>
                      <a:pt x="410" y="342"/>
                    </a:cubicBezTo>
                    <a:cubicBezTo>
                      <a:pt x="341" y="342"/>
                      <a:pt x="341" y="342"/>
                      <a:pt x="341" y="342"/>
                    </a:cubicBezTo>
                    <a:cubicBezTo>
                      <a:pt x="304" y="342"/>
                      <a:pt x="273" y="372"/>
                      <a:pt x="273" y="410"/>
                    </a:cubicBezTo>
                    <a:cubicBezTo>
                      <a:pt x="273" y="615"/>
                      <a:pt x="273" y="615"/>
                      <a:pt x="273" y="615"/>
                    </a:cubicBezTo>
                    <a:cubicBezTo>
                      <a:pt x="205" y="615"/>
                      <a:pt x="205" y="615"/>
                      <a:pt x="205" y="615"/>
                    </a:cubicBezTo>
                    <a:cubicBezTo>
                      <a:pt x="205" y="69"/>
                      <a:pt x="205" y="69"/>
                      <a:pt x="205" y="69"/>
                    </a:cubicBezTo>
                    <a:cubicBezTo>
                      <a:pt x="205" y="31"/>
                      <a:pt x="174" y="0"/>
                      <a:pt x="137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31" y="0"/>
                      <a:pt x="0" y="31"/>
                      <a:pt x="0" y="69"/>
                    </a:cubicBezTo>
                    <a:cubicBezTo>
                      <a:pt x="0" y="649"/>
                      <a:pt x="0" y="649"/>
                      <a:pt x="0" y="649"/>
                    </a:cubicBezTo>
                    <a:cubicBezTo>
                      <a:pt x="0" y="668"/>
                      <a:pt x="15" y="683"/>
                      <a:pt x="34" y="683"/>
                    </a:cubicBezTo>
                    <a:cubicBezTo>
                      <a:pt x="717" y="683"/>
                      <a:pt x="717" y="683"/>
                      <a:pt x="717" y="683"/>
                    </a:cubicBezTo>
                    <a:cubicBezTo>
                      <a:pt x="736" y="683"/>
                      <a:pt x="751" y="668"/>
                      <a:pt x="751" y="649"/>
                    </a:cubicBezTo>
                    <a:cubicBezTo>
                      <a:pt x="751" y="239"/>
                      <a:pt x="751" y="239"/>
                      <a:pt x="751" y="239"/>
                    </a:cubicBezTo>
                    <a:cubicBezTo>
                      <a:pt x="751" y="202"/>
                      <a:pt x="720" y="171"/>
                      <a:pt x="683" y="171"/>
                    </a:cubicBezTo>
                    <a:close/>
                    <a:moveTo>
                      <a:pt x="683" y="239"/>
                    </a:moveTo>
                    <a:cubicBezTo>
                      <a:pt x="683" y="308"/>
                      <a:pt x="683" y="308"/>
                      <a:pt x="683" y="308"/>
                    </a:cubicBezTo>
                    <a:cubicBezTo>
                      <a:pt x="614" y="308"/>
                      <a:pt x="614" y="308"/>
                      <a:pt x="614" y="308"/>
                    </a:cubicBezTo>
                    <a:cubicBezTo>
                      <a:pt x="614" y="239"/>
                      <a:pt x="614" y="239"/>
                      <a:pt x="614" y="239"/>
                    </a:cubicBezTo>
                    <a:lnTo>
                      <a:pt x="683" y="239"/>
                    </a:lnTo>
                    <a:close/>
                    <a:moveTo>
                      <a:pt x="410" y="410"/>
                    </a:moveTo>
                    <a:cubicBezTo>
                      <a:pt x="410" y="478"/>
                      <a:pt x="410" y="478"/>
                      <a:pt x="410" y="478"/>
                    </a:cubicBezTo>
                    <a:cubicBezTo>
                      <a:pt x="341" y="478"/>
                      <a:pt x="341" y="478"/>
                      <a:pt x="341" y="478"/>
                    </a:cubicBezTo>
                    <a:cubicBezTo>
                      <a:pt x="341" y="410"/>
                      <a:pt x="341" y="410"/>
                      <a:pt x="341" y="410"/>
                    </a:cubicBezTo>
                    <a:lnTo>
                      <a:pt x="410" y="410"/>
                    </a:lnTo>
                    <a:close/>
                    <a:moveTo>
                      <a:pt x="137" y="69"/>
                    </a:moveTo>
                    <a:cubicBezTo>
                      <a:pt x="137" y="342"/>
                      <a:pt x="137" y="342"/>
                      <a:pt x="137" y="342"/>
                    </a:cubicBezTo>
                    <a:cubicBezTo>
                      <a:pt x="68" y="342"/>
                      <a:pt x="68" y="342"/>
                      <a:pt x="68" y="342"/>
                    </a:cubicBezTo>
                    <a:cubicBezTo>
                      <a:pt x="68" y="69"/>
                      <a:pt x="68" y="69"/>
                      <a:pt x="68" y="69"/>
                    </a:cubicBezTo>
                    <a:lnTo>
                      <a:pt x="137" y="69"/>
                    </a:lnTo>
                    <a:close/>
                    <a:moveTo>
                      <a:pt x="68" y="615"/>
                    </a:moveTo>
                    <a:cubicBezTo>
                      <a:pt x="68" y="410"/>
                      <a:pt x="68" y="410"/>
                      <a:pt x="68" y="410"/>
                    </a:cubicBezTo>
                    <a:cubicBezTo>
                      <a:pt x="137" y="410"/>
                      <a:pt x="137" y="410"/>
                      <a:pt x="137" y="410"/>
                    </a:cubicBezTo>
                    <a:cubicBezTo>
                      <a:pt x="137" y="615"/>
                      <a:pt x="137" y="615"/>
                      <a:pt x="137" y="615"/>
                    </a:cubicBezTo>
                    <a:lnTo>
                      <a:pt x="68" y="615"/>
                    </a:lnTo>
                    <a:close/>
                    <a:moveTo>
                      <a:pt x="341" y="615"/>
                    </a:moveTo>
                    <a:cubicBezTo>
                      <a:pt x="341" y="546"/>
                      <a:pt x="341" y="546"/>
                      <a:pt x="341" y="546"/>
                    </a:cubicBezTo>
                    <a:cubicBezTo>
                      <a:pt x="410" y="546"/>
                      <a:pt x="410" y="546"/>
                      <a:pt x="410" y="546"/>
                    </a:cubicBezTo>
                    <a:cubicBezTo>
                      <a:pt x="410" y="615"/>
                      <a:pt x="410" y="615"/>
                      <a:pt x="410" y="615"/>
                    </a:cubicBezTo>
                    <a:lnTo>
                      <a:pt x="341" y="615"/>
                    </a:lnTo>
                    <a:close/>
                    <a:moveTo>
                      <a:pt x="614" y="615"/>
                    </a:moveTo>
                    <a:cubicBezTo>
                      <a:pt x="614" y="376"/>
                      <a:pt x="614" y="376"/>
                      <a:pt x="614" y="376"/>
                    </a:cubicBezTo>
                    <a:cubicBezTo>
                      <a:pt x="683" y="376"/>
                      <a:pt x="683" y="376"/>
                      <a:pt x="683" y="376"/>
                    </a:cubicBezTo>
                    <a:cubicBezTo>
                      <a:pt x="683" y="615"/>
                      <a:pt x="683" y="615"/>
                      <a:pt x="683" y="615"/>
                    </a:cubicBezTo>
                    <a:lnTo>
                      <a:pt x="614" y="6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1" name="Freeform 257">
                <a:extLst>
                  <a:ext uri="{FF2B5EF4-FFF2-40B4-BE49-F238E27FC236}">
                    <a16:creationId xmlns="" xmlns:a16="http://schemas.microsoft.com/office/drawing/2014/main" id="{B661729D-ABEA-4306-A72A-B72AA7F471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8475" y="4089401"/>
                <a:ext cx="42863" cy="87313"/>
              </a:xfrm>
              <a:custGeom>
                <a:avLst/>
                <a:gdLst>
                  <a:gd name="T0" fmla="*/ 0 w 68"/>
                  <a:gd name="T1" fmla="*/ 103 h 137"/>
                  <a:gd name="T2" fmla="*/ 34 w 68"/>
                  <a:gd name="T3" fmla="*/ 137 h 137"/>
                  <a:gd name="T4" fmla="*/ 68 w 68"/>
                  <a:gd name="T5" fmla="*/ 103 h 137"/>
                  <a:gd name="T6" fmla="*/ 68 w 68"/>
                  <a:gd name="T7" fmla="*/ 34 h 137"/>
                  <a:gd name="T8" fmla="*/ 34 w 68"/>
                  <a:gd name="T9" fmla="*/ 0 h 137"/>
                  <a:gd name="T10" fmla="*/ 0 w 68"/>
                  <a:gd name="T11" fmla="*/ 34 h 137"/>
                  <a:gd name="T12" fmla="*/ 0 w 68"/>
                  <a:gd name="T13" fmla="*/ 10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37">
                    <a:moveTo>
                      <a:pt x="0" y="103"/>
                    </a:moveTo>
                    <a:cubicBezTo>
                      <a:pt x="0" y="122"/>
                      <a:pt x="15" y="137"/>
                      <a:pt x="34" y="137"/>
                    </a:cubicBezTo>
                    <a:cubicBezTo>
                      <a:pt x="53" y="137"/>
                      <a:pt x="68" y="122"/>
                      <a:pt x="68" y="103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8" y="16"/>
                      <a:pt x="53" y="0"/>
                      <a:pt x="34" y="0"/>
                    </a:cubicBezTo>
                    <a:cubicBezTo>
                      <a:pt x="15" y="0"/>
                      <a:pt x="0" y="16"/>
                      <a:pt x="0" y="34"/>
                    </a:cubicBezTo>
                    <a:lnTo>
                      <a:pt x="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2" name="Freeform 258">
                <a:extLst>
                  <a:ext uri="{FF2B5EF4-FFF2-40B4-BE49-F238E27FC236}">
                    <a16:creationId xmlns="" xmlns:a16="http://schemas.microsoft.com/office/drawing/2014/main" id="{5557B231-774F-4BB6-9313-4065F390C8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8475" y="3957638"/>
                <a:ext cx="42863" cy="87313"/>
              </a:xfrm>
              <a:custGeom>
                <a:avLst/>
                <a:gdLst>
                  <a:gd name="T0" fmla="*/ 0 w 68"/>
                  <a:gd name="T1" fmla="*/ 103 h 137"/>
                  <a:gd name="T2" fmla="*/ 34 w 68"/>
                  <a:gd name="T3" fmla="*/ 137 h 137"/>
                  <a:gd name="T4" fmla="*/ 68 w 68"/>
                  <a:gd name="T5" fmla="*/ 103 h 137"/>
                  <a:gd name="T6" fmla="*/ 68 w 68"/>
                  <a:gd name="T7" fmla="*/ 35 h 137"/>
                  <a:gd name="T8" fmla="*/ 34 w 68"/>
                  <a:gd name="T9" fmla="*/ 0 h 137"/>
                  <a:gd name="T10" fmla="*/ 0 w 68"/>
                  <a:gd name="T11" fmla="*/ 35 h 137"/>
                  <a:gd name="T12" fmla="*/ 0 w 68"/>
                  <a:gd name="T13" fmla="*/ 10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37">
                    <a:moveTo>
                      <a:pt x="0" y="103"/>
                    </a:moveTo>
                    <a:cubicBezTo>
                      <a:pt x="0" y="122"/>
                      <a:pt x="15" y="137"/>
                      <a:pt x="34" y="137"/>
                    </a:cubicBezTo>
                    <a:cubicBezTo>
                      <a:pt x="53" y="137"/>
                      <a:pt x="68" y="122"/>
                      <a:pt x="68" y="103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68" y="16"/>
                      <a:pt x="53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lnTo>
                      <a:pt x="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3" name="Freeform 259">
                <a:extLst>
                  <a:ext uri="{FF2B5EF4-FFF2-40B4-BE49-F238E27FC236}">
                    <a16:creationId xmlns="" xmlns:a16="http://schemas.microsoft.com/office/drawing/2014/main" id="{5B16141F-0E4F-49D8-9CF6-F9F4E428D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0213" y="4219576"/>
                <a:ext cx="179388" cy="109538"/>
              </a:xfrm>
              <a:custGeom>
                <a:avLst/>
                <a:gdLst>
                  <a:gd name="T0" fmla="*/ 107 w 282"/>
                  <a:gd name="T1" fmla="*/ 73 h 173"/>
                  <a:gd name="T2" fmla="*/ 58 w 282"/>
                  <a:gd name="T3" fmla="*/ 40 h 173"/>
                  <a:gd name="T4" fmla="*/ 11 w 282"/>
                  <a:gd name="T5" fmla="*/ 50 h 173"/>
                  <a:gd name="T6" fmla="*/ 20 w 282"/>
                  <a:gd name="T7" fmla="*/ 97 h 173"/>
                  <a:gd name="T8" fmla="*/ 122 w 282"/>
                  <a:gd name="T9" fmla="*/ 165 h 173"/>
                  <a:gd name="T10" fmla="*/ 160 w 282"/>
                  <a:gd name="T11" fmla="*/ 165 h 173"/>
                  <a:gd name="T12" fmla="*/ 263 w 282"/>
                  <a:gd name="T13" fmla="*/ 97 h 173"/>
                  <a:gd name="T14" fmla="*/ 272 w 282"/>
                  <a:gd name="T15" fmla="*/ 50 h 173"/>
                  <a:gd name="T16" fmla="*/ 225 w 282"/>
                  <a:gd name="T17" fmla="*/ 40 h 173"/>
                  <a:gd name="T18" fmla="*/ 175 w 282"/>
                  <a:gd name="T19" fmla="*/ 73 h 173"/>
                  <a:gd name="T20" fmla="*/ 175 w 282"/>
                  <a:gd name="T21" fmla="*/ 34 h 173"/>
                  <a:gd name="T22" fmla="*/ 141 w 282"/>
                  <a:gd name="T23" fmla="*/ 0 h 173"/>
                  <a:gd name="T24" fmla="*/ 107 w 282"/>
                  <a:gd name="T25" fmla="*/ 34 h 173"/>
                  <a:gd name="T26" fmla="*/ 107 w 282"/>
                  <a:gd name="T27" fmla="*/ 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2" h="173">
                    <a:moveTo>
                      <a:pt x="107" y="73"/>
                    </a:moveTo>
                    <a:cubicBezTo>
                      <a:pt x="58" y="40"/>
                      <a:pt x="58" y="40"/>
                      <a:pt x="58" y="40"/>
                    </a:cubicBezTo>
                    <a:cubicBezTo>
                      <a:pt x="42" y="30"/>
                      <a:pt x="21" y="34"/>
                      <a:pt x="11" y="50"/>
                    </a:cubicBezTo>
                    <a:cubicBezTo>
                      <a:pt x="0" y="65"/>
                      <a:pt x="4" y="86"/>
                      <a:pt x="20" y="97"/>
                    </a:cubicBezTo>
                    <a:cubicBezTo>
                      <a:pt x="122" y="165"/>
                      <a:pt x="122" y="165"/>
                      <a:pt x="122" y="165"/>
                    </a:cubicBezTo>
                    <a:cubicBezTo>
                      <a:pt x="134" y="173"/>
                      <a:pt x="149" y="173"/>
                      <a:pt x="160" y="165"/>
                    </a:cubicBezTo>
                    <a:cubicBezTo>
                      <a:pt x="263" y="97"/>
                      <a:pt x="263" y="97"/>
                      <a:pt x="263" y="97"/>
                    </a:cubicBezTo>
                    <a:cubicBezTo>
                      <a:pt x="278" y="86"/>
                      <a:pt x="282" y="65"/>
                      <a:pt x="272" y="50"/>
                    </a:cubicBezTo>
                    <a:cubicBezTo>
                      <a:pt x="261" y="34"/>
                      <a:pt x="240" y="30"/>
                      <a:pt x="225" y="40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34"/>
                      <a:pt x="175" y="34"/>
                      <a:pt x="175" y="34"/>
                    </a:cubicBezTo>
                    <a:cubicBezTo>
                      <a:pt x="175" y="15"/>
                      <a:pt x="160" y="0"/>
                      <a:pt x="141" y="0"/>
                    </a:cubicBezTo>
                    <a:cubicBezTo>
                      <a:pt x="122" y="0"/>
                      <a:pt x="107" y="15"/>
                      <a:pt x="107" y="34"/>
                    </a:cubicBezTo>
                    <a:lnTo>
                      <a:pt x="107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4" name="Freeform 260">
                <a:extLst>
                  <a:ext uri="{FF2B5EF4-FFF2-40B4-BE49-F238E27FC236}">
                    <a16:creationId xmlns="" xmlns:a16="http://schemas.microsoft.com/office/drawing/2014/main" id="{7AE0CE0D-1281-4417-9D93-1D04A1E04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8475" y="3827463"/>
                <a:ext cx="42863" cy="87313"/>
              </a:xfrm>
              <a:custGeom>
                <a:avLst/>
                <a:gdLst>
                  <a:gd name="T0" fmla="*/ 34 w 68"/>
                  <a:gd name="T1" fmla="*/ 136 h 136"/>
                  <a:gd name="T2" fmla="*/ 68 w 68"/>
                  <a:gd name="T3" fmla="*/ 102 h 136"/>
                  <a:gd name="T4" fmla="*/ 68 w 68"/>
                  <a:gd name="T5" fmla="*/ 34 h 136"/>
                  <a:gd name="T6" fmla="*/ 34 w 68"/>
                  <a:gd name="T7" fmla="*/ 0 h 136"/>
                  <a:gd name="T8" fmla="*/ 0 w 68"/>
                  <a:gd name="T9" fmla="*/ 34 h 136"/>
                  <a:gd name="T10" fmla="*/ 0 w 68"/>
                  <a:gd name="T11" fmla="*/ 102 h 136"/>
                  <a:gd name="T12" fmla="*/ 34 w 68"/>
                  <a:gd name="T13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36">
                    <a:moveTo>
                      <a:pt x="34" y="136"/>
                    </a:moveTo>
                    <a:cubicBezTo>
                      <a:pt x="53" y="136"/>
                      <a:pt x="68" y="121"/>
                      <a:pt x="68" y="10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21"/>
                      <a:pt x="15" y="136"/>
                      <a:pt x="34" y="1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5" name="Freeform 261">
                <a:extLst>
                  <a:ext uri="{FF2B5EF4-FFF2-40B4-BE49-F238E27FC236}">
                    <a16:creationId xmlns="" xmlns:a16="http://schemas.microsoft.com/office/drawing/2014/main" id="{D596DE97-E271-4583-B9E1-CA7A79347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8813" y="4046538"/>
                <a:ext cx="50800" cy="85725"/>
              </a:xfrm>
              <a:custGeom>
                <a:avLst/>
                <a:gdLst>
                  <a:gd name="T0" fmla="*/ 34 w 79"/>
                  <a:gd name="T1" fmla="*/ 136 h 136"/>
                  <a:gd name="T2" fmla="*/ 69 w 79"/>
                  <a:gd name="T3" fmla="*/ 101 h 136"/>
                  <a:gd name="T4" fmla="*/ 69 w 79"/>
                  <a:gd name="T5" fmla="*/ 67 h 136"/>
                  <a:gd name="T6" fmla="*/ 73 w 79"/>
                  <a:gd name="T7" fmla="*/ 51 h 136"/>
                  <a:gd name="T8" fmla="*/ 72 w 79"/>
                  <a:gd name="T9" fmla="*/ 16 h 136"/>
                  <a:gd name="T10" fmla="*/ 42 w 79"/>
                  <a:gd name="T11" fmla="*/ 0 h 136"/>
                  <a:gd name="T12" fmla="*/ 13 w 79"/>
                  <a:gd name="T13" fmla="*/ 18 h 136"/>
                  <a:gd name="T14" fmla="*/ 0 w 79"/>
                  <a:gd name="T15" fmla="*/ 67 h 136"/>
                  <a:gd name="T16" fmla="*/ 0 w 79"/>
                  <a:gd name="T17" fmla="*/ 101 h 136"/>
                  <a:gd name="T18" fmla="*/ 34 w 79"/>
                  <a:gd name="T19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136">
                    <a:moveTo>
                      <a:pt x="34" y="136"/>
                    </a:moveTo>
                    <a:cubicBezTo>
                      <a:pt x="53" y="136"/>
                      <a:pt x="69" y="120"/>
                      <a:pt x="69" y="101"/>
                    </a:cubicBezTo>
                    <a:cubicBezTo>
                      <a:pt x="69" y="67"/>
                      <a:pt x="69" y="67"/>
                      <a:pt x="69" y="67"/>
                    </a:cubicBezTo>
                    <a:cubicBezTo>
                      <a:pt x="69" y="62"/>
                      <a:pt x="70" y="56"/>
                      <a:pt x="73" y="51"/>
                    </a:cubicBezTo>
                    <a:cubicBezTo>
                      <a:pt x="79" y="40"/>
                      <a:pt x="79" y="27"/>
                      <a:pt x="72" y="16"/>
                    </a:cubicBezTo>
                    <a:cubicBezTo>
                      <a:pt x="66" y="6"/>
                      <a:pt x="54" y="0"/>
                      <a:pt x="42" y="0"/>
                    </a:cubicBezTo>
                    <a:cubicBezTo>
                      <a:pt x="30" y="0"/>
                      <a:pt x="19" y="7"/>
                      <a:pt x="13" y="18"/>
                    </a:cubicBezTo>
                    <a:cubicBezTo>
                      <a:pt x="5" y="33"/>
                      <a:pt x="0" y="50"/>
                      <a:pt x="0" y="67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20"/>
                      <a:pt x="16" y="136"/>
                      <a:pt x="34" y="1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6" name="Freeform 262">
                <a:extLst>
                  <a:ext uri="{FF2B5EF4-FFF2-40B4-BE49-F238E27FC236}">
                    <a16:creationId xmlns="" xmlns:a16="http://schemas.microsoft.com/office/drawing/2014/main" id="{9EB44429-D529-440F-BDDA-2F4BBEE7A4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8813" y="4176713"/>
                <a:ext cx="44450" cy="85725"/>
              </a:xfrm>
              <a:custGeom>
                <a:avLst/>
                <a:gdLst>
                  <a:gd name="T0" fmla="*/ 0 w 69"/>
                  <a:gd name="T1" fmla="*/ 102 h 136"/>
                  <a:gd name="T2" fmla="*/ 34 w 69"/>
                  <a:gd name="T3" fmla="*/ 136 h 136"/>
                  <a:gd name="T4" fmla="*/ 69 w 69"/>
                  <a:gd name="T5" fmla="*/ 102 h 136"/>
                  <a:gd name="T6" fmla="*/ 69 w 69"/>
                  <a:gd name="T7" fmla="*/ 34 h 136"/>
                  <a:gd name="T8" fmla="*/ 34 w 69"/>
                  <a:gd name="T9" fmla="*/ 0 h 136"/>
                  <a:gd name="T10" fmla="*/ 0 w 69"/>
                  <a:gd name="T11" fmla="*/ 34 h 136"/>
                  <a:gd name="T12" fmla="*/ 0 w 69"/>
                  <a:gd name="T13" fmla="*/ 10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36">
                    <a:moveTo>
                      <a:pt x="0" y="102"/>
                    </a:moveTo>
                    <a:cubicBezTo>
                      <a:pt x="0" y="121"/>
                      <a:pt x="16" y="136"/>
                      <a:pt x="34" y="136"/>
                    </a:cubicBezTo>
                    <a:cubicBezTo>
                      <a:pt x="53" y="136"/>
                      <a:pt x="69" y="121"/>
                      <a:pt x="69" y="102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15"/>
                      <a:pt x="53" y="0"/>
                      <a:pt x="34" y="0"/>
                    </a:cubicBezTo>
                    <a:cubicBezTo>
                      <a:pt x="16" y="0"/>
                      <a:pt x="0" y="15"/>
                      <a:pt x="0" y="34"/>
                    </a:cubicBezTo>
                    <a:lnTo>
                      <a:pt x="0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7" name="Freeform 263">
                <a:extLst>
                  <a:ext uri="{FF2B5EF4-FFF2-40B4-BE49-F238E27FC236}">
                    <a16:creationId xmlns="" xmlns:a16="http://schemas.microsoft.com/office/drawing/2014/main" id="{AB9C6938-2206-401B-A347-5446656D17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2950" y="3956051"/>
                <a:ext cx="92075" cy="176213"/>
              </a:xfrm>
              <a:custGeom>
                <a:avLst/>
                <a:gdLst>
                  <a:gd name="T0" fmla="*/ 0 w 143"/>
                  <a:gd name="T1" fmla="*/ 141 h 278"/>
                  <a:gd name="T2" fmla="*/ 34 w 143"/>
                  <a:gd name="T3" fmla="*/ 175 h 278"/>
                  <a:gd name="T4" fmla="*/ 43 w 143"/>
                  <a:gd name="T5" fmla="*/ 175 h 278"/>
                  <a:gd name="T6" fmla="*/ 11 w 143"/>
                  <a:gd name="T7" fmla="*/ 224 h 278"/>
                  <a:gd name="T8" fmla="*/ 8 w 143"/>
                  <a:gd name="T9" fmla="*/ 259 h 278"/>
                  <a:gd name="T10" fmla="*/ 37 w 143"/>
                  <a:gd name="T11" fmla="*/ 278 h 278"/>
                  <a:gd name="T12" fmla="*/ 67 w 143"/>
                  <a:gd name="T13" fmla="*/ 262 h 278"/>
                  <a:gd name="T14" fmla="*/ 136 w 143"/>
                  <a:gd name="T15" fmla="*/ 160 h 278"/>
                  <a:gd name="T16" fmla="*/ 136 w 143"/>
                  <a:gd name="T17" fmla="*/ 122 h 278"/>
                  <a:gd name="T18" fmla="*/ 67 w 143"/>
                  <a:gd name="T19" fmla="*/ 20 h 278"/>
                  <a:gd name="T20" fmla="*/ 20 w 143"/>
                  <a:gd name="T21" fmla="*/ 10 h 278"/>
                  <a:gd name="T22" fmla="*/ 11 w 143"/>
                  <a:gd name="T23" fmla="*/ 58 h 278"/>
                  <a:gd name="T24" fmla="*/ 43 w 143"/>
                  <a:gd name="T25" fmla="*/ 107 h 278"/>
                  <a:gd name="T26" fmla="*/ 34 w 143"/>
                  <a:gd name="T27" fmla="*/ 107 h 278"/>
                  <a:gd name="T28" fmla="*/ 0 w 143"/>
                  <a:gd name="T29" fmla="*/ 141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3" h="278">
                    <a:moveTo>
                      <a:pt x="0" y="141"/>
                    </a:moveTo>
                    <a:cubicBezTo>
                      <a:pt x="0" y="160"/>
                      <a:pt x="15" y="175"/>
                      <a:pt x="34" y="175"/>
                    </a:cubicBezTo>
                    <a:cubicBezTo>
                      <a:pt x="43" y="175"/>
                      <a:pt x="43" y="175"/>
                      <a:pt x="43" y="175"/>
                    </a:cubicBezTo>
                    <a:cubicBezTo>
                      <a:pt x="11" y="224"/>
                      <a:pt x="11" y="224"/>
                      <a:pt x="11" y="224"/>
                    </a:cubicBezTo>
                    <a:cubicBezTo>
                      <a:pt x="4" y="235"/>
                      <a:pt x="3" y="248"/>
                      <a:pt x="8" y="259"/>
                    </a:cubicBezTo>
                    <a:cubicBezTo>
                      <a:pt x="14" y="270"/>
                      <a:pt x="24" y="277"/>
                      <a:pt x="37" y="278"/>
                    </a:cubicBezTo>
                    <a:cubicBezTo>
                      <a:pt x="49" y="278"/>
                      <a:pt x="61" y="273"/>
                      <a:pt x="67" y="262"/>
                    </a:cubicBezTo>
                    <a:cubicBezTo>
                      <a:pt x="136" y="160"/>
                      <a:pt x="136" y="160"/>
                      <a:pt x="136" y="160"/>
                    </a:cubicBezTo>
                    <a:cubicBezTo>
                      <a:pt x="143" y="148"/>
                      <a:pt x="143" y="134"/>
                      <a:pt x="136" y="122"/>
                    </a:cubicBezTo>
                    <a:cubicBezTo>
                      <a:pt x="67" y="20"/>
                      <a:pt x="67" y="20"/>
                      <a:pt x="67" y="20"/>
                    </a:cubicBezTo>
                    <a:cubicBezTo>
                      <a:pt x="57" y="4"/>
                      <a:pt x="36" y="0"/>
                      <a:pt x="20" y="10"/>
                    </a:cubicBezTo>
                    <a:cubicBezTo>
                      <a:pt x="5" y="21"/>
                      <a:pt x="0" y="42"/>
                      <a:pt x="11" y="58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34" y="107"/>
                      <a:pt x="34" y="107"/>
                      <a:pt x="34" y="107"/>
                    </a:cubicBezTo>
                    <a:cubicBezTo>
                      <a:pt x="15" y="107"/>
                      <a:pt x="0" y="122"/>
                      <a:pt x="0" y="1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8" name="Freeform 264">
                <a:extLst>
                  <a:ext uri="{FF2B5EF4-FFF2-40B4-BE49-F238E27FC236}">
                    <a16:creationId xmlns="" xmlns:a16="http://schemas.microsoft.com/office/drawing/2014/main" id="{61071BB8-E2F9-4AB4-8F2A-DBC782AA13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4888" y="3479801"/>
                <a:ext cx="90488" cy="174625"/>
              </a:xfrm>
              <a:custGeom>
                <a:avLst/>
                <a:gdLst>
                  <a:gd name="T0" fmla="*/ 0 w 143"/>
                  <a:gd name="T1" fmla="*/ 137 h 275"/>
                  <a:gd name="T2" fmla="*/ 34 w 143"/>
                  <a:gd name="T3" fmla="*/ 171 h 275"/>
                  <a:gd name="T4" fmla="*/ 43 w 143"/>
                  <a:gd name="T5" fmla="*/ 171 h 275"/>
                  <a:gd name="T6" fmla="*/ 10 w 143"/>
                  <a:gd name="T7" fmla="*/ 221 h 275"/>
                  <a:gd name="T8" fmla="*/ 8 w 143"/>
                  <a:gd name="T9" fmla="*/ 255 h 275"/>
                  <a:gd name="T10" fmla="*/ 36 w 143"/>
                  <a:gd name="T11" fmla="*/ 274 h 275"/>
                  <a:gd name="T12" fmla="*/ 67 w 143"/>
                  <a:gd name="T13" fmla="*/ 258 h 275"/>
                  <a:gd name="T14" fmla="*/ 135 w 143"/>
                  <a:gd name="T15" fmla="*/ 156 h 275"/>
                  <a:gd name="T16" fmla="*/ 135 w 143"/>
                  <a:gd name="T17" fmla="*/ 118 h 275"/>
                  <a:gd name="T18" fmla="*/ 67 w 143"/>
                  <a:gd name="T19" fmla="*/ 16 h 275"/>
                  <a:gd name="T20" fmla="*/ 36 w 143"/>
                  <a:gd name="T21" fmla="*/ 0 h 275"/>
                  <a:gd name="T22" fmla="*/ 8 w 143"/>
                  <a:gd name="T23" fmla="*/ 19 h 275"/>
                  <a:gd name="T24" fmla="*/ 10 w 143"/>
                  <a:gd name="T25" fmla="*/ 54 h 275"/>
                  <a:gd name="T26" fmla="*/ 43 w 143"/>
                  <a:gd name="T27" fmla="*/ 103 h 275"/>
                  <a:gd name="T28" fmla="*/ 34 w 143"/>
                  <a:gd name="T29" fmla="*/ 103 h 275"/>
                  <a:gd name="T30" fmla="*/ 0 w 143"/>
                  <a:gd name="T31" fmla="*/ 137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275">
                    <a:moveTo>
                      <a:pt x="0" y="137"/>
                    </a:moveTo>
                    <a:cubicBezTo>
                      <a:pt x="0" y="156"/>
                      <a:pt x="15" y="171"/>
                      <a:pt x="34" y="171"/>
                    </a:cubicBezTo>
                    <a:cubicBezTo>
                      <a:pt x="43" y="171"/>
                      <a:pt x="43" y="171"/>
                      <a:pt x="43" y="171"/>
                    </a:cubicBezTo>
                    <a:cubicBezTo>
                      <a:pt x="10" y="221"/>
                      <a:pt x="10" y="221"/>
                      <a:pt x="10" y="221"/>
                    </a:cubicBezTo>
                    <a:cubicBezTo>
                      <a:pt x="3" y="231"/>
                      <a:pt x="2" y="244"/>
                      <a:pt x="8" y="255"/>
                    </a:cubicBezTo>
                    <a:cubicBezTo>
                      <a:pt x="13" y="266"/>
                      <a:pt x="24" y="273"/>
                      <a:pt x="36" y="274"/>
                    </a:cubicBezTo>
                    <a:cubicBezTo>
                      <a:pt x="49" y="275"/>
                      <a:pt x="60" y="269"/>
                      <a:pt x="67" y="258"/>
                    </a:cubicBezTo>
                    <a:cubicBezTo>
                      <a:pt x="135" y="156"/>
                      <a:pt x="135" y="156"/>
                      <a:pt x="135" y="156"/>
                    </a:cubicBezTo>
                    <a:cubicBezTo>
                      <a:pt x="143" y="145"/>
                      <a:pt x="143" y="130"/>
                      <a:pt x="135" y="118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0" y="5"/>
                      <a:pt x="49" y="0"/>
                      <a:pt x="36" y="0"/>
                    </a:cubicBezTo>
                    <a:cubicBezTo>
                      <a:pt x="24" y="1"/>
                      <a:pt x="13" y="8"/>
                      <a:pt x="8" y="19"/>
                    </a:cubicBezTo>
                    <a:cubicBezTo>
                      <a:pt x="2" y="30"/>
                      <a:pt x="3" y="43"/>
                      <a:pt x="10" y="54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34" y="103"/>
                      <a:pt x="34" y="103"/>
                      <a:pt x="34" y="103"/>
                    </a:cubicBezTo>
                    <a:cubicBezTo>
                      <a:pt x="15" y="103"/>
                      <a:pt x="0" y="118"/>
                      <a:pt x="0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9" name="Freeform 265">
                <a:extLst>
                  <a:ext uri="{FF2B5EF4-FFF2-40B4-BE49-F238E27FC236}">
                    <a16:creationId xmlns="" xmlns:a16="http://schemas.microsoft.com/office/drawing/2014/main" id="{F195E7B9-7BF9-4264-85C2-E8EDF09097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6300" y="3827463"/>
                <a:ext cx="782638" cy="392113"/>
              </a:xfrm>
              <a:custGeom>
                <a:avLst/>
                <a:gdLst>
                  <a:gd name="T0" fmla="*/ 68 w 1228"/>
                  <a:gd name="T1" fmla="*/ 68 h 614"/>
                  <a:gd name="T2" fmla="*/ 0 w 1228"/>
                  <a:gd name="T3" fmla="*/ 136 h 614"/>
                  <a:gd name="T4" fmla="*/ 0 w 1228"/>
                  <a:gd name="T5" fmla="*/ 546 h 614"/>
                  <a:gd name="T6" fmla="*/ 68 w 1228"/>
                  <a:gd name="T7" fmla="*/ 614 h 614"/>
                  <a:gd name="T8" fmla="*/ 1160 w 1228"/>
                  <a:gd name="T9" fmla="*/ 614 h 614"/>
                  <a:gd name="T10" fmla="*/ 1228 w 1228"/>
                  <a:gd name="T11" fmla="*/ 546 h 614"/>
                  <a:gd name="T12" fmla="*/ 1228 w 1228"/>
                  <a:gd name="T13" fmla="*/ 136 h 614"/>
                  <a:gd name="T14" fmla="*/ 1160 w 1228"/>
                  <a:gd name="T15" fmla="*/ 68 h 614"/>
                  <a:gd name="T16" fmla="*/ 136 w 1228"/>
                  <a:gd name="T17" fmla="*/ 68 h 614"/>
                  <a:gd name="T18" fmla="*/ 136 w 1228"/>
                  <a:gd name="T19" fmla="*/ 34 h 614"/>
                  <a:gd name="T20" fmla="*/ 102 w 1228"/>
                  <a:gd name="T21" fmla="*/ 0 h 614"/>
                  <a:gd name="T22" fmla="*/ 68 w 1228"/>
                  <a:gd name="T23" fmla="*/ 34 h 614"/>
                  <a:gd name="T24" fmla="*/ 68 w 1228"/>
                  <a:gd name="T25" fmla="*/ 68 h 614"/>
                  <a:gd name="T26" fmla="*/ 1160 w 1228"/>
                  <a:gd name="T27" fmla="*/ 546 h 614"/>
                  <a:gd name="T28" fmla="*/ 68 w 1228"/>
                  <a:gd name="T29" fmla="*/ 546 h 614"/>
                  <a:gd name="T30" fmla="*/ 68 w 1228"/>
                  <a:gd name="T31" fmla="*/ 136 h 614"/>
                  <a:gd name="T32" fmla="*/ 1160 w 1228"/>
                  <a:gd name="T33" fmla="*/ 136 h 614"/>
                  <a:gd name="T34" fmla="*/ 1160 w 1228"/>
                  <a:gd name="T35" fmla="*/ 546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28" h="614">
                    <a:moveTo>
                      <a:pt x="68" y="68"/>
                    </a:moveTo>
                    <a:cubicBezTo>
                      <a:pt x="30" y="68"/>
                      <a:pt x="0" y="99"/>
                      <a:pt x="0" y="136"/>
                    </a:cubicBezTo>
                    <a:cubicBezTo>
                      <a:pt x="0" y="546"/>
                      <a:pt x="0" y="546"/>
                      <a:pt x="0" y="546"/>
                    </a:cubicBezTo>
                    <a:cubicBezTo>
                      <a:pt x="0" y="583"/>
                      <a:pt x="30" y="614"/>
                      <a:pt x="68" y="614"/>
                    </a:cubicBezTo>
                    <a:cubicBezTo>
                      <a:pt x="1160" y="614"/>
                      <a:pt x="1160" y="614"/>
                      <a:pt x="1160" y="614"/>
                    </a:cubicBezTo>
                    <a:cubicBezTo>
                      <a:pt x="1198" y="614"/>
                      <a:pt x="1228" y="583"/>
                      <a:pt x="1228" y="546"/>
                    </a:cubicBezTo>
                    <a:cubicBezTo>
                      <a:pt x="1228" y="136"/>
                      <a:pt x="1228" y="136"/>
                      <a:pt x="1228" y="136"/>
                    </a:cubicBezTo>
                    <a:cubicBezTo>
                      <a:pt x="1228" y="99"/>
                      <a:pt x="1198" y="68"/>
                      <a:pt x="1160" y="68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36" y="34"/>
                      <a:pt x="136" y="34"/>
                      <a:pt x="136" y="34"/>
                    </a:cubicBezTo>
                    <a:cubicBezTo>
                      <a:pt x="136" y="15"/>
                      <a:pt x="121" y="0"/>
                      <a:pt x="102" y="0"/>
                    </a:cubicBezTo>
                    <a:cubicBezTo>
                      <a:pt x="83" y="0"/>
                      <a:pt x="68" y="15"/>
                      <a:pt x="68" y="34"/>
                    </a:cubicBezTo>
                    <a:lnTo>
                      <a:pt x="68" y="68"/>
                    </a:lnTo>
                    <a:close/>
                    <a:moveTo>
                      <a:pt x="1160" y="546"/>
                    </a:moveTo>
                    <a:cubicBezTo>
                      <a:pt x="68" y="546"/>
                      <a:pt x="68" y="546"/>
                      <a:pt x="68" y="546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1160" y="136"/>
                      <a:pt x="1160" y="136"/>
                      <a:pt x="1160" y="136"/>
                    </a:cubicBezTo>
                    <a:lnTo>
                      <a:pt x="1160" y="5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0" name="Freeform 266">
                <a:extLst>
                  <a:ext uri="{FF2B5EF4-FFF2-40B4-BE49-F238E27FC236}">
                    <a16:creationId xmlns="" xmlns:a16="http://schemas.microsoft.com/office/drawing/2014/main" id="{63661650-0FAE-4294-BA19-D9B774386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0750" y="3697288"/>
                <a:ext cx="42863" cy="87313"/>
              </a:xfrm>
              <a:custGeom>
                <a:avLst/>
                <a:gdLst>
                  <a:gd name="T0" fmla="*/ 0 w 68"/>
                  <a:gd name="T1" fmla="*/ 102 h 136"/>
                  <a:gd name="T2" fmla="*/ 34 w 68"/>
                  <a:gd name="T3" fmla="*/ 136 h 136"/>
                  <a:gd name="T4" fmla="*/ 68 w 68"/>
                  <a:gd name="T5" fmla="*/ 102 h 136"/>
                  <a:gd name="T6" fmla="*/ 68 w 68"/>
                  <a:gd name="T7" fmla="*/ 34 h 136"/>
                  <a:gd name="T8" fmla="*/ 34 w 68"/>
                  <a:gd name="T9" fmla="*/ 0 h 136"/>
                  <a:gd name="T10" fmla="*/ 0 w 68"/>
                  <a:gd name="T11" fmla="*/ 34 h 136"/>
                  <a:gd name="T12" fmla="*/ 0 w 68"/>
                  <a:gd name="T13" fmla="*/ 10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36">
                    <a:moveTo>
                      <a:pt x="0" y="102"/>
                    </a:moveTo>
                    <a:cubicBezTo>
                      <a:pt x="0" y="121"/>
                      <a:pt x="15" y="136"/>
                      <a:pt x="34" y="136"/>
                    </a:cubicBezTo>
                    <a:cubicBezTo>
                      <a:pt x="53" y="136"/>
                      <a:pt x="68" y="121"/>
                      <a:pt x="68" y="10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lnTo>
                      <a:pt x="0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1" name="Freeform 267">
                <a:extLst>
                  <a:ext uri="{FF2B5EF4-FFF2-40B4-BE49-F238E27FC236}">
                    <a16:creationId xmlns="" xmlns:a16="http://schemas.microsoft.com/office/drawing/2014/main" id="{DE64760C-457F-4D17-B10C-90BB825454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0750" y="3567113"/>
                <a:ext cx="49213" cy="87313"/>
              </a:xfrm>
              <a:custGeom>
                <a:avLst/>
                <a:gdLst>
                  <a:gd name="T0" fmla="*/ 34 w 78"/>
                  <a:gd name="T1" fmla="*/ 136 h 136"/>
                  <a:gd name="T2" fmla="*/ 68 w 78"/>
                  <a:gd name="T3" fmla="*/ 101 h 136"/>
                  <a:gd name="T4" fmla="*/ 68 w 78"/>
                  <a:gd name="T5" fmla="*/ 67 h 136"/>
                  <a:gd name="T6" fmla="*/ 72 w 78"/>
                  <a:gd name="T7" fmla="*/ 51 h 136"/>
                  <a:gd name="T8" fmla="*/ 72 w 78"/>
                  <a:gd name="T9" fmla="*/ 17 h 136"/>
                  <a:gd name="T10" fmla="*/ 42 w 78"/>
                  <a:gd name="T11" fmla="*/ 0 h 136"/>
                  <a:gd name="T12" fmla="*/ 12 w 78"/>
                  <a:gd name="T13" fmla="*/ 18 h 136"/>
                  <a:gd name="T14" fmla="*/ 0 w 78"/>
                  <a:gd name="T15" fmla="*/ 67 h 136"/>
                  <a:gd name="T16" fmla="*/ 0 w 78"/>
                  <a:gd name="T17" fmla="*/ 101 h 136"/>
                  <a:gd name="T18" fmla="*/ 34 w 78"/>
                  <a:gd name="T19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8" h="136">
                    <a:moveTo>
                      <a:pt x="34" y="136"/>
                    </a:moveTo>
                    <a:cubicBezTo>
                      <a:pt x="53" y="136"/>
                      <a:pt x="68" y="120"/>
                      <a:pt x="68" y="101"/>
                    </a:cubicBezTo>
                    <a:cubicBezTo>
                      <a:pt x="68" y="67"/>
                      <a:pt x="68" y="67"/>
                      <a:pt x="68" y="67"/>
                    </a:cubicBezTo>
                    <a:cubicBezTo>
                      <a:pt x="68" y="62"/>
                      <a:pt x="70" y="56"/>
                      <a:pt x="72" y="51"/>
                    </a:cubicBezTo>
                    <a:cubicBezTo>
                      <a:pt x="78" y="40"/>
                      <a:pt x="78" y="27"/>
                      <a:pt x="72" y="17"/>
                    </a:cubicBezTo>
                    <a:cubicBezTo>
                      <a:pt x="65" y="6"/>
                      <a:pt x="54" y="0"/>
                      <a:pt x="42" y="0"/>
                    </a:cubicBezTo>
                    <a:cubicBezTo>
                      <a:pt x="29" y="0"/>
                      <a:pt x="18" y="7"/>
                      <a:pt x="12" y="18"/>
                    </a:cubicBezTo>
                    <a:cubicBezTo>
                      <a:pt x="4" y="33"/>
                      <a:pt x="0" y="50"/>
                      <a:pt x="0" y="67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20"/>
                      <a:pt x="15" y="136"/>
                      <a:pt x="34" y="1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F225A9B7-59FF-40F8-8427-524BA1A609BA}"/>
              </a:ext>
            </a:extLst>
          </p:cNvPr>
          <p:cNvGrpSpPr/>
          <p:nvPr/>
        </p:nvGrpSpPr>
        <p:grpSpPr>
          <a:xfrm>
            <a:off x="5320936" y="1583983"/>
            <a:ext cx="1324301" cy="1415109"/>
            <a:chOff x="5320936" y="1551321"/>
            <a:chExt cx="1497487" cy="1600171"/>
          </a:xfrm>
        </p:grpSpPr>
        <p:sp>
          <p:nvSpPr>
            <p:cNvPr id="122" name="Пятиугольник 211">
              <a:extLst>
                <a:ext uri="{FF2B5EF4-FFF2-40B4-BE49-F238E27FC236}">
                  <a16:creationId xmlns="" xmlns:a16="http://schemas.microsoft.com/office/drawing/2014/main" id="{E9B3861D-0C34-4EDD-A560-6DF53557AC2D}"/>
                </a:ext>
              </a:extLst>
            </p:cNvPr>
            <p:cNvSpPr/>
            <p:nvPr/>
          </p:nvSpPr>
          <p:spPr>
            <a:xfrm>
              <a:off x="5320936" y="1551321"/>
              <a:ext cx="1497487" cy="1600171"/>
            </a:xfrm>
            <a:prstGeom prst="snip1Rect">
              <a:avLst/>
            </a:prstGeom>
            <a:solidFill>
              <a:srgbClr val="01C4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182" name="Group 156">
              <a:extLst>
                <a:ext uri="{FF2B5EF4-FFF2-40B4-BE49-F238E27FC236}">
                  <a16:creationId xmlns="" xmlns:a16="http://schemas.microsoft.com/office/drawing/2014/main" id="{175CD8E0-73EE-43AE-AFC3-82BCA6AA1C0B}"/>
                </a:ext>
              </a:extLst>
            </p:cNvPr>
            <p:cNvGrpSpPr/>
            <p:nvPr/>
          </p:nvGrpSpPr>
          <p:grpSpPr>
            <a:xfrm>
              <a:off x="5760307" y="1830869"/>
              <a:ext cx="618745" cy="773922"/>
              <a:chOff x="5137150" y="2225675"/>
              <a:chExt cx="500063" cy="625475"/>
            </a:xfrm>
            <a:solidFill>
              <a:schemeClr val="bg2"/>
            </a:solidFill>
          </p:grpSpPr>
          <p:sp>
            <p:nvSpPr>
              <p:cNvPr id="183" name="Freeform 123">
                <a:extLst>
                  <a:ext uri="{FF2B5EF4-FFF2-40B4-BE49-F238E27FC236}">
                    <a16:creationId xmlns="" xmlns:a16="http://schemas.microsoft.com/office/drawing/2014/main" id="{34CAEBB6-80EF-4086-9883-2B62E00A24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7150" y="2225675"/>
                <a:ext cx="500063" cy="625475"/>
              </a:xfrm>
              <a:custGeom>
                <a:avLst/>
                <a:gdLst>
                  <a:gd name="T0" fmla="*/ 171 w 1638"/>
                  <a:gd name="T1" fmla="*/ 0 h 2048"/>
                  <a:gd name="T2" fmla="*/ 0 w 1638"/>
                  <a:gd name="T3" fmla="*/ 171 h 2048"/>
                  <a:gd name="T4" fmla="*/ 0 w 1638"/>
                  <a:gd name="T5" fmla="*/ 1877 h 2048"/>
                  <a:gd name="T6" fmla="*/ 171 w 1638"/>
                  <a:gd name="T7" fmla="*/ 2048 h 2048"/>
                  <a:gd name="T8" fmla="*/ 1468 w 1638"/>
                  <a:gd name="T9" fmla="*/ 2048 h 2048"/>
                  <a:gd name="T10" fmla="*/ 1638 w 1638"/>
                  <a:gd name="T11" fmla="*/ 1877 h 2048"/>
                  <a:gd name="T12" fmla="*/ 1638 w 1638"/>
                  <a:gd name="T13" fmla="*/ 171 h 2048"/>
                  <a:gd name="T14" fmla="*/ 1468 w 1638"/>
                  <a:gd name="T15" fmla="*/ 0 h 2048"/>
                  <a:gd name="T16" fmla="*/ 171 w 1638"/>
                  <a:gd name="T17" fmla="*/ 0 h 2048"/>
                  <a:gd name="T18" fmla="*/ 1570 w 1638"/>
                  <a:gd name="T19" fmla="*/ 171 h 2048"/>
                  <a:gd name="T20" fmla="*/ 1570 w 1638"/>
                  <a:gd name="T21" fmla="*/ 1877 h 2048"/>
                  <a:gd name="T22" fmla="*/ 1468 w 1638"/>
                  <a:gd name="T23" fmla="*/ 1980 h 2048"/>
                  <a:gd name="T24" fmla="*/ 171 w 1638"/>
                  <a:gd name="T25" fmla="*/ 1980 h 2048"/>
                  <a:gd name="T26" fmla="*/ 68 w 1638"/>
                  <a:gd name="T27" fmla="*/ 1877 h 2048"/>
                  <a:gd name="T28" fmla="*/ 68 w 1638"/>
                  <a:gd name="T29" fmla="*/ 171 h 2048"/>
                  <a:gd name="T30" fmla="*/ 171 w 1638"/>
                  <a:gd name="T31" fmla="*/ 68 h 2048"/>
                  <a:gd name="T32" fmla="*/ 1468 w 1638"/>
                  <a:gd name="T33" fmla="*/ 68 h 2048"/>
                  <a:gd name="T34" fmla="*/ 1570 w 1638"/>
                  <a:gd name="T35" fmla="*/ 171 h 20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8" h="2048">
                    <a:moveTo>
                      <a:pt x="171" y="0"/>
                    </a:moveTo>
                    <a:cubicBezTo>
                      <a:pt x="76" y="0"/>
                      <a:pt x="0" y="76"/>
                      <a:pt x="0" y="171"/>
                    </a:cubicBezTo>
                    <a:cubicBezTo>
                      <a:pt x="0" y="1877"/>
                      <a:pt x="0" y="1877"/>
                      <a:pt x="0" y="1877"/>
                    </a:cubicBezTo>
                    <a:cubicBezTo>
                      <a:pt x="0" y="1972"/>
                      <a:pt x="76" y="2048"/>
                      <a:pt x="171" y="2048"/>
                    </a:cubicBezTo>
                    <a:cubicBezTo>
                      <a:pt x="1468" y="2048"/>
                      <a:pt x="1468" y="2048"/>
                      <a:pt x="1468" y="2048"/>
                    </a:cubicBezTo>
                    <a:cubicBezTo>
                      <a:pt x="1562" y="2048"/>
                      <a:pt x="1638" y="1972"/>
                      <a:pt x="1638" y="1877"/>
                    </a:cubicBezTo>
                    <a:cubicBezTo>
                      <a:pt x="1638" y="171"/>
                      <a:pt x="1638" y="171"/>
                      <a:pt x="1638" y="171"/>
                    </a:cubicBezTo>
                    <a:cubicBezTo>
                      <a:pt x="1638" y="76"/>
                      <a:pt x="1562" y="0"/>
                      <a:pt x="1468" y="0"/>
                    </a:cubicBezTo>
                    <a:lnTo>
                      <a:pt x="171" y="0"/>
                    </a:lnTo>
                    <a:close/>
                    <a:moveTo>
                      <a:pt x="1570" y="171"/>
                    </a:moveTo>
                    <a:cubicBezTo>
                      <a:pt x="1570" y="1877"/>
                      <a:pt x="1570" y="1877"/>
                      <a:pt x="1570" y="1877"/>
                    </a:cubicBezTo>
                    <a:cubicBezTo>
                      <a:pt x="1570" y="1934"/>
                      <a:pt x="1524" y="1980"/>
                      <a:pt x="1468" y="1980"/>
                    </a:cubicBezTo>
                    <a:cubicBezTo>
                      <a:pt x="171" y="1980"/>
                      <a:pt x="171" y="1980"/>
                      <a:pt x="171" y="1980"/>
                    </a:cubicBezTo>
                    <a:cubicBezTo>
                      <a:pt x="114" y="1980"/>
                      <a:pt x="68" y="1934"/>
                      <a:pt x="68" y="1877"/>
                    </a:cubicBezTo>
                    <a:cubicBezTo>
                      <a:pt x="68" y="171"/>
                      <a:pt x="68" y="171"/>
                      <a:pt x="68" y="171"/>
                    </a:cubicBezTo>
                    <a:cubicBezTo>
                      <a:pt x="68" y="114"/>
                      <a:pt x="114" y="68"/>
                      <a:pt x="171" y="68"/>
                    </a:cubicBezTo>
                    <a:cubicBezTo>
                      <a:pt x="1468" y="68"/>
                      <a:pt x="1468" y="68"/>
                      <a:pt x="1468" y="68"/>
                    </a:cubicBezTo>
                    <a:cubicBezTo>
                      <a:pt x="1524" y="68"/>
                      <a:pt x="1570" y="114"/>
                      <a:pt x="1570" y="1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4" name="Freeform 124">
                <a:extLst>
                  <a:ext uri="{FF2B5EF4-FFF2-40B4-BE49-F238E27FC236}">
                    <a16:creationId xmlns="" xmlns:a16="http://schemas.microsoft.com/office/drawing/2014/main" id="{7519DBBD-BAA7-4452-BE53-5FE3902D13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78425" y="2278063"/>
                <a:ext cx="417513" cy="520700"/>
              </a:xfrm>
              <a:custGeom>
                <a:avLst/>
                <a:gdLst>
                  <a:gd name="T0" fmla="*/ 68 w 1365"/>
                  <a:gd name="T1" fmla="*/ 0 h 1706"/>
                  <a:gd name="T2" fmla="*/ 0 w 1365"/>
                  <a:gd name="T3" fmla="*/ 68 h 1706"/>
                  <a:gd name="T4" fmla="*/ 0 w 1365"/>
                  <a:gd name="T5" fmla="*/ 1638 h 1706"/>
                  <a:gd name="T6" fmla="*/ 68 w 1365"/>
                  <a:gd name="T7" fmla="*/ 1706 h 1706"/>
                  <a:gd name="T8" fmla="*/ 1297 w 1365"/>
                  <a:gd name="T9" fmla="*/ 1706 h 1706"/>
                  <a:gd name="T10" fmla="*/ 1365 w 1365"/>
                  <a:gd name="T11" fmla="*/ 1638 h 1706"/>
                  <a:gd name="T12" fmla="*/ 1365 w 1365"/>
                  <a:gd name="T13" fmla="*/ 68 h 1706"/>
                  <a:gd name="T14" fmla="*/ 1297 w 1365"/>
                  <a:gd name="T15" fmla="*/ 0 h 1706"/>
                  <a:gd name="T16" fmla="*/ 68 w 1365"/>
                  <a:gd name="T17" fmla="*/ 0 h 1706"/>
                  <a:gd name="T18" fmla="*/ 1297 w 1365"/>
                  <a:gd name="T19" fmla="*/ 409 h 1706"/>
                  <a:gd name="T20" fmla="*/ 546 w 1365"/>
                  <a:gd name="T21" fmla="*/ 409 h 1706"/>
                  <a:gd name="T22" fmla="*/ 546 w 1365"/>
                  <a:gd name="T23" fmla="*/ 68 h 1706"/>
                  <a:gd name="T24" fmla="*/ 1297 w 1365"/>
                  <a:gd name="T25" fmla="*/ 68 h 1706"/>
                  <a:gd name="T26" fmla="*/ 1297 w 1365"/>
                  <a:gd name="T27" fmla="*/ 409 h 1706"/>
                  <a:gd name="T28" fmla="*/ 477 w 1365"/>
                  <a:gd name="T29" fmla="*/ 819 h 1706"/>
                  <a:gd name="T30" fmla="*/ 68 w 1365"/>
                  <a:gd name="T31" fmla="*/ 819 h 1706"/>
                  <a:gd name="T32" fmla="*/ 68 w 1365"/>
                  <a:gd name="T33" fmla="*/ 478 h 1706"/>
                  <a:gd name="T34" fmla="*/ 477 w 1365"/>
                  <a:gd name="T35" fmla="*/ 478 h 1706"/>
                  <a:gd name="T36" fmla="*/ 477 w 1365"/>
                  <a:gd name="T37" fmla="*/ 819 h 1706"/>
                  <a:gd name="T38" fmla="*/ 546 w 1365"/>
                  <a:gd name="T39" fmla="*/ 478 h 1706"/>
                  <a:gd name="T40" fmla="*/ 1297 w 1365"/>
                  <a:gd name="T41" fmla="*/ 478 h 1706"/>
                  <a:gd name="T42" fmla="*/ 1297 w 1365"/>
                  <a:gd name="T43" fmla="*/ 819 h 1706"/>
                  <a:gd name="T44" fmla="*/ 546 w 1365"/>
                  <a:gd name="T45" fmla="*/ 819 h 1706"/>
                  <a:gd name="T46" fmla="*/ 546 w 1365"/>
                  <a:gd name="T47" fmla="*/ 478 h 1706"/>
                  <a:gd name="T48" fmla="*/ 68 w 1365"/>
                  <a:gd name="T49" fmla="*/ 887 h 1706"/>
                  <a:gd name="T50" fmla="*/ 477 w 1365"/>
                  <a:gd name="T51" fmla="*/ 887 h 1706"/>
                  <a:gd name="T52" fmla="*/ 477 w 1365"/>
                  <a:gd name="T53" fmla="*/ 1228 h 1706"/>
                  <a:gd name="T54" fmla="*/ 68 w 1365"/>
                  <a:gd name="T55" fmla="*/ 1228 h 1706"/>
                  <a:gd name="T56" fmla="*/ 68 w 1365"/>
                  <a:gd name="T57" fmla="*/ 887 h 1706"/>
                  <a:gd name="T58" fmla="*/ 546 w 1365"/>
                  <a:gd name="T59" fmla="*/ 887 h 1706"/>
                  <a:gd name="T60" fmla="*/ 1297 w 1365"/>
                  <a:gd name="T61" fmla="*/ 887 h 1706"/>
                  <a:gd name="T62" fmla="*/ 1297 w 1365"/>
                  <a:gd name="T63" fmla="*/ 1228 h 1706"/>
                  <a:gd name="T64" fmla="*/ 546 w 1365"/>
                  <a:gd name="T65" fmla="*/ 1228 h 1706"/>
                  <a:gd name="T66" fmla="*/ 546 w 1365"/>
                  <a:gd name="T67" fmla="*/ 887 h 1706"/>
                  <a:gd name="T68" fmla="*/ 477 w 1365"/>
                  <a:gd name="T69" fmla="*/ 68 h 1706"/>
                  <a:gd name="T70" fmla="*/ 477 w 1365"/>
                  <a:gd name="T71" fmla="*/ 409 h 1706"/>
                  <a:gd name="T72" fmla="*/ 68 w 1365"/>
                  <a:gd name="T73" fmla="*/ 409 h 1706"/>
                  <a:gd name="T74" fmla="*/ 68 w 1365"/>
                  <a:gd name="T75" fmla="*/ 68 h 1706"/>
                  <a:gd name="T76" fmla="*/ 477 w 1365"/>
                  <a:gd name="T77" fmla="*/ 68 h 1706"/>
                  <a:gd name="T78" fmla="*/ 68 w 1365"/>
                  <a:gd name="T79" fmla="*/ 1297 h 1706"/>
                  <a:gd name="T80" fmla="*/ 477 w 1365"/>
                  <a:gd name="T81" fmla="*/ 1297 h 1706"/>
                  <a:gd name="T82" fmla="*/ 477 w 1365"/>
                  <a:gd name="T83" fmla="*/ 1638 h 1706"/>
                  <a:gd name="T84" fmla="*/ 68 w 1365"/>
                  <a:gd name="T85" fmla="*/ 1638 h 1706"/>
                  <a:gd name="T86" fmla="*/ 68 w 1365"/>
                  <a:gd name="T87" fmla="*/ 1297 h 1706"/>
                  <a:gd name="T88" fmla="*/ 546 w 1365"/>
                  <a:gd name="T89" fmla="*/ 1638 h 1706"/>
                  <a:gd name="T90" fmla="*/ 546 w 1365"/>
                  <a:gd name="T91" fmla="*/ 1297 h 1706"/>
                  <a:gd name="T92" fmla="*/ 1297 w 1365"/>
                  <a:gd name="T93" fmla="*/ 1297 h 1706"/>
                  <a:gd name="T94" fmla="*/ 1297 w 1365"/>
                  <a:gd name="T95" fmla="*/ 1638 h 1706"/>
                  <a:gd name="T96" fmla="*/ 546 w 1365"/>
                  <a:gd name="T97" fmla="*/ 1638 h 1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65" h="1706">
                    <a:moveTo>
                      <a:pt x="68" y="0"/>
                    </a:moveTo>
                    <a:cubicBezTo>
                      <a:pt x="30" y="0"/>
                      <a:pt x="0" y="30"/>
                      <a:pt x="0" y="68"/>
                    </a:cubicBezTo>
                    <a:cubicBezTo>
                      <a:pt x="0" y="1638"/>
                      <a:pt x="0" y="1638"/>
                      <a:pt x="0" y="1638"/>
                    </a:cubicBezTo>
                    <a:cubicBezTo>
                      <a:pt x="0" y="1676"/>
                      <a:pt x="30" y="1706"/>
                      <a:pt x="68" y="1706"/>
                    </a:cubicBezTo>
                    <a:cubicBezTo>
                      <a:pt x="1297" y="1706"/>
                      <a:pt x="1297" y="1706"/>
                      <a:pt x="1297" y="1706"/>
                    </a:cubicBezTo>
                    <a:cubicBezTo>
                      <a:pt x="1334" y="1706"/>
                      <a:pt x="1365" y="1676"/>
                      <a:pt x="1365" y="1638"/>
                    </a:cubicBezTo>
                    <a:cubicBezTo>
                      <a:pt x="1365" y="68"/>
                      <a:pt x="1365" y="68"/>
                      <a:pt x="1365" y="68"/>
                    </a:cubicBezTo>
                    <a:cubicBezTo>
                      <a:pt x="1365" y="30"/>
                      <a:pt x="1334" y="0"/>
                      <a:pt x="1297" y="0"/>
                    </a:cubicBezTo>
                    <a:lnTo>
                      <a:pt x="68" y="0"/>
                    </a:lnTo>
                    <a:close/>
                    <a:moveTo>
                      <a:pt x="1297" y="409"/>
                    </a:moveTo>
                    <a:cubicBezTo>
                      <a:pt x="546" y="409"/>
                      <a:pt x="546" y="409"/>
                      <a:pt x="546" y="409"/>
                    </a:cubicBezTo>
                    <a:cubicBezTo>
                      <a:pt x="546" y="68"/>
                      <a:pt x="546" y="68"/>
                      <a:pt x="546" y="68"/>
                    </a:cubicBezTo>
                    <a:cubicBezTo>
                      <a:pt x="1297" y="68"/>
                      <a:pt x="1297" y="68"/>
                      <a:pt x="1297" y="68"/>
                    </a:cubicBezTo>
                    <a:lnTo>
                      <a:pt x="1297" y="409"/>
                    </a:lnTo>
                    <a:close/>
                    <a:moveTo>
                      <a:pt x="477" y="819"/>
                    </a:moveTo>
                    <a:cubicBezTo>
                      <a:pt x="68" y="819"/>
                      <a:pt x="68" y="819"/>
                      <a:pt x="68" y="819"/>
                    </a:cubicBezTo>
                    <a:cubicBezTo>
                      <a:pt x="68" y="478"/>
                      <a:pt x="68" y="478"/>
                      <a:pt x="68" y="478"/>
                    </a:cubicBezTo>
                    <a:cubicBezTo>
                      <a:pt x="477" y="478"/>
                      <a:pt x="477" y="478"/>
                      <a:pt x="477" y="478"/>
                    </a:cubicBezTo>
                    <a:lnTo>
                      <a:pt x="477" y="819"/>
                    </a:lnTo>
                    <a:close/>
                    <a:moveTo>
                      <a:pt x="546" y="478"/>
                    </a:moveTo>
                    <a:cubicBezTo>
                      <a:pt x="1297" y="478"/>
                      <a:pt x="1297" y="478"/>
                      <a:pt x="1297" y="478"/>
                    </a:cubicBezTo>
                    <a:cubicBezTo>
                      <a:pt x="1297" y="819"/>
                      <a:pt x="1297" y="819"/>
                      <a:pt x="1297" y="819"/>
                    </a:cubicBezTo>
                    <a:cubicBezTo>
                      <a:pt x="546" y="819"/>
                      <a:pt x="546" y="819"/>
                      <a:pt x="546" y="819"/>
                    </a:cubicBezTo>
                    <a:lnTo>
                      <a:pt x="546" y="478"/>
                    </a:lnTo>
                    <a:close/>
                    <a:moveTo>
                      <a:pt x="68" y="887"/>
                    </a:moveTo>
                    <a:cubicBezTo>
                      <a:pt x="477" y="887"/>
                      <a:pt x="477" y="887"/>
                      <a:pt x="477" y="887"/>
                    </a:cubicBezTo>
                    <a:cubicBezTo>
                      <a:pt x="477" y="1228"/>
                      <a:pt x="477" y="1228"/>
                      <a:pt x="477" y="1228"/>
                    </a:cubicBezTo>
                    <a:cubicBezTo>
                      <a:pt x="68" y="1228"/>
                      <a:pt x="68" y="1228"/>
                      <a:pt x="68" y="1228"/>
                    </a:cubicBezTo>
                    <a:lnTo>
                      <a:pt x="68" y="887"/>
                    </a:lnTo>
                    <a:close/>
                    <a:moveTo>
                      <a:pt x="546" y="887"/>
                    </a:moveTo>
                    <a:cubicBezTo>
                      <a:pt x="1297" y="887"/>
                      <a:pt x="1297" y="887"/>
                      <a:pt x="1297" y="887"/>
                    </a:cubicBezTo>
                    <a:cubicBezTo>
                      <a:pt x="1297" y="1228"/>
                      <a:pt x="1297" y="1228"/>
                      <a:pt x="1297" y="1228"/>
                    </a:cubicBezTo>
                    <a:cubicBezTo>
                      <a:pt x="546" y="1228"/>
                      <a:pt x="546" y="1228"/>
                      <a:pt x="546" y="1228"/>
                    </a:cubicBezTo>
                    <a:lnTo>
                      <a:pt x="546" y="887"/>
                    </a:lnTo>
                    <a:close/>
                    <a:moveTo>
                      <a:pt x="477" y="68"/>
                    </a:moveTo>
                    <a:cubicBezTo>
                      <a:pt x="477" y="409"/>
                      <a:pt x="477" y="409"/>
                      <a:pt x="477" y="409"/>
                    </a:cubicBezTo>
                    <a:cubicBezTo>
                      <a:pt x="68" y="409"/>
                      <a:pt x="68" y="409"/>
                      <a:pt x="68" y="409"/>
                    </a:cubicBezTo>
                    <a:cubicBezTo>
                      <a:pt x="68" y="68"/>
                      <a:pt x="68" y="68"/>
                      <a:pt x="68" y="68"/>
                    </a:cubicBezTo>
                    <a:lnTo>
                      <a:pt x="477" y="68"/>
                    </a:lnTo>
                    <a:close/>
                    <a:moveTo>
                      <a:pt x="68" y="1297"/>
                    </a:moveTo>
                    <a:cubicBezTo>
                      <a:pt x="477" y="1297"/>
                      <a:pt x="477" y="1297"/>
                      <a:pt x="477" y="1297"/>
                    </a:cubicBezTo>
                    <a:cubicBezTo>
                      <a:pt x="477" y="1638"/>
                      <a:pt x="477" y="1638"/>
                      <a:pt x="477" y="1638"/>
                    </a:cubicBezTo>
                    <a:cubicBezTo>
                      <a:pt x="68" y="1638"/>
                      <a:pt x="68" y="1638"/>
                      <a:pt x="68" y="1638"/>
                    </a:cubicBezTo>
                    <a:lnTo>
                      <a:pt x="68" y="1297"/>
                    </a:lnTo>
                    <a:close/>
                    <a:moveTo>
                      <a:pt x="546" y="1638"/>
                    </a:moveTo>
                    <a:cubicBezTo>
                      <a:pt x="546" y="1297"/>
                      <a:pt x="546" y="1297"/>
                      <a:pt x="546" y="1297"/>
                    </a:cubicBezTo>
                    <a:cubicBezTo>
                      <a:pt x="1297" y="1297"/>
                      <a:pt x="1297" y="1297"/>
                      <a:pt x="1297" y="1297"/>
                    </a:cubicBezTo>
                    <a:cubicBezTo>
                      <a:pt x="1297" y="1638"/>
                      <a:pt x="1297" y="1638"/>
                      <a:pt x="1297" y="1638"/>
                    </a:cubicBezTo>
                    <a:lnTo>
                      <a:pt x="546" y="1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5" name="Freeform 125">
                <a:extLst>
                  <a:ext uri="{FF2B5EF4-FFF2-40B4-BE49-F238E27FC236}">
                    <a16:creationId xmlns="" xmlns:a16="http://schemas.microsoft.com/office/drawing/2014/main" id="{EF2624C6-4E82-44EA-A324-76578A7628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9700" y="2319338"/>
                <a:ext cx="85725" cy="63500"/>
              </a:xfrm>
              <a:custGeom>
                <a:avLst/>
                <a:gdLst>
                  <a:gd name="T0" fmla="*/ 81 w 279"/>
                  <a:gd name="T1" fmla="*/ 198 h 211"/>
                  <a:gd name="T2" fmla="*/ 130 w 279"/>
                  <a:gd name="T3" fmla="*/ 198 h 211"/>
                  <a:gd name="T4" fmla="*/ 266 w 279"/>
                  <a:gd name="T5" fmla="*/ 61 h 211"/>
                  <a:gd name="T6" fmla="*/ 266 w 279"/>
                  <a:gd name="T7" fmla="*/ 14 h 211"/>
                  <a:gd name="T8" fmla="*/ 218 w 279"/>
                  <a:gd name="T9" fmla="*/ 13 h 211"/>
                  <a:gd name="T10" fmla="*/ 105 w 279"/>
                  <a:gd name="T11" fmla="*/ 126 h 211"/>
                  <a:gd name="T12" fmla="*/ 61 w 279"/>
                  <a:gd name="T13" fmla="*/ 81 h 211"/>
                  <a:gd name="T14" fmla="*/ 13 w 279"/>
                  <a:gd name="T15" fmla="*/ 82 h 211"/>
                  <a:gd name="T16" fmla="*/ 13 w 279"/>
                  <a:gd name="T17" fmla="*/ 130 h 211"/>
                  <a:gd name="T18" fmla="*/ 81 w 279"/>
                  <a:gd name="T19" fmla="*/ 198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9" h="211">
                    <a:moveTo>
                      <a:pt x="81" y="198"/>
                    </a:moveTo>
                    <a:cubicBezTo>
                      <a:pt x="95" y="211"/>
                      <a:pt x="116" y="211"/>
                      <a:pt x="130" y="198"/>
                    </a:cubicBezTo>
                    <a:cubicBezTo>
                      <a:pt x="266" y="61"/>
                      <a:pt x="266" y="61"/>
                      <a:pt x="266" y="61"/>
                    </a:cubicBezTo>
                    <a:cubicBezTo>
                      <a:pt x="279" y="48"/>
                      <a:pt x="279" y="27"/>
                      <a:pt x="266" y="14"/>
                    </a:cubicBezTo>
                    <a:cubicBezTo>
                      <a:pt x="253" y="0"/>
                      <a:pt x="231" y="0"/>
                      <a:pt x="218" y="13"/>
                    </a:cubicBezTo>
                    <a:cubicBezTo>
                      <a:pt x="105" y="126"/>
                      <a:pt x="105" y="126"/>
                      <a:pt x="105" y="126"/>
                    </a:cubicBezTo>
                    <a:cubicBezTo>
                      <a:pt x="61" y="81"/>
                      <a:pt x="61" y="81"/>
                      <a:pt x="61" y="81"/>
                    </a:cubicBezTo>
                    <a:cubicBezTo>
                      <a:pt x="48" y="69"/>
                      <a:pt x="27" y="69"/>
                      <a:pt x="13" y="82"/>
                    </a:cubicBezTo>
                    <a:cubicBezTo>
                      <a:pt x="0" y="95"/>
                      <a:pt x="0" y="116"/>
                      <a:pt x="13" y="130"/>
                    </a:cubicBezTo>
                    <a:lnTo>
                      <a:pt x="81" y="1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7" name="Freeform 126">
                <a:extLst>
                  <a:ext uri="{FF2B5EF4-FFF2-40B4-BE49-F238E27FC236}">
                    <a16:creationId xmlns="" xmlns:a16="http://schemas.microsoft.com/office/drawing/2014/main" id="{DAF2D7A4-496D-47EB-94DF-4BADFDC8B9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9700" y="2444750"/>
                <a:ext cx="85725" cy="63500"/>
              </a:xfrm>
              <a:custGeom>
                <a:avLst/>
                <a:gdLst>
                  <a:gd name="T0" fmla="*/ 13 w 279"/>
                  <a:gd name="T1" fmla="*/ 129 h 211"/>
                  <a:gd name="T2" fmla="*/ 81 w 279"/>
                  <a:gd name="T3" fmla="*/ 198 h 211"/>
                  <a:gd name="T4" fmla="*/ 130 w 279"/>
                  <a:gd name="T5" fmla="*/ 198 h 211"/>
                  <a:gd name="T6" fmla="*/ 266 w 279"/>
                  <a:gd name="T7" fmla="*/ 61 h 211"/>
                  <a:gd name="T8" fmla="*/ 266 w 279"/>
                  <a:gd name="T9" fmla="*/ 13 h 211"/>
                  <a:gd name="T10" fmla="*/ 218 w 279"/>
                  <a:gd name="T11" fmla="*/ 13 h 211"/>
                  <a:gd name="T12" fmla="*/ 105 w 279"/>
                  <a:gd name="T13" fmla="*/ 125 h 211"/>
                  <a:gd name="T14" fmla="*/ 61 w 279"/>
                  <a:gd name="T15" fmla="*/ 81 h 211"/>
                  <a:gd name="T16" fmla="*/ 13 w 279"/>
                  <a:gd name="T17" fmla="*/ 81 h 211"/>
                  <a:gd name="T18" fmla="*/ 13 w 279"/>
                  <a:gd name="T19" fmla="*/ 12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9" h="211">
                    <a:moveTo>
                      <a:pt x="13" y="129"/>
                    </a:moveTo>
                    <a:cubicBezTo>
                      <a:pt x="81" y="198"/>
                      <a:pt x="81" y="198"/>
                      <a:pt x="81" y="198"/>
                    </a:cubicBezTo>
                    <a:cubicBezTo>
                      <a:pt x="95" y="211"/>
                      <a:pt x="116" y="211"/>
                      <a:pt x="130" y="198"/>
                    </a:cubicBezTo>
                    <a:cubicBezTo>
                      <a:pt x="266" y="61"/>
                      <a:pt x="266" y="61"/>
                      <a:pt x="266" y="61"/>
                    </a:cubicBezTo>
                    <a:cubicBezTo>
                      <a:pt x="279" y="48"/>
                      <a:pt x="279" y="26"/>
                      <a:pt x="266" y="13"/>
                    </a:cubicBezTo>
                    <a:cubicBezTo>
                      <a:pt x="253" y="0"/>
                      <a:pt x="231" y="0"/>
                      <a:pt x="218" y="13"/>
                    </a:cubicBezTo>
                    <a:cubicBezTo>
                      <a:pt x="105" y="125"/>
                      <a:pt x="105" y="125"/>
                      <a:pt x="105" y="125"/>
                    </a:cubicBezTo>
                    <a:cubicBezTo>
                      <a:pt x="61" y="81"/>
                      <a:pt x="61" y="81"/>
                      <a:pt x="61" y="81"/>
                    </a:cubicBezTo>
                    <a:cubicBezTo>
                      <a:pt x="48" y="68"/>
                      <a:pt x="27" y="68"/>
                      <a:pt x="13" y="81"/>
                    </a:cubicBezTo>
                    <a:cubicBezTo>
                      <a:pt x="0" y="95"/>
                      <a:pt x="0" y="116"/>
                      <a:pt x="13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8" name="Freeform 127">
                <a:extLst>
                  <a:ext uri="{FF2B5EF4-FFF2-40B4-BE49-F238E27FC236}">
                    <a16:creationId xmlns="" xmlns:a16="http://schemas.microsoft.com/office/drawing/2014/main" id="{A4DC5E07-1A53-4286-84B0-A6E80D87D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9700" y="2568575"/>
                <a:ext cx="85725" cy="65088"/>
              </a:xfrm>
              <a:custGeom>
                <a:avLst/>
                <a:gdLst>
                  <a:gd name="T0" fmla="*/ 266 w 279"/>
                  <a:gd name="T1" fmla="*/ 13 h 212"/>
                  <a:gd name="T2" fmla="*/ 218 w 279"/>
                  <a:gd name="T3" fmla="*/ 13 h 212"/>
                  <a:gd name="T4" fmla="*/ 105 w 279"/>
                  <a:gd name="T5" fmla="*/ 126 h 212"/>
                  <a:gd name="T6" fmla="*/ 61 w 279"/>
                  <a:gd name="T7" fmla="*/ 82 h 212"/>
                  <a:gd name="T8" fmla="*/ 13 w 279"/>
                  <a:gd name="T9" fmla="*/ 82 h 212"/>
                  <a:gd name="T10" fmla="*/ 13 w 279"/>
                  <a:gd name="T11" fmla="*/ 130 h 212"/>
                  <a:gd name="T12" fmla="*/ 81 w 279"/>
                  <a:gd name="T13" fmla="*/ 198 h 212"/>
                  <a:gd name="T14" fmla="*/ 130 w 279"/>
                  <a:gd name="T15" fmla="*/ 198 h 212"/>
                  <a:gd name="T16" fmla="*/ 266 w 279"/>
                  <a:gd name="T17" fmla="*/ 62 h 212"/>
                  <a:gd name="T18" fmla="*/ 266 w 279"/>
                  <a:gd name="T19" fmla="*/ 1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9" h="212">
                    <a:moveTo>
                      <a:pt x="266" y="13"/>
                    </a:moveTo>
                    <a:cubicBezTo>
                      <a:pt x="253" y="0"/>
                      <a:pt x="231" y="0"/>
                      <a:pt x="218" y="13"/>
                    </a:cubicBezTo>
                    <a:cubicBezTo>
                      <a:pt x="105" y="126"/>
                      <a:pt x="105" y="126"/>
                      <a:pt x="105" y="126"/>
                    </a:cubicBezTo>
                    <a:cubicBezTo>
                      <a:pt x="61" y="82"/>
                      <a:pt x="61" y="82"/>
                      <a:pt x="61" y="82"/>
                    </a:cubicBezTo>
                    <a:cubicBezTo>
                      <a:pt x="48" y="69"/>
                      <a:pt x="27" y="69"/>
                      <a:pt x="13" y="82"/>
                    </a:cubicBezTo>
                    <a:cubicBezTo>
                      <a:pt x="0" y="95"/>
                      <a:pt x="0" y="117"/>
                      <a:pt x="13" y="130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95" y="212"/>
                      <a:pt x="116" y="212"/>
                      <a:pt x="130" y="198"/>
                    </a:cubicBezTo>
                    <a:cubicBezTo>
                      <a:pt x="266" y="62"/>
                      <a:pt x="266" y="62"/>
                      <a:pt x="266" y="62"/>
                    </a:cubicBezTo>
                    <a:cubicBezTo>
                      <a:pt x="279" y="48"/>
                      <a:pt x="279" y="27"/>
                      <a:pt x="26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9" name="Freeform 128">
                <a:extLst>
                  <a:ext uri="{FF2B5EF4-FFF2-40B4-BE49-F238E27FC236}">
                    <a16:creationId xmlns="" xmlns:a16="http://schemas.microsoft.com/office/drawing/2014/main" id="{D0AA1035-3172-45E7-AC81-AD12CC134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9700" y="2693988"/>
                <a:ext cx="85725" cy="65088"/>
              </a:xfrm>
              <a:custGeom>
                <a:avLst/>
                <a:gdLst>
                  <a:gd name="T0" fmla="*/ 266 w 279"/>
                  <a:gd name="T1" fmla="*/ 13 h 211"/>
                  <a:gd name="T2" fmla="*/ 218 w 279"/>
                  <a:gd name="T3" fmla="*/ 13 h 211"/>
                  <a:gd name="T4" fmla="*/ 105 w 279"/>
                  <a:gd name="T5" fmla="*/ 125 h 211"/>
                  <a:gd name="T6" fmla="*/ 61 w 279"/>
                  <a:gd name="T7" fmla="*/ 81 h 211"/>
                  <a:gd name="T8" fmla="*/ 13 w 279"/>
                  <a:gd name="T9" fmla="*/ 82 h 211"/>
                  <a:gd name="T10" fmla="*/ 13 w 279"/>
                  <a:gd name="T11" fmla="*/ 130 h 211"/>
                  <a:gd name="T12" fmla="*/ 81 w 279"/>
                  <a:gd name="T13" fmla="*/ 198 h 211"/>
                  <a:gd name="T14" fmla="*/ 130 w 279"/>
                  <a:gd name="T15" fmla="*/ 198 h 211"/>
                  <a:gd name="T16" fmla="*/ 266 w 279"/>
                  <a:gd name="T17" fmla="*/ 61 h 211"/>
                  <a:gd name="T18" fmla="*/ 266 w 279"/>
                  <a:gd name="T19" fmla="*/ 13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9" h="211">
                    <a:moveTo>
                      <a:pt x="266" y="13"/>
                    </a:moveTo>
                    <a:cubicBezTo>
                      <a:pt x="253" y="0"/>
                      <a:pt x="231" y="0"/>
                      <a:pt x="218" y="13"/>
                    </a:cubicBezTo>
                    <a:cubicBezTo>
                      <a:pt x="105" y="125"/>
                      <a:pt x="105" y="125"/>
                      <a:pt x="105" y="125"/>
                    </a:cubicBezTo>
                    <a:cubicBezTo>
                      <a:pt x="61" y="81"/>
                      <a:pt x="61" y="81"/>
                      <a:pt x="61" y="81"/>
                    </a:cubicBezTo>
                    <a:cubicBezTo>
                      <a:pt x="48" y="68"/>
                      <a:pt x="27" y="69"/>
                      <a:pt x="13" y="82"/>
                    </a:cubicBezTo>
                    <a:cubicBezTo>
                      <a:pt x="0" y="95"/>
                      <a:pt x="0" y="116"/>
                      <a:pt x="13" y="130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95" y="211"/>
                      <a:pt x="116" y="211"/>
                      <a:pt x="130" y="198"/>
                    </a:cubicBezTo>
                    <a:cubicBezTo>
                      <a:pt x="266" y="61"/>
                      <a:pt x="266" y="61"/>
                      <a:pt x="266" y="61"/>
                    </a:cubicBezTo>
                    <a:cubicBezTo>
                      <a:pt x="279" y="48"/>
                      <a:pt x="279" y="26"/>
                      <a:pt x="26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0" name="Freeform 129">
                <a:extLst>
                  <a:ext uri="{FF2B5EF4-FFF2-40B4-BE49-F238E27FC236}">
                    <a16:creationId xmlns="" xmlns:a16="http://schemas.microsoft.com/office/drawing/2014/main" id="{63343882-FCB4-4945-B32F-76FE3C7629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65750" y="2319338"/>
                <a:ext cx="187325" cy="63500"/>
              </a:xfrm>
              <a:custGeom>
                <a:avLst/>
                <a:gdLst>
                  <a:gd name="T0" fmla="*/ 68 w 614"/>
                  <a:gd name="T1" fmla="*/ 205 h 205"/>
                  <a:gd name="T2" fmla="*/ 546 w 614"/>
                  <a:gd name="T3" fmla="*/ 205 h 205"/>
                  <a:gd name="T4" fmla="*/ 614 w 614"/>
                  <a:gd name="T5" fmla="*/ 137 h 205"/>
                  <a:gd name="T6" fmla="*/ 614 w 614"/>
                  <a:gd name="T7" fmla="*/ 68 h 205"/>
                  <a:gd name="T8" fmla="*/ 546 w 614"/>
                  <a:gd name="T9" fmla="*/ 0 h 205"/>
                  <a:gd name="T10" fmla="*/ 68 w 614"/>
                  <a:gd name="T11" fmla="*/ 0 h 205"/>
                  <a:gd name="T12" fmla="*/ 0 w 614"/>
                  <a:gd name="T13" fmla="*/ 68 h 205"/>
                  <a:gd name="T14" fmla="*/ 0 w 614"/>
                  <a:gd name="T15" fmla="*/ 137 h 205"/>
                  <a:gd name="T16" fmla="*/ 68 w 614"/>
                  <a:gd name="T17" fmla="*/ 205 h 205"/>
                  <a:gd name="T18" fmla="*/ 546 w 614"/>
                  <a:gd name="T19" fmla="*/ 137 h 205"/>
                  <a:gd name="T20" fmla="*/ 273 w 614"/>
                  <a:gd name="T21" fmla="*/ 137 h 205"/>
                  <a:gd name="T22" fmla="*/ 273 w 614"/>
                  <a:gd name="T23" fmla="*/ 68 h 205"/>
                  <a:gd name="T24" fmla="*/ 546 w 614"/>
                  <a:gd name="T25" fmla="*/ 68 h 205"/>
                  <a:gd name="T26" fmla="*/ 546 w 614"/>
                  <a:gd name="T27" fmla="*/ 137 h 205"/>
                  <a:gd name="T28" fmla="*/ 68 w 614"/>
                  <a:gd name="T29" fmla="*/ 68 h 205"/>
                  <a:gd name="T30" fmla="*/ 205 w 614"/>
                  <a:gd name="T31" fmla="*/ 68 h 205"/>
                  <a:gd name="T32" fmla="*/ 205 w 614"/>
                  <a:gd name="T33" fmla="*/ 137 h 205"/>
                  <a:gd name="T34" fmla="*/ 68 w 614"/>
                  <a:gd name="T35" fmla="*/ 137 h 205"/>
                  <a:gd name="T36" fmla="*/ 68 w 614"/>
                  <a:gd name="T37" fmla="*/ 6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4" h="205">
                    <a:moveTo>
                      <a:pt x="68" y="205"/>
                    </a:moveTo>
                    <a:cubicBezTo>
                      <a:pt x="546" y="205"/>
                      <a:pt x="546" y="205"/>
                      <a:pt x="546" y="205"/>
                    </a:cubicBezTo>
                    <a:cubicBezTo>
                      <a:pt x="584" y="205"/>
                      <a:pt x="614" y="174"/>
                      <a:pt x="614" y="137"/>
                    </a:cubicBezTo>
                    <a:cubicBezTo>
                      <a:pt x="614" y="68"/>
                      <a:pt x="614" y="68"/>
                      <a:pt x="614" y="68"/>
                    </a:cubicBezTo>
                    <a:cubicBezTo>
                      <a:pt x="614" y="31"/>
                      <a:pt x="584" y="0"/>
                      <a:pt x="546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31" y="0"/>
                      <a:pt x="0" y="31"/>
                      <a:pt x="0" y="68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74"/>
                      <a:pt x="31" y="205"/>
                      <a:pt x="68" y="205"/>
                    </a:cubicBezTo>
                    <a:close/>
                    <a:moveTo>
                      <a:pt x="546" y="137"/>
                    </a:moveTo>
                    <a:cubicBezTo>
                      <a:pt x="273" y="137"/>
                      <a:pt x="273" y="137"/>
                      <a:pt x="273" y="137"/>
                    </a:cubicBezTo>
                    <a:cubicBezTo>
                      <a:pt x="273" y="68"/>
                      <a:pt x="273" y="68"/>
                      <a:pt x="273" y="68"/>
                    </a:cubicBezTo>
                    <a:cubicBezTo>
                      <a:pt x="546" y="68"/>
                      <a:pt x="546" y="68"/>
                      <a:pt x="546" y="68"/>
                    </a:cubicBezTo>
                    <a:lnTo>
                      <a:pt x="546" y="137"/>
                    </a:lnTo>
                    <a:close/>
                    <a:moveTo>
                      <a:pt x="68" y="68"/>
                    </a:moveTo>
                    <a:cubicBezTo>
                      <a:pt x="205" y="68"/>
                      <a:pt x="205" y="68"/>
                      <a:pt x="205" y="68"/>
                    </a:cubicBezTo>
                    <a:cubicBezTo>
                      <a:pt x="205" y="137"/>
                      <a:pt x="205" y="137"/>
                      <a:pt x="205" y="137"/>
                    </a:cubicBezTo>
                    <a:cubicBezTo>
                      <a:pt x="68" y="137"/>
                      <a:pt x="68" y="137"/>
                      <a:pt x="68" y="137"/>
                    </a:cubicBezTo>
                    <a:lnTo>
                      <a:pt x="68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1" name="Freeform 130">
                <a:extLst>
                  <a:ext uri="{FF2B5EF4-FFF2-40B4-BE49-F238E27FC236}">
                    <a16:creationId xmlns="" xmlns:a16="http://schemas.microsoft.com/office/drawing/2014/main" id="{1D2D2BF5-A59B-4366-944C-0E7168A3A9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65750" y="2444750"/>
                <a:ext cx="187325" cy="63500"/>
              </a:xfrm>
              <a:custGeom>
                <a:avLst/>
                <a:gdLst>
                  <a:gd name="T0" fmla="*/ 546 w 614"/>
                  <a:gd name="T1" fmla="*/ 0 h 205"/>
                  <a:gd name="T2" fmla="*/ 68 w 614"/>
                  <a:gd name="T3" fmla="*/ 0 h 205"/>
                  <a:gd name="T4" fmla="*/ 0 w 614"/>
                  <a:gd name="T5" fmla="*/ 68 h 205"/>
                  <a:gd name="T6" fmla="*/ 0 w 614"/>
                  <a:gd name="T7" fmla="*/ 136 h 205"/>
                  <a:gd name="T8" fmla="*/ 68 w 614"/>
                  <a:gd name="T9" fmla="*/ 205 h 205"/>
                  <a:gd name="T10" fmla="*/ 546 w 614"/>
                  <a:gd name="T11" fmla="*/ 205 h 205"/>
                  <a:gd name="T12" fmla="*/ 614 w 614"/>
                  <a:gd name="T13" fmla="*/ 136 h 205"/>
                  <a:gd name="T14" fmla="*/ 614 w 614"/>
                  <a:gd name="T15" fmla="*/ 68 h 205"/>
                  <a:gd name="T16" fmla="*/ 546 w 614"/>
                  <a:gd name="T17" fmla="*/ 0 h 205"/>
                  <a:gd name="T18" fmla="*/ 68 w 614"/>
                  <a:gd name="T19" fmla="*/ 68 h 205"/>
                  <a:gd name="T20" fmla="*/ 375 w 614"/>
                  <a:gd name="T21" fmla="*/ 68 h 205"/>
                  <a:gd name="T22" fmla="*/ 375 w 614"/>
                  <a:gd name="T23" fmla="*/ 136 h 205"/>
                  <a:gd name="T24" fmla="*/ 68 w 614"/>
                  <a:gd name="T25" fmla="*/ 136 h 205"/>
                  <a:gd name="T26" fmla="*/ 68 w 614"/>
                  <a:gd name="T27" fmla="*/ 68 h 205"/>
                  <a:gd name="T28" fmla="*/ 444 w 614"/>
                  <a:gd name="T29" fmla="*/ 136 h 205"/>
                  <a:gd name="T30" fmla="*/ 444 w 614"/>
                  <a:gd name="T31" fmla="*/ 68 h 205"/>
                  <a:gd name="T32" fmla="*/ 546 w 614"/>
                  <a:gd name="T33" fmla="*/ 68 h 205"/>
                  <a:gd name="T34" fmla="*/ 546 w 614"/>
                  <a:gd name="T35" fmla="*/ 136 h 205"/>
                  <a:gd name="T36" fmla="*/ 444 w 614"/>
                  <a:gd name="T37" fmla="*/ 136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4" h="205">
                    <a:moveTo>
                      <a:pt x="546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31" y="0"/>
                      <a:pt x="0" y="30"/>
                      <a:pt x="0" y="68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74"/>
                      <a:pt x="31" y="205"/>
                      <a:pt x="68" y="205"/>
                    </a:cubicBezTo>
                    <a:cubicBezTo>
                      <a:pt x="546" y="205"/>
                      <a:pt x="546" y="205"/>
                      <a:pt x="546" y="205"/>
                    </a:cubicBezTo>
                    <a:cubicBezTo>
                      <a:pt x="584" y="205"/>
                      <a:pt x="614" y="174"/>
                      <a:pt x="614" y="136"/>
                    </a:cubicBezTo>
                    <a:cubicBezTo>
                      <a:pt x="614" y="68"/>
                      <a:pt x="614" y="68"/>
                      <a:pt x="614" y="68"/>
                    </a:cubicBezTo>
                    <a:cubicBezTo>
                      <a:pt x="614" y="30"/>
                      <a:pt x="584" y="0"/>
                      <a:pt x="546" y="0"/>
                    </a:cubicBezTo>
                    <a:close/>
                    <a:moveTo>
                      <a:pt x="68" y="68"/>
                    </a:moveTo>
                    <a:cubicBezTo>
                      <a:pt x="375" y="68"/>
                      <a:pt x="375" y="68"/>
                      <a:pt x="375" y="68"/>
                    </a:cubicBezTo>
                    <a:cubicBezTo>
                      <a:pt x="375" y="136"/>
                      <a:pt x="375" y="136"/>
                      <a:pt x="375" y="136"/>
                    </a:cubicBezTo>
                    <a:cubicBezTo>
                      <a:pt x="68" y="136"/>
                      <a:pt x="68" y="136"/>
                      <a:pt x="68" y="136"/>
                    </a:cubicBezTo>
                    <a:lnTo>
                      <a:pt x="68" y="68"/>
                    </a:lnTo>
                    <a:close/>
                    <a:moveTo>
                      <a:pt x="444" y="136"/>
                    </a:moveTo>
                    <a:cubicBezTo>
                      <a:pt x="444" y="68"/>
                      <a:pt x="444" y="68"/>
                      <a:pt x="444" y="68"/>
                    </a:cubicBezTo>
                    <a:cubicBezTo>
                      <a:pt x="546" y="68"/>
                      <a:pt x="546" y="68"/>
                      <a:pt x="546" y="68"/>
                    </a:cubicBezTo>
                    <a:cubicBezTo>
                      <a:pt x="546" y="136"/>
                      <a:pt x="546" y="136"/>
                      <a:pt x="546" y="136"/>
                    </a:cubicBezTo>
                    <a:lnTo>
                      <a:pt x="444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2" name="Freeform 131">
                <a:extLst>
                  <a:ext uri="{FF2B5EF4-FFF2-40B4-BE49-F238E27FC236}">
                    <a16:creationId xmlns="" xmlns:a16="http://schemas.microsoft.com/office/drawing/2014/main" id="{9DEB19E3-BBE4-4DE1-B851-C375C9D3D5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65750" y="2570163"/>
                <a:ext cx="187325" cy="61913"/>
              </a:xfrm>
              <a:custGeom>
                <a:avLst/>
                <a:gdLst>
                  <a:gd name="T0" fmla="*/ 546 w 614"/>
                  <a:gd name="T1" fmla="*/ 0 h 205"/>
                  <a:gd name="T2" fmla="*/ 68 w 614"/>
                  <a:gd name="T3" fmla="*/ 0 h 205"/>
                  <a:gd name="T4" fmla="*/ 0 w 614"/>
                  <a:gd name="T5" fmla="*/ 69 h 205"/>
                  <a:gd name="T6" fmla="*/ 0 w 614"/>
                  <a:gd name="T7" fmla="*/ 137 h 205"/>
                  <a:gd name="T8" fmla="*/ 68 w 614"/>
                  <a:gd name="T9" fmla="*/ 205 h 205"/>
                  <a:gd name="T10" fmla="*/ 546 w 614"/>
                  <a:gd name="T11" fmla="*/ 205 h 205"/>
                  <a:gd name="T12" fmla="*/ 614 w 614"/>
                  <a:gd name="T13" fmla="*/ 137 h 205"/>
                  <a:gd name="T14" fmla="*/ 614 w 614"/>
                  <a:gd name="T15" fmla="*/ 69 h 205"/>
                  <a:gd name="T16" fmla="*/ 546 w 614"/>
                  <a:gd name="T17" fmla="*/ 0 h 205"/>
                  <a:gd name="T18" fmla="*/ 68 w 614"/>
                  <a:gd name="T19" fmla="*/ 69 h 205"/>
                  <a:gd name="T20" fmla="*/ 205 w 614"/>
                  <a:gd name="T21" fmla="*/ 69 h 205"/>
                  <a:gd name="T22" fmla="*/ 205 w 614"/>
                  <a:gd name="T23" fmla="*/ 137 h 205"/>
                  <a:gd name="T24" fmla="*/ 68 w 614"/>
                  <a:gd name="T25" fmla="*/ 137 h 205"/>
                  <a:gd name="T26" fmla="*/ 68 w 614"/>
                  <a:gd name="T27" fmla="*/ 69 h 205"/>
                  <a:gd name="T28" fmla="*/ 273 w 614"/>
                  <a:gd name="T29" fmla="*/ 137 h 205"/>
                  <a:gd name="T30" fmla="*/ 273 w 614"/>
                  <a:gd name="T31" fmla="*/ 69 h 205"/>
                  <a:gd name="T32" fmla="*/ 546 w 614"/>
                  <a:gd name="T33" fmla="*/ 69 h 205"/>
                  <a:gd name="T34" fmla="*/ 546 w 614"/>
                  <a:gd name="T35" fmla="*/ 137 h 205"/>
                  <a:gd name="T36" fmla="*/ 273 w 614"/>
                  <a:gd name="T37" fmla="*/ 137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4" h="205">
                    <a:moveTo>
                      <a:pt x="546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31" y="0"/>
                      <a:pt x="0" y="31"/>
                      <a:pt x="0" y="6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75"/>
                      <a:pt x="31" y="205"/>
                      <a:pt x="68" y="205"/>
                    </a:cubicBezTo>
                    <a:cubicBezTo>
                      <a:pt x="546" y="205"/>
                      <a:pt x="546" y="205"/>
                      <a:pt x="546" y="205"/>
                    </a:cubicBezTo>
                    <a:cubicBezTo>
                      <a:pt x="584" y="205"/>
                      <a:pt x="614" y="175"/>
                      <a:pt x="614" y="137"/>
                    </a:cubicBezTo>
                    <a:cubicBezTo>
                      <a:pt x="614" y="69"/>
                      <a:pt x="614" y="69"/>
                      <a:pt x="614" y="69"/>
                    </a:cubicBezTo>
                    <a:cubicBezTo>
                      <a:pt x="614" y="31"/>
                      <a:pt x="584" y="0"/>
                      <a:pt x="546" y="0"/>
                    </a:cubicBezTo>
                    <a:close/>
                    <a:moveTo>
                      <a:pt x="68" y="69"/>
                    </a:moveTo>
                    <a:cubicBezTo>
                      <a:pt x="205" y="69"/>
                      <a:pt x="205" y="69"/>
                      <a:pt x="205" y="69"/>
                    </a:cubicBezTo>
                    <a:cubicBezTo>
                      <a:pt x="205" y="137"/>
                      <a:pt x="205" y="137"/>
                      <a:pt x="205" y="137"/>
                    </a:cubicBezTo>
                    <a:cubicBezTo>
                      <a:pt x="68" y="137"/>
                      <a:pt x="68" y="137"/>
                      <a:pt x="68" y="137"/>
                    </a:cubicBezTo>
                    <a:lnTo>
                      <a:pt x="68" y="69"/>
                    </a:lnTo>
                    <a:close/>
                    <a:moveTo>
                      <a:pt x="273" y="137"/>
                    </a:moveTo>
                    <a:cubicBezTo>
                      <a:pt x="273" y="69"/>
                      <a:pt x="273" y="69"/>
                      <a:pt x="273" y="69"/>
                    </a:cubicBezTo>
                    <a:cubicBezTo>
                      <a:pt x="546" y="69"/>
                      <a:pt x="546" y="69"/>
                      <a:pt x="546" y="69"/>
                    </a:cubicBezTo>
                    <a:cubicBezTo>
                      <a:pt x="546" y="137"/>
                      <a:pt x="546" y="137"/>
                      <a:pt x="546" y="137"/>
                    </a:cubicBezTo>
                    <a:lnTo>
                      <a:pt x="273" y="1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3" name="Freeform 132">
                <a:extLst>
                  <a:ext uri="{FF2B5EF4-FFF2-40B4-BE49-F238E27FC236}">
                    <a16:creationId xmlns="" xmlns:a16="http://schemas.microsoft.com/office/drawing/2014/main" id="{5921F58C-E5FB-4994-971A-BBF6A5D9B9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65750" y="2695575"/>
                <a:ext cx="187325" cy="61913"/>
              </a:xfrm>
              <a:custGeom>
                <a:avLst/>
                <a:gdLst>
                  <a:gd name="T0" fmla="*/ 546 w 614"/>
                  <a:gd name="T1" fmla="*/ 0 h 205"/>
                  <a:gd name="T2" fmla="*/ 68 w 614"/>
                  <a:gd name="T3" fmla="*/ 0 h 205"/>
                  <a:gd name="T4" fmla="*/ 0 w 614"/>
                  <a:gd name="T5" fmla="*/ 68 h 205"/>
                  <a:gd name="T6" fmla="*/ 0 w 614"/>
                  <a:gd name="T7" fmla="*/ 137 h 205"/>
                  <a:gd name="T8" fmla="*/ 68 w 614"/>
                  <a:gd name="T9" fmla="*/ 205 h 205"/>
                  <a:gd name="T10" fmla="*/ 546 w 614"/>
                  <a:gd name="T11" fmla="*/ 205 h 205"/>
                  <a:gd name="T12" fmla="*/ 614 w 614"/>
                  <a:gd name="T13" fmla="*/ 137 h 205"/>
                  <a:gd name="T14" fmla="*/ 614 w 614"/>
                  <a:gd name="T15" fmla="*/ 68 h 205"/>
                  <a:gd name="T16" fmla="*/ 546 w 614"/>
                  <a:gd name="T17" fmla="*/ 0 h 205"/>
                  <a:gd name="T18" fmla="*/ 68 w 614"/>
                  <a:gd name="T19" fmla="*/ 68 h 205"/>
                  <a:gd name="T20" fmla="*/ 410 w 614"/>
                  <a:gd name="T21" fmla="*/ 68 h 205"/>
                  <a:gd name="T22" fmla="*/ 410 w 614"/>
                  <a:gd name="T23" fmla="*/ 137 h 205"/>
                  <a:gd name="T24" fmla="*/ 68 w 614"/>
                  <a:gd name="T25" fmla="*/ 137 h 205"/>
                  <a:gd name="T26" fmla="*/ 68 w 614"/>
                  <a:gd name="T27" fmla="*/ 68 h 205"/>
                  <a:gd name="T28" fmla="*/ 478 w 614"/>
                  <a:gd name="T29" fmla="*/ 137 h 205"/>
                  <a:gd name="T30" fmla="*/ 478 w 614"/>
                  <a:gd name="T31" fmla="*/ 68 h 205"/>
                  <a:gd name="T32" fmla="*/ 546 w 614"/>
                  <a:gd name="T33" fmla="*/ 68 h 205"/>
                  <a:gd name="T34" fmla="*/ 546 w 614"/>
                  <a:gd name="T35" fmla="*/ 137 h 205"/>
                  <a:gd name="T36" fmla="*/ 478 w 614"/>
                  <a:gd name="T37" fmla="*/ 137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4" h="205">
                    <a:moveTo>
                      <a:pt x="546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31" y="0"/>
                      <a:pt x="0" y="31"/>
                      <a:pt x="0" y="68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74"/>
                      <a:pt x="31" y="205"/>
                      <a:pt x="68" y="205"/>
                    </a:cubicBezTo>
                    <a:cubicBezTo>
                      <a:pt x="546" y="205"/>
                      <a:pt x="546" y="205"/>
                      <a:pt x="546" y="205"/>
                    </a:cubicBezTo>
                    <a:cubicBezTo>
                      <a:pt x="584" y="205"/>
                      <a:pt x="614" y="174"/>
                      <a:pt x="614" y="137"/>
                    </a:cubicBezTo>
                    <a:cubicBezTo>
                      <a:pt x="614" y="68"/>
                      <a:pt x="614" y="68"/>
                      <a:pt x="614" y="68"/>
                    </a:cubicBezTo>
                    <a:cubicBezTo>
                      <a:pt x="614" y="31"/>
                      <a:pt x="584" y="0"/>
                      <a:pt x="546" y="0"/>
                    </a:cubicBezTo>
                    <a:close/>
                    <a:moveTo>
                      <a:pt x="68" y="68"/>
                    </a:moveTo>
                    <a:cubicBezTo>
                      <a:pt x="410" y="68"/>
                      <a:pt x="410" y="68"/>
                      <a:pt x="410" y="68"/>
                    </a:cubicBezTo>
                    <a:cubicBezTo>
                      <a:pt x="410" y="137"/>
                      <a:pt x="410" y="137"/>
                      <a:pt x="410" y="137"/>
                    </a:cubicBezTo>
                    <a:cubicBezTo>
                      <a:pt x="68" y="137"/>
                      <a:pt x="68" y="137"/>
                      <a:pt x="68" y="137"/>
                    </a:cubicBezTo>
                    <a:lnTo>
                      <a:pt x="68" y="68"/>
                    </a:lnTo>
                    <a:close/>
                    <a:moveTo>
                      <a:pt x="478" y="137"/>
                    </a:moveTo>
                    <a:cubicBezTo>
                      <a:pt x="478" y="68"/>
                      <a:pt x="478" y="68"/>
                      <a:pt x="478" y="68"/>
                    </a:cubicBezTo>
                    <a:cubicBezTo>
                      <a:pt x="546" y="68"/>
                      <a:pt x="546" y="68"/>
                      <a:pt x="546" y="68"/>
                    </a:cubicBezTo>
                    <a:cubicBezTo>
                      <a:pt x="546" y="137"/>
                      <a:pt x="546" y="137"/>
                      <a:pt x="546" y="137"/>
                    </a:cubicBezTo>
                    <a:lnTo>
                      <a:pt x="478" y="1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CB02F140-99CF-4DCF-8F08-462ACE3B64AC}"/>
              </a:ext>
            </a:extLst>
          </p:cNvPr>
          <p:cNvGrpSpPr/>
          <p:nvPr/>
        </p:nvGrpSpPr>
        <p:grpSpPr>
          <a:xfrm>
            <a:off x="9843106" y="1583983"/>
            <a:ext cx="1324301" cy="1415109"/>
            <a:chOff x="9843106" y="1551321"/>
            <a:chExt cx="1497487" cy="1600171"/>
          </a:xfrm>
        </p:grpSpPr>
        <p:sp>
          <p:nvSpPr>
            <p:cNvPr id="124" name="Пятиугольник 211">
              <a:extLst>
                <a:ext uri="{FF2B5EF4-FFF2-40B4-BE49-F238E27FC236}">
                  <a16:creationId xmlns="" xmlns:a16="http://schemas.microsoft.com/office/drawing/2014/main" id="{632666D8-0547-41D4-A5FF-6087AF3299B4}"/>
                </a:ext>
              </a:extLst>
            </p:cNvPr>
            <p:cNvSpPr/>
            <p:nvPr/>
          </p:nvSpPr>
          <p:spPr>
            <a:xfrm>
              <a:off x="9843106" y="1551321"/>
              <a:ext cx="1497487" cy="1600171"/>
            </a:xfrm>
            <a:prstGeom prst="snip1Rect">
              <a:avLst/>
            </a:prstGeom>
            <a:solidFill>
              <a:srgbClr val="01C4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194" name="Group 505">
              <a:extLst>
                <a:ext uri="{FF2B5EF4-FFF2-40B4-BE49-F238E27FC236}">
                  <a16:creationId xmlns="" xmlns:a16="http://schemas.microsoft.com/office/drawing/2014/main" id="{3D253451-71FC-4C9E-B911-B1C7FBF692DE}"/>
                </a:ext>
              </a:extLst>
            </p:cNvPr>
            <p:cNvGrpSpPr/>
            <p:nvPr/>
          </p:nvGrpSpPr>
          <p:grpSpPr>
            <a:xfrm>
              <a:off x="10186158" y="1830869"/>
              <a:ext cx="811383" cy="809766"/>
              <a:chOff x="9042400" y="5262563"/>
              <a:chExt cx="796925" cy="795337"/>
            </a:xfrm>
            <a:solidFill>
              <a:schemeClr val="bg2"/>
            </a:solidFill>
          </p:grpSpPr>
          <p:sp>
            <p:nvSpPr>
              <p:cNvPr id="195" name="Freeform 444">
                <a:extLst>
                  <a:ext uri="{FF2B5EF4-FFF2-40B4-BE49-F238E27FC236}">
                    <a16:creationId xmlns="" xmlns:a16="http://schemas.microsoft.com/office/drawing/2014/main" id="{3B12532F-30F0-4C7C-975F-675F12D73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13875" y="5316538"/>
                <a:ext cx="106363" cy="25400"/>
              </a:xfrm>
              <a:custGeom>
                <a:avLst/>
                <a:gdLst>
                  <a:gd name="T0" fmla="*/ 34 w 273"/>
                  <a:gd name="T1" fmla="*/ 68 h 68"/>
                  <a:gd name="T2" fmla="*/ 239 w 273"/>
                  <a:gd name="T3" fmla="*/ 68 h 68"/>
                  <a:gd name="T4" fmla="*/ 273 w 273"/>
                  <a:gd name="T5" fmla="*/ 34 h 68"/>
                  <a:gd name="T6" fmla="*/ 239 w 273"/>
                  <a:gd name="T7" fmla="*/ 0 h 68"/>
                  <a:gd name="T8" fmla="*/ 34 w 273"/>
                  <a:gd name="T9" fmla="*/ 0 h 68"/>
                  <a:gd name="T10" fmla="*/ 0 w 273"/>
                  <a:gd name="T11" fmla="*/ 34 h 68"/>
                  <a:gd name="T12" fmla="*/ 34 w 273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68">
                    <a:moveTo>
                      <a:pt x="34" y="68"/>
                    </a:moveTo>
                    <a:cubicBezTo>
                      <a:pt x="239" y="68"/>
                      <a:pt x="239" y="68"/>
                      <a:pt x="239" y="68"/>
                    </a:cubicBezTo>
                    <a:cubicBezTo>
                      <a:pt x="258" y="68"/>
                      <a:pt x="273" y="53"/>
                      <a:pt x="273" y="34"/>
                    </a:cubicBezTo>
                    <a:cubicBezTo>
                      <a:pt x="273" y="15"/>
                      <a:pt x="258" y="0"/>
                      <a:pt x="239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6" name="Freeform 445">
                <a:extLst>
                  <a:ext uri="{FF2B5EF4-FFF2-40B4-BE49-F238E27FC236}">
                    <a16:creationId xmlns="" xmlns:a16="http://schemas.microsoft.com/office/drawing/2014/main" id="{277DA82E-D3F2-4667-95FC-579878F12D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7225" y="5316538"/>
                <a:ext cx="52388" cy="25400"/>
              </a:xfrm>
              <a:custGeom>
                <a:avLst/>
                <a:gdLst>
                  <a:gd name="T0" fmla="*/ 34 w 137"/>
                  <a:gd name="T1" fmla="*/ 68 h 68"/>
                  <a:gd name="T2" fmla="*/ 102 w 137"/>
                  <a:gd name="T3" fmla="*/ 68 h 68"/>
                  <a:gd name="T4" fmla="*/ 137 w 137"/>
                  <a:gd name="T5" fmla="*/ 34 h 68"/>
                  <a:gd name="T6" fmla="*/ 102 w 137"/>
                  <a:gd name="T7" fmla="*/ 0 h 68"/>
                  <a:gd name="T8" fmla="*/ 34 w 137"/>
                  <a:gd name="T9" fmla="*/ 0 h 68"/>
                  <a:gd name="T10" fmla="*/ 0 w 137"/>
                  <a:gd name="T11" fmla="*/ 34 h 68"/>
                  <a:gd name="T12" fmla="*/ 34 w 137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68">
                    <a:moveTo>
                      <a:pt x="34" y="68"/>
                    </a:moveTo>
                    <a:cubicBezTo>
                      <a:pt x="102" y="68"/>
                      <a:pt x="102" y="68"/>
                      <a:pt x="102" y="68"/>
                    </a:cubicBezTo>
                    <a:cubicBezTo>
                      <a:pt x="121" y="68"/>
                      <a:pt x="137" y="53"/>
                      <a:pt x="137" y="34"/>
                    </a:cubicBezTo>
                    <a:cubicBezTo>
                      <a:pt x="137" y="15"/>
                      <a:pt x="121" y="0"/>
                      <a:pt x="10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7" name="Freeform 446">
                <a:extLst>
                  <a:ext uri="{FF2B5EF4-FFF2-40B4-BE49-F238E27FC236}">
                    <a16:creationId xmlns="" xmlns:a16="http://schemas.microsoft.com/office/drawing/2014/main" id="{97EFE81D-5074-438A-8462-168FBD387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8763" y="5500688"/>
                <a:ext cx="146050" cy="26987"/>
              </a:xfrm>
              <a:custGeom>
                <a:avLst/>
                <a:gdLst>
                  <a:gd name="T0" fmla="*/ 34 w 376"/>
                  <a:gd name="T1" fmla="*/ 69 h 69"/>
                  <a:gd name="T2" fmla="*/ 341 w 376"/>
                  <a:gd name="T3" fmla="*/ 69 h 69"/>
                  <a:gd name="T4" fmla="*/ 376 w 376"/>
                  <a:gd name="T5" fmla="*/ 35 h 69"/>
                  <a:gd name="T6" fmla="*/ 341 w 376"/>
                  <a:gd name="T7" fmla="*/ 0 h 69"/>
                  <a:gd name="T8" fmla="*/ 34 w 376"/>
                  <a:gd name="T9" fmla="*/ 0 h 69"/>
                  <a:gd name="T10" fmla="*/ 0 w 376"/>
                  <a:gd name="T11" fmla="*/ 35 h 69"/>
                  <a:gd name="T12" fmla="*/ 34 w 376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69">
                    <a:moveTo>
                      <a:pt x="34" y="69"/>
                    </a:moveTo>
                    <a:cubicBezTo>
                      <a:pt x="341" y="69"/>
                      <a:pt x="341" y="69"/>
                      <a:pt x="341" y="69"/>
                    </a:cubicBezTo>
                    <a:cubicBezTo>
                      <a:pt x="360" y="69"/>
                      <a:pt x="376" y="53"/>
                      <a:pt x="376" y="35"/>
                    </a:cubicBezTo>
                    <a:cubicBezTo>
                      <a:pt x="376" y="16"/>
                      <a:pt x="360" y="0"/>
                      <a:pt x="34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8" name="Freeform 447">
                <a:extLst>
                  <a:ext uri="{FF2B5EF4-FFF2-40B4-BE49-F238E27FC236}">
                    <a16:creationId xmlns="" xmlns:a16="http://schemas.microsoft.com/office/drawing/2014/main" id="{386A3D4D-31A8-4574-AD46-912F9A637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4500" y="5500688"/>
                <a:ext cx="225425" cy="26987"/>
              </a:xfrm>
              <a:custGeom>
                <a:avLst/>
                <a:gdLst>
                  <a:gd name="T0" fmla="*/ 34 w 580"/>
                  <a:gd name="T1" fmla="*/ 69 h 69"/>
                  <a:gd name="T2" fmla="*/ 546 w 580"/>
                  <a:gd name="T3" fmla="*/ 69 h 69"/>
                  <a:gd name="T4" fmla="*/ 580 w 580"/>
                  <a:gd name="T5" fmla="*/ 35 h 69"/>
                  <a:gd name="T6" fmla="*/ 546 w 580"/>
                  <a:gd name="T7" fmla="*/ 0 h 69"/>
                  <a:gd name="T8" fmla="*/ 34 w 580"/>
                  <a:gd name="T9" fmla="*/ 0 h 69"/>
                  <a:gd name="T10" fmla="*/ 0 w 580"/>
                  <a:gd name="T11" fmla="*/ 35 h 69"/>
                  <a:gd name="T12" fmla="*/ 34 w 58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0" h="69">
                    <a:moveTo>
                      <a:pt x="34" y="69"/>
                    </a:moveTo>
                    <a:cubicBezTo>
                      <a:pt x="546" y="69"/>
                      <a:pt x="546" y="69"/>
                      <a:pt x="546" y="69"/>
                    </a:cubicBezTo>
                    <a:cubicBezTo>
                      <a:pt x="565" y="69"/>
                      <a:pt x="580" y="53"/>
                      <a:pt x="580" y="35"/>
                    </a:cubicBezTo>
                    <a:cubicBezTo>
                      <a:pt x="580" y="16"/>
                      <a:pt x="565" y="0"/>
                      <a:pt x="54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9" name="Freeform 448">
                <a:extLst>
                  <a:ext uri="{FF2B5EF4-FFF2-40B4-BE49-F238E27FC236}">
                    <a16:creationId xmlns="" xmlns:a16="http://schemas.microsoft.com/office/drawing/2014/main" id="{FF76F35C-1423-4F65-9AA9-6FF7F58366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13875" y="5567363"/>
                <a:ext cx="146050" cy="26987"/>
              </a:xfrm>
              <a:custGeom>
                <a:avLst/>
                <a:gdLst>
                  <a:gd name="T0" fmla="*/ 341 w 375"/>
                  <a:gd name="T1" fmla="*/ 0 h 68"/>
                  <a:gd name="T2" fmla="*/ 34 w 375"/>
                  <a:gd name="T3" fmla="*/ 0 h 68"/>
                  <a:gd name="T4" fmla="*/ 0 w 375"/>
                  <a:gd name="T5" fmla="*/ 34 h 68"/>
                  <a:gd name="T6" fmla="*/ 34 w 375"/>
                  <a:gd name="T7" fmla="*/ 68 h 68"/>
                  <a:gd name="T8" fmla="*/ 341 w 375"/>
                  <a:gd name="T9" fmla="*/ 68 h 68"/>
                  <a:gd name="T10" fmla="*/ 375 w 375"/>
                  <a:gd name="T11" fmla="*/ 34 h 68"/>
                  <a:gd name="T12" fmla="*/ 341 w 375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5" h="68">
                    <a:moveTo>
                      <a:pt x="341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341" y="68"/>
                      <a:pt x="341" y="68"/>
                      <a:pt x="341" y="68"/>
                    </a:cubicBezTo>
                    <a:cubicBezTo>
                      <a:pt x="360" y="68"/>
                      <a:pt x="375" y="53"/>
                      <a:pt x="375" y="34"/>
                    </a:cubicBezTo>
                    <a:cubicBezTo>
                      <a:pt x="375" y="15"/>
                      <a:pt x="360" y="0"/>
                      <a:pt x="3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0" name="Freeform 449">
                <a:extLst>
                  <a:ext uri="{FF2B5EF4-FFF2-40B4-BE49-F238E27FC236}">
                    <a16:creationId xmlns="" xmlns:a16="http://schemas.microsoft.com/office/drawing/2014/main" id="{1CBDA358-F3AB-4089-8EE1-8EEFF17664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8763" y="5567363"/>
                <a:ext cx="225425" cy="26987"/>
              </a:xfrm>
              <a:custGeom>
                <a:avLst/>
                <a:gdLst>
                  <a:gd name="T0" fmla="*/ 34 w 580"/>
                  <a:gd name="T1" fmla="*/ 68 h 68"/>
                  <a:gd name="T2" fmla="*/ 546 w 580"/>
                  <a:gd name="T3" fmla="*/ 68 h 68"/>
                  <a:gd name="T4" fmla="*/ 580 w 580"/>
                  <a:gd name="T5" fmla="*/ 34 h 68"/>
                  <a:gd name="T6" fmla="*/ 546 w 580"/>
                  <a:gd name="T7" fmla="*/ 0 h 68"/>
                  <a:gd name="T8" fmla="*/ 34 w 580"/>
                  <a:gd name="T9" fmla="*/ 0 h 68"/>
                  <a:gd name="T10" fmla="*/ 0 w 580"/>
                  <a:gd name="T11" fmla="*/ 34 h 68"/>
                  <a:gd name="T12" fmla="*/ 34 w 580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0" h="68">
                    <a:moveTo>
                      <a:pt x="34" y="68"/>
                    </a:moveTo>
                    <a:cubicBezTo>
                      <a:pt x="546" y="68"/>
                      <a:pt x="546" y="68"/>
                      <a:pt x="546" y="68"/>
                    </a:cubicBezTo>
                    <a:cubicBezTo>
                      <a:pt x="565" y="68"/>
                      <a:pt x="580" y="53"/>
                      <a:pt x="580" y="34"/>
                    </a:cubicBezTo>
                    <a:cubicBezTo>
                      <a:pt x="580" y="15"/>
                      <a:pt x="565" y="0"/>
                      <a:pt x="54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1" name="Freeform 450">
                <a:extLst>
                  <a:ext uri="{FF2B5EF4-FFF2-40B4-BE49-F238E27FC236}">
                    <a16:creationId xmlns="" xmlns:a16="http://schemas.microsoft.com/office/drawing/2014/main" id="{966012E9-7F5D-44E5-8AA5-C925DF6BDA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8763" y="5634038"/>
                <a:ext cx="146050" cy="26987"/>
              </a:xfrm>
              <a:custGeom>
                <a:avLst/>
                <a:gdLst>
                  <a:gd name="T0" fmla="*/ 376 w 376"/>
                  <a:gd name="T1" fmla="*/ 34 h 68"/>
                  <a:gd name="T2" fmla="*/ 341 w 376"/>
                  <a:gd name="T3" fmla="*/ 0 h 68"/>
                  <a:gd name="T4" fmla="*/ 34 w 376"/>
                  <a:gd name="T5" fmla="*/ 0 h 68"/>
                  <a:gd name="T6" fmla="*/ 0 w 376"/>
                  <a:gd name="T7" fmla="*/ 34 h 68"/>
                  <a:gd name="T8" fmla="*/ 34 w 376"/>
                  <a:gd name="T9" fmla="*/ 68 h 68"/>
                  <a:gd name="T10" fmla="*/ 341 w 376"/>
                  <a:gd name="T11" fmla="*/ 68 h 68"/>
                  <a:gd name="T12" fmla="*/ 376 w 376"/>
                  <a:gd name="T13" fmla="*/ 3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68">
                    <a:moveTo>
                      <a:pt x="376" y="34"/>
                    </a:moveTo>
                    <a:cubicBezTo>
                      <a:pt x="376" y="15"/>
                      <a:pt x="360" y="0"/>
                      <a:pt x="34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341" y="68"/>
                      <a:pt x="341" y="68"/>
                      <a:pt x="341" y="68"/>
                    </a:cubicBezTo>
                    <a:cubicBezTo>
                      <a:pt x="360" y="68"/>
                      <a:pt x="376" y="53"/>
                      <a:pt x="376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2" name="Freeform 451">
                <a:extLst>
                  <a:ext uri="{FF2B5EF4-FFF2-40B4-BE49-F238E27FC236}">
                    <a16:creationId xmlns="" xmlns:a16="http://schemas.microsoft.com/office/drawing/2014/main" id="{F983E7B9-2AF5-4E39-9A84-067BD46EE0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4500" y="5634038"/>
                <a:ext cx="225425" cy="26987"/>
              </a:xfrm>
              <a:custGeom>
                <a:avLst/>
                <a:gdLst>
                  <a:gd name="T0" fmla="*/ 546 w 580"/>
                  <a:gd name="T1" fmla="*/ 0 h 68"/>
                  <a:gd name="T2" fmla="*/ 34 w 580"/>
                  <a:gd name="T3" fmla="*/ 0 h 68"/>
                  <a:gd name="T4" fmla="*/ 0 w 580"/>
                  <a:gd name="T5" fmla="*/ 34 h 68"/>
                  <a:gd name="T6" fmla="*/ 34 w 580"/>
                  <a:gd name="T7" fmla="*/ 68 h 68"/>
                  <a:gd name="T8" fmla="*/ 546 w 580"/>
                  <a:gd name="T9" fmla="*/ 68 h 68"/>
                  <a:gd name="T10" fmla="*/ 580 w 580"/>
                  <a:gd name="T11" fmla="*/ 34 h 68"/>
                  <a:gd name="T12" fmla="*/ 546 w 58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0" h="68">
                    <a:moveTo>
                      <a:pt x="546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546" y="68"/>
                      <a:pt x="546" y="68"/>
                      <a:pt x="546" y="68"/>
                    </a:cubicBezTo>
                    <a:cubicBezTo>
                      <a:pt x="565" y="68"/>
                      <a:pt x="580" y="53"/>
                      <a:pt x="580" y="34"/>
                    </a:cubicBezTo>
                    <a:cubicBezTo>
                      <a:pt x="580" y="15"/>
                      <a:pt x="565" y="0"/>
                      <a:pt x="5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3" name="Freeform 452">
                <a:extLst>
                  <a:ext uri="{FF2B5EF4-FFF2-40B4-BE49-F238E27FC236}">
                    <a16:creationId xmlns="" xmlns:a16="http://schemas.microsoft.com/office/drawing/2014/main" id="{BDF2F167-930C-4604-90FD-A191EEFB25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042400" y="5262563"/>
                <a:ext cx="796925" cy="795337"/>
              </a:xfrm>
              <a:custGeom>
                <a:avLst/>
                <a:gdLst>
                  <a:gd name="T0" fmla="*/ 1567 w 2048"/>
                  <a:gd name="T1" fmla="*/ 137 h 2048"/>
                  <a:gd name="T2" fmla="*/ 478 w 2048"/>
                  <a:gd name="T3" fmla="*/ 0 h 2048"/>
                  <a:gd name="T4" fmla="*/ 10 w 2048"/>
                  <a:gd name="T5" fmla="*/ 454 h 2048"/>
                  <a:gd name="T6" fmla="*/ 0 w 2048"/>
                  <a:gd name="T7" fmla="*/ 1741 h 2048"/>
                  <a:gd name="T8" fmla="*/ 481 w 2048"/>
                  <a:gd name="T9" fmla="*/ 1911 h 2048"/>
                  <a:gd name="T10" fmla="*/ 1877 w 2048"/>
                  <a:gd name="T11" fmla="*/ 2048 h 2048"/>
                  <a:gd name="T12" fmla="*/ 2048 w 2048"/>
                  <a:gd name="T13" fmla="*/ 307 h 2048"/>
                  <a:gd name="T14" fmla="*/ 1434 w 2048"/>
                  <a:gd name="T15" fmla="*/ 1638 h 2048"/>
                  <a:gd name="T16" fmla="*/ 1382 w 2048"/>
                  <a:gd name="T17" fmla="*/ 1570 h 2048"/>
                  <a:gd name="T18" fmla="*/ 1024 w 2048"/>
                  <a:gd name="T19" fmla="*/ 1434 h 2048"/>
                  <a:gd name="T20" fmla="*/ 1434 w 2048"/>
                  <a:gd name="T21" fmla="*/ 1382 h 2048"/>
                  <a:gd name="T22" fmla="*/ 1616 w 2048"/>
                  <a:gd name="T23" fmla="*/ 1502 h 2048"/>
                  <a:gd name="T24" fmla="*/ 444 w 2048"/>
                  <a:gd name="T25" fmla="*/ 117 h 2048"/>
                  <a:gd name="T26" fmla="*/ 341 w 2048"/>
                  <a:gd name="T27" fmla="*/ 444 h 2048"/>
                  <a:gd name="T28" fmla="*/ 444 w 2048"/>
                  <a:gd name="T29" fmla="*/ 117 h 2048"/>
                  <a:gd name="T30" fmla="*/ 68 w 2048"/>
                  <a:gd name="T31" fmla="*/ 512 h 2048"/>
                  <a:gd name="T32" fmla="*/ 512 w 2048"/>
                  <a:gd name="T33" fmla="*/ 341 h 2048"/>
                  <a:gd name="T34" fmla="*/ 1399 w 2048"/>
                  <a:gd name="T35" fmla="*/ 68 h 2048"/>
                  <a:gd name="T36" fmla="*/ 1502 w 2048"/>
                  <a:gd name="T37" fmla="*/ 1331 h 2048"/>
                  <a:gd name="T38" fmla="*/ 1394 w 2048"/>
                  <a:gd name="T39" fmla="*/ 1285 h 2048"/>
                  <a:gd name="T40" fmla="*/ 1365 w 2048"/>
                  <a:gd name="T41" fmla="*/ 1365 h 2048"/>
                  <a:gd name="T42" fmla="*/ 956 w 2048"/>
                  <a:gd name="T43" fmla="*/ 1417 h 2048"/>
                  <a:gd name="T44" fmla="*/ 1007 w 2048"/>
                  <a:gd name="T45" fmla="*/ 1638 h 2048"/>
                  <a:gd name="T46" fmla="*/ 1365 w 2048"/>
                  <a:gd name="T47" fmla="*/ 1673 h 2048"/>
                  <a:gd name="T48" fmla="*/ 1447 w 2048"/>
                  <a:gd name="T49" fmla="*/ 1713 h 2048"/>
                  <a:gd name="T50" fmla="*/ 1502 w 2048"/>
                  <a:gd name="T51" fmla="*/ 1741 h 2048"/>
                  <a:gd name="T52" fmla="*/ 171 w 2048"/>
                  <a:gd name="T53" fmla="*/ 1843 h 2048"/>
                  <a:gd name="T54" fmla="*/ 1980 w 2048"/>
                  <a:gd name="T55" fmla="*/ 1877 h 2048"/>
                  <a:gd name="T56" fmla="*/ 649 w 2048"/>
                  <a:gd name="T57" fmla="*/ 1980 h 2048"/>
                  <a:gd name="T58" fmla="*/ 1399 w 2048"/>
                  <a:gd name="T59" fmla="*/ 1911 h 2048"/>
                  <a:gd name="T60" fmla="*/ 1570 w 2048"/>
                  <a:gd name="T61" fmla="*/ 1621 h 2048"/>
                  <a:gd name="T62" fmla="*/ 1695 w 2048"/>
                  <a:gd name="T63" fmla="*/ 1502 h 2048"/>
                  <a:gd name="T64" fmla="*/ 1570 w 2048"/>
                  <a:gd name="T65" fmla="*/ 1382 h 2048"/>
                  <a:gd name="T66" fmla="*/ 1775 w 2048"/>
                  <a:gd name="T67" fmla="*/ 1161 h 2048"/>
                  <a:gd name="T68" fmla="*/ 1775 w 2048"/>
                  <a:gd name="T69" fmla="*/ 1092 h 2048"/>
                  <a:gd name="T70" fmla="*/ 1570 w 2048"/>
                  <a:gd name="T71" fmla="*/ 990 h 2048"/>
                  <a:gd name="T72" fmla="*/ 1809 w 2048"/>
                  <a:gd name="T73" fmla="*/ 956 h 2048"/>
                  <a:gd name="T74" fmla="*/ 1570 w 2048"/>
                  <a:gd name="T75" fmla="*/ 922 h 2048"/>
                  <a:gd name="T76" fmla="*/ 1775 w 2048"/>
                  <a:gd name="T77" fmla="*/ 819 h 2048"/>
                  <a:gd name="T78" fmla="*/ 1775 w 2048"/>
                  <a:gd name="T79" fmla="*/ 751 h 2048"/>
                  <a:gd name="T80" fmla="*/ 1570 w 2048"/>
                  <a:gd name="T81" fmla="*/ 341 h 2048"/>
                  <a:gd name="T82" fmla="*/ 1707 w 2048"/>
                  <a:gd name="T83" fmla="*/ 307 h 2048"/>
                  <a:gd name="T84" fmla="*/ 1570 w 2048"/>
                  <a:gd name="T85" fmla="*/ 273 h 2048"/>
                  <a:gd name="T86" fmla="*/ 1877 w 2048"/>
                  <a:gd name="T87" fmla="*/ 205 h 2048"/>
                  <a:gd name="T88" fmla="*/ 1980 w 2048"/>
                  <a:gd name="T89" fmla="*/ 1877 h 20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48" h="2048">
                    <a:moveTo>
                      <a:pt x="1877" y="137"/>
                    </a:moveTo>
                    <a:cubicBezTo>
                      <a:pt x="1567" y="137"/>
                      <a:pt x="1567" y="137"/>
                      <a:pt x="1567" y="137"/>
                    </a:cubicBezTo>
                    <a:cubicBezTo>
                      <a:pt x="1550" y="57"/>
                      <a:pt x="1481" y="0"/>
                      <a:pt x="1399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69" y="0"/>
                      <a:pt x="460" y="4"/>
                      <a:pt x="454" y="10"/>
                    </a:cubicBezTo>
                    <a:cubicBezTo>
                      <a:pt x="10" y="454"/>
                      <a:pt x="10" y="454"/>
                      <a:pt x="10" y="454"/>
                    </a:cubicBezTo>
                    <a:cubicBezTo>
                      <a:pt x="4" y="460"/>
                      <a:pt x="0" y="469"/>
                      <a:pt x="0" y="478"/>
                    </a:cubicBezTo>
                    <a:cubicBezTo>
                      <a:pt x="0" y="1741"/>
                      <a:pt x="0" y="1741"/>
                      <a:pt x="0" y="1741"/>
                    </a:cubicBezTo>
                    <a:cubicBezTo>
                      <a:pt x="0" y="1835"/>
                      <a:pt x="76" y="1911"/>
                      <a:pt x="171" y="1911"/>
                    </a:cubicBezTo>
                    <a:cubicBezTo>
                      <a:pt x="481" y="1911"/>
                      <a:pt x="481" y="1911"/>
                      <a:pt x="481" y="1911"/>
                    </a:cubicBezTo>
                    <a:cubicBezTo>
                      <a:pt x="498" y="1991"/>
                      <a:pt x="567" y="2048"/>
                      <a:pt x="649" y="2048"/>
                    </a:cubicBezTo>
                    <a:cubicBezTo>
                      <a:pt x="1877" y="2048"/>
                      <a:pt x="1877" y="2048"/>
                      <a:pt x="1877" y="2048"/>
                    </a:cubicBezTo>
                    <a:cubicBezTo>
                      <a:pt x="1972" y="2048"/>
                      <a:pt x="2048" y="1972"/>
                      <a:pt x="2048" y="1877"/>
                    </a:cubicBezTo>
                    <a:cubicBezTo>
                      <a:pt x="2048" y="307"/>
                      <a:pt x="2048" y="307"/>
                      <a:pt x="2048" y="307"/>
                    </a:cubicBezTo>
                    <a:cubicBezTo>
                      <a:pt x="2048" y="213"/>
                      <a:pt x="1972" y="137"/>
                      <a:pt x="1877" y="137"/>
                    </a:cubicBezTo>
                    <a:close/>
                    <a:moveTo>
                      <a:pt x="1434" y="1638"/>
                    </a:moveTo>
                    <a:cubicBezTo>
                      <a:pt x="1434" y="1621"/>
                      <a:pt x="1434" y="1621"/>
                      <a:pt x="1434" y="1621"/>
                    </a:cubicBezTo>
                    <a:cubicBezTo>
                      <a:pt x="1434" y="1593"/>
                      <a:pt x="1411" y="1570"/>
                      <a:pt x="1382" y="1570"/>
                    </a:cubicBezTo>
                    <a:cubicBezTo>
                      <a:pt x="1024" y="1570"/>
                      <a:pt x="1024" y="1570"/>
                      <a:pt x="1024" y="1570"/>
                    </a:cubicBezTo>
                    <a:cubicBezTo>
                      <a:pt x="1024" y="1434"/>
                      <a:pt x="1024" y="1434"/>
                      <a:pt x="1024" y="1434"/>
                    </a:cubicBezTo>
                    <a:cubicBezTo>
                      <a:pt x="1382" y="1434"/>
                      <a:pt x="1382" y="1434"/>
                      <a:pt x="1382" y="1434"/>
                    </a:cubicBezTo>
                    <a:cubicBezTo>
                      <a:pt x="1411" y="1434"/>
                      <a:pt x="1434" y="1411"/>
                      <a:pt x="1434" y="1382"/>
                    </a:cubicBezTo>
                    <a:cubicBezTo>
                      <a:pt x="1434" y="1365"/>
                      <a:pt x="1434" y="1365"/>
                      <a:pt x="1434" y="1365"/>
                    </a:cubicBezTo>
                    <a:cubicBezTo>
                      <a:pt x="1616" y="1502"/>
                      <a:pt x="1616" y="1502"/>
                      <a:pt x="1616" y="1502"/>
                    </a:cubicBezTo>
                    <a:lnTo>
                      <a:pt x="1434" y="1638"/>
                    </a:lnTo>
                    <a:close/>
                    <a:moveTo>
                      <a:pt x="444" y="117"/>
                    </a:moveTo>
                    <a:cubicBezTo>
                      <a:pt x="444" y="341"/>
                      <a:pt x="444" y="341"/>
                      <a:pt x="444" y="341"/>
                    </a:cubicBezTo>
                    <a:cubicBezTo>
                      <a:pt x="444" y="398"/>
                      <a:pt x="398" y="444"/>
                      <a:pt x="341" y="444"/>
                    </a:cubicBezTo>
                    <a:cubicBezTo>
                      <a:pt x="117" y="444"/>
                      <a:pt x="117" y="444"/>
                      <a:pt x="117" y="444"/>
                    </a:cubicBezTo>
                    <a:lnTo>
                      <a:pt x="444" y="117"/>
                    </a:lnTo>
                    <a:close/>
                    <a:moveTo>
                      <a:pt x="68" y="1741"/>
                    </a:moveTo>
                    <a:cubicBezTo>
                      <a:pt x="68" y="512"/>
                      <a:pt x="68" y="512"/>
                      <a:pt x="68" y="512"/>
                    </a:cubicBezTo>
                    <a:cubicBezTo>
                      <a:pt x="341" y="512"/>
                      <a:pt x="341" y="512"/>
                      <a:pt x="341" y="512"/>
                    </a:cubicBezTo>
                    <a:cubicBezTo>
                      <a:pt x="436" y="512"/>
                      <a:pt x="512" y="436"/>
                      <a:pt x="512" y="341"/>
                    </a:cubicBezTo>
                    <a:cubicBezTo>
                      <a:pt x="512" y="68"/>
                      <a:pt x="512" y="68"/>
                      <a:pt x="512" y="68"/>
                    </a:cubicBezTo>
                    <a:cubicBezTo>
                      <a:pt x="1399" y="68"/>
                      <a:pt x="1399" y="68"/>
                      <a:pt x="1399" y="68"/>
                    </a:cubicBezTo>
                    <a:cubicBezTo>
                      <a:pt x="1456" y="68"/>
                      <a:pt x="1502" y="114"/>
                      <a:pt x="1502" y="171"/>
                    </a:cubicBezTo>
                    <a:cubicBezTo>
                      <a:pt x="1502" y="1331"/>
                      <a:pt x="1502" y="1331"/>
                      <a:pt x="1502" y="1331"/>
                    </a:cubicBezTo>
                    <a:cubicBezTo>
                      <a:pt x="1447" y="1290"/>
                      <a:pt x="1447" y="1290"/>
                      <a:pt x="1447" y="1290"/>
                    </a:cubicBezTo>
                    <a:cubicBezTo>
                      <a:pt x="1432" y="1279"/>
                      <a:pt x="1411" y="1277"/>
                      <a:pt x="1394" y="1285"/>
                    </a:cubicBezTo>
                    <a:cubicBezTo>
                      <a:pt x="1376" y="1294"/>
                      <a:pt x="1365" y="1312"/>
                      <a:pt x="1365" y="1331"/>
                    </a:cubicBezTo>
                    <a:cubicBezTo>
                      <a:pt x="1365" y="1365"/>
                      <a:pt x="1365" y="1365"/>
                      <a:pt x="1365" y="1365"/>
                    </a:cubicBezTo>
                    <a:cubicBezTo>
                      <a:pt x="1007" y="1365"/>
                      <a:pt x="1007" y="1365"/>
                      <a:pt x="1007" y="1365"/>
                    </a:cubicBezTo>
                    <a:cubicBezTo>
                      <a:pt x="979" y="1365"/>
                      <a:pt x="956" y="1388"/>
                      <a:pt x="956" y="1417"/>
                    </a:cubicBezTo>
                    <a:cubicBezTo>
                      <a:pt x="956" y="1587"/>
                      <a:pt x="956" y="1587"/>
                      <a:pt x="956" y="1587"/>
                    </a:cubicBezTo>
                    <a:cubicBezTo>
                      <a:pt x="956" y="1615"/>
                      <a:pt x="979" y="1638"/>
                      <a:pt x="1007" y="1638"/>
                    </a:cubicBezTo>
                    <a:cubicBezTo>
                      <a:pt x="1365" y="1638"/>
                      <a:pt x="1365" y="1638"/>
                      <a:pt x="1365" y="1638"/>
                    </a:cubicBezTo>
                    <a:cubicBezTo>
                      <a:pt x="1365" y="1673"/>
                      <a:pt x="1365" y="1673"/>
                      <a:pt x="1365" y="1673"/>
                    </a:cubicBezTo>
                    <a:cubicBezTo>
                      <a:pt x="1365" y="1692"/>
                      <a:pt x="1376" y="1710"/>
                      <a:pt x="1394" y="1718"/>
                    </a:cubicBezTo>
                    <a:cubicBezTo>
                      <a:pt x="1411" y="1727"/>
                      <a:pt x="1432" y="1725"/>
                      <a:pt x="1447" y="1713"/>
                    </a:cubicBezTo>
                    <a:cubicBezTo>
                      <a:pt x="1502" y="1673"/>
                      <a:pt x="1502" y="1673"/>
                      <a:pt x="1502" y="1673"/>
                    </a:cubicBezTo>
                    <a:cubicBezTo>
                      <a:pt x="1502" y="1741"/>
                      <a:pt x="1502" y="1741"/>
                      <a:pt x="1502" y="1741"/>
                    </a:cubicBezTo>
                    <a:cubicBezTo>
                      <a:pt x="1502" y="1797"/>
                      <a:pt x="1456" y="1843"/>
                      <a:pt x="1399" y="1843"/>
                    </a:cubicBezTo>
                    <a:cubicBezTo>
                      <a:pt x="171" y="1843"/>
                      <a:pt x="171" y="1843"/>
                      <a:pt x="171" y="1843"/>
                    </a:cubicBezTo>
                    <a:cubicBezTo>
                      <a:pt x="114" y="1843"/>
                      <a:pt x="68" y="1797"/>
                      <a:pt x="68" y="1741"/>
                    </a:cubicBezTo>
                    <a:close/>
                    <a:moveTo>
                      <a:pt x="1980" y="1877"/>
                    </a:moveTo>
                    <a:cubicBezTo>
                      <a:pt x="1980" y="1934"/>
                      <a:pt x="1934" y="1980"/>
                      <a:pt x="1877" y="1980"/>
                    </a:cubicBezTo>
                    <a:cubicBezTo>
                      <a:pt x="649" y="1980"/>
                      <a:pt x="649" y="1980"/>
                      <a:pt x="649" y="1980"/>
                    </a:cubicBezTo>
                    <a:cubicBezTo>
                      <a:pt x="605" y="1980"/>
                      <a:pt x="567" y="1952"/>
                      <a:pt x="552" y="1911"/>
                    </a:cubicBezTo>
                    <a:cubicBezTo>
                      <a:pt x="1399" y="1911"/>
                      <a:pt x="1399" y="1911"/>
                      <a:pt x="1399" y="1911"/>
                    </a:cubicBezTo>
                    <a:cubicBezTo>
                      <a:pt x="1494" y="1911"/>
                      <a:pt x="1570" y="1835"/>
                      <a:pt x="1570" y="1741"/>
                    </a:cubicBezTo>
                    <a:cubicBezTo>
                      <a:pt x="1570" y="1621"/>
                      <a:pt x="1570" y="1621"/>
                      <a:pt x="1570" y="1621"/>
                    </a:cubicBezTo>
                    <a:cubicBezTo>
                      <a:pt x="1675" y="1543"/>
                      <a:pt x="1675" y="1543"/>
                      <a:pt x="1675" y="1543"/>
                    </a:cubicBezTo>
                    <a:cubicBezTo>
                      <a:pt x="1688" y="1533"/>
                      <a:pt x="1695" y="1518"/>
                      <a:pt x="1695" y="1502"/>
                    </a:cubicBezTo>
                    <a:cubicBezTo>
                      <a:pt x="1695" y="1486"/>
                      <a:pt x="1688" y="1471"/>
                      <a:pt x="1675" y="1461"/>
                    </a:cubicBezTo>
                    <a:cubicBezTo>
                      <a:pt x="1570" y="1382"/>
                      <a:pt x="1570" y="1382"/>
                      <a:pt x="1570" y="1382"/>
                    </a:cubicBezTo>
                    <a:cubicBezTo>
                      <a:pt x="1570" y="1161"/>
                      <a:pt x="1570" y="1161"/>
                      <a:pt x="1570" y="1161"/>
                    </a:cubicBezTo>
                    <a:cubicBezTo>
                      <a:pt x="1775" y="1161"/>
                      <a:pt x="1775" y="1161"/>
                      <a:pt x="1775" y="1161"/>
                    </a:cubicBezTo>
                    <a:cubicBezTo>
                      <a:pt x="1794" y="1161"/>
                      <a:pt x="1809" y="1145"/>
                      <a:pt x="1809" y="1126"/>
                    </a:cubicBezTo>
                    <a:cubicBezTo>
                      <a:pt x="1809" y="1108"/>
                      <a:pt x="1794" y="1092"/>
                      <a:pt x="1775" y="1092"/>
                    </a:cubicBezTo>
                    <a:cubicBezTo>
                      <a:pt x="1570" y="1092"/>
                      <a:pt x="1570" y="1092"/>
                      <a:pt x="1570" y="1092"/>
                    </a:cubicBezTo>
                    <a:cubicBezTo>
                      <a:pt x="1570" y="990"/>
                      <a:pt x="1570" y="990"/>
                      <a:pt x="1570" y="990"/>
                    </a:cubicBezTo>
                    <a:cubicBezTo>
                      <a:pt x="1775" y="990"/>
                      <a:pt x="1775" y="990"/>
                      <a:pt x="1775" y="990"/>
                    </a:cubicBezTo>
                    <a:cubicBezTo>
                      <a:pt x="1794" y="990"/>
                      <a:pt x="1809" y="975"/>
                      <a:pt x="1809" y="956"/>
                    </a:cubicBezTo>
                    <a:cubicBezTo>
                      <a:pt x="1809" y="937"/>
                      <a:pt x="1794" y="922"/>
                      <a:pt x="1775" y="922"/>
                    </a:cubicBezTo>
                    <a:cubicBezTo>
                      <a:pt x="1570" y="922"/>
                      <a:pt x="1570" y="922"/>
                      <a:pt x="1570" y="922"/>
                    </a:cubicBezTo>
                    <a:cubicBezTo>
                      <a:pt x="1570" y="819"/>
                      <a:pt x="1570" y="819"/>
                      <a:pt x="1570" y="819"/>
                    </a:cubicBezTo>
                    <a:cubicBezTo>
                      <a:pt x="1775" y="819"/>
                      <a:pt x="1775" y="819"/>
                      <a:pt x="1775" y="819"/>
                    </a:cubicBezTo>
                    <a:cubicBezTo>
                      <a:pt x="1794" y="819"/>
                      <a:pt x="1809" y="804"/>
                      <a:pt x="1809" y="785"/>
                    </a:cubicBezTo>
                    <a:cubicBezTo>
                      <a:pt x="1809" y="766"/>
                      <a:pt x="1794" y="751"/>
                      <a:pt x="1775" y="751"/>
                    </a:cubicBezTo>
                    <a:cubicBezTo>
                      <a:pt x="1570" y="751"/>
                      <a:pt x="1570" y="751"/>
                      <a:pt x="1570" y="751"/>
                    </a:cubicBezTo>
                    <a:cubicBezTo>
                      <a:pt x="1570" y="341"/>
                      <a:pt x="1570" y="341"/>
                      <a:pt x="1570" y="341"/>
                    </a:cubicBezTo>
                    <a:cubicBezTo>
                      <a:pt x="1673" y="341"/>
                      <a:pt x="1673" y="341"/>
                      <a:pt x="1673" y="341"/>
                    </a:cubicBezTo>
                    <a:cubicBezTo>
                      <a:pt x="1691" y="341"/>
                      <a:pt x="1707" y="326"/>
                      <a:pt x="1707" y="307"/>
                    </a:cubicBezTo>
                    <a:cubicBezTo>
                      <a:pt x="1707" y="288"/>
                      <a:pt x="1691" y="273"/>
                      <a:pt x="1673" y="273"/>
                    </a:cubicBezTo>
                    <a:cubicBezTo>
                      <a:pt x="1570" y="273"/>
                      <a:pt x="1570" y="273"/>
                      <a:pt x="1570" y="273"/>
                    </a:cubicBezTo>
                    <a:cubicBezTo>
                      <a:pt x="1570" y="205"/>
                      <a:pt x="1570" y="205"/>
                      <a:pt x="1570" y="205"/>
                    </a:cubicBezTo>
                    <a:cubicBezTo>
                      <a:pt x="1877" y="205"/>
                      <a:pt x="1877" y="205"/>
                      <a:pt x="1877" y="205"/>
                    </a:cubicBezTo>
                    <a:cubicBezTo>
                      <a:pt x="1934" y="205"/>
                      <a:pt x="1980" y="251"/>
                      <a:pt x="1980" y="307"/>
                    </a:cubicBezTo>
                    <a:lnTo>
                      <a:pt x="1980" y="18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4" name="Freeform 453">
                <a:extLst>
                  <a:ext uri="{FF2B5EF4-FFF2-40B4-BE49-F238E27FC236}">
                    <a16:creationId xmlns="" xmlns:a16="http://schemas.microsoft.com/office/drawing/2014/main" id="{37E76721-1ED5-4541-BF12-11146ACBA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2963" y="5368925"/>
                <a:ext cx="52388" cy="26987"/>
              </a:xfrm>
              <a:custGeom>
                <a:avLst/>
                <a:gdLst>
                  <a:gd name="T0" fmla="*/ 102 w 136"/>
                  <a:gd name="T1" fmla="*/ 0 h 68"/>
                  <a:gd name="T2" fmla="*/ 34 w 136"/>
                  <a:gd name="T3" fmla="*/ 0 h 68"/>
                  <a:gd name="T4" fmla="*/ 0 w 136"/>
                  <a:gd name="T5" fmla="*/ 34 h 68"/>
                  <a:gd name="T6" fmla="*/ 34 w 136"/>
                  <a:gd name="T7" fmla="*/ 68 h 68"/>
                  <a:gd name="T8" fmla="*/ 102 w 136"/>
                  <a:gd name="T9" fmla="*/ 68 h 68"/>
                  <a:gd name="T10" fmla="*/ 136 w 136"/>
                  <a:gd name="T11" fmla="*/ 34 h 68"/>
                  <a:gd name="T12" fmla="*/ 102 w 136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68">
                    <a:moveTo>
                      <a:pt x="102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21" y="68"/>
                      <a:pt x="136" y="53"/>
                      <a:pt x="136" y="34"/>
                    </a:cubicBezTo>
                    <a:cubicBezTo>
                      <a:pt x="136" y="15"/>
                      <a:pt x="121" y="0"/>
                      <a:pt x="10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sp>
        <p:nvSpPr>
          <p:cNvPr id="117" name="Freeform 5">
            <a:extLst>
              <a:ext uri="{FF2B5EF4-FFF2-40B4-BE49-F238E27FC236}">
                <a16:creationId xmlns="" xmlns:a16="http://schemas.microsoft.com/office/drawing/2014/main" id="{2102C115-04DE-492C-944A-B35846118BC0}"/>
              </a:ext>
            </a:extLst>
          </p:cNvPr>
          <p:cNvSpPr>
            <a:spLocks/>
          </p:cNvSpPr>
          <p:nvPr/>
        </p:nvSpPr>
        <p:spPr bwMode="auto">
          <a:xfrm>
            <a:off x="1813029" y="5752115"/>
            <a:ext cx="8459195" cy="1105885"/>
          </a:xfrm>
          <a:custGeom>
            <a:avLst/>
            <a:gdLst>
              <a:gd name="T0" fmla="*/ 9871 w 18956"/>
              <a:gd name="T1" fmla="*/ 5 h 4187"/>
              <a:gd name="T2" fmla="*/ 10645 w 18956"/>
              <a:gd name="T3" fmla="*/ 44 h 4187"/>
              <a:gd name="T4" fmla="*/ 11403 w 18956"/>
              <a:gd name="T5" fmla="*/ 123 h 4187"/>
              <a:gd name="T6" fmla="*/ 12141 w 18956"/>
              <a:gd name="T7" fmla="*/ 237 h 4187"/>
              <a:gd name="T8" fmla="*/ 12859 w 18956"/>
              <a:gd name="T9" fmla="*/ 386 h 4187"/>
              <a:gd name="T10" fmla="*/ 13554 w 18956"/>
              <a:gd name="T11" fmla="*/ 569 h 4187"/>
              <a:gd name="T12" fmla="*/ 14224 w 18956"/>
              <a:gd name="T13" fmla="*/ 786 h 4187"/>
              <a:gd name="T14" fmla="*/ 14867 w 18956"/>
              <a:gd name="T15" fmla="*/ 1032 h 4187"/>
              <a:gd name="T16" fmla="*/ 15481 w 18956"/>
              <a:gd name="T17" fmla="*/ 1309 h 4187"/>
              <a:gd name="T18" fmla="*/ 16064 w 18956"/>
              <a:gd name="T19" fmla="*/ 1614 h 4187"/>
              <a:gd name="T20" fmla="*/ 16614 w 18956"/>
              <a:gd name="T21" fmla="*/ 1946 h 4187"/>
              <a:gd name="T22" fmla="*/ 17129 w 18956"/>
              <a:gd name="T23" fmla="*/ 2303 h 4187"/>
              <a:gd name="T24" fmla="*/ 17606 w 18956"/>
              <a:gd name="T25" fmla="*/ 2684 h 4187"/>
              <a:gd name="T26" fmla="*/ 18045 w 18956"/>
              <a:gd name="T27" fmla="*/ 3088 h 4187"/>
              <a:gd name="T28" fmla="*/ 18441 w 18956"/>
              <a:gd name="T29" fmla="*/ 3513 h 4187"/>
              <a:gd name="T30" fmla="*/ 18795 w 18956"/>
              <a:gd name="T31" fmla="*/ 3957 h 4187"/>
              <a:gd name="T32" fmla="*/ 0 w 18956"/>
              <a:gd name="T33" fmla="*/ 4187 h 4187"/>
              <a:gd name="T34" fmla="*/ 332 w 18956"/>
              <a:gd name="T35" fmla="*/ 3733 h 4187"/>
              <a:gd name="T36" fmla="*/ 707 w 18956"/>
              <a:gd name="T37" fmla="*/ 3298 h 4187"/>
              <a:gd name="T38" fmla="*/ 1125 w 18956"/>
              <a:gd name="T39" fmla="*/ 2883 h 4187"/>
              <a:gd name="T40" fmla="*/ 1584 w 18956"/>
              <a:gd name="T41" fmla="*/ 2491 h 4187"/>
              <a:gd name="T42" fmla="*/ 2080 w 18956"/>
              <a:gd name="T43" fmla="*/ 2121 h 4187"/>
              <a:gd name="T44" fmla="*/ 2613 w 18956"/>
              <a:gd name="T45" fmla="*/ 1777 h 4187"/>
              <a:gd name="T46" fmla="*/ 3179 w 18956"/>
              <a:gd name="T47" fmla="*/ 1458 h 4187"/>
              <a:gd name="T48" fmla="*/ 3778 w 18956"/>
              <a:gd name="T49" fmla="*/ 1167 h 4187"/>
              <a:gd name="T50" fmla="*/ 4408 w 18956"/>
              <a:gd name="T51" fmla="*/ 905 h 4187"/>
              <a:gd name="T52" fmla="*/ 5063 w 18956"/>
              <a:gd name="T53" fmla="*/ 673 h 4187"/>
              <a:gd name="T54" fmla="*/ 5746 w 18956"/>
              <a:gd name="T55" fmla="*/ 473 h 4187"/>
              <a:gd name="T56" fmla="*/ 6453 w 18956"/>
              <a:gd name="T57" fmla="*/ 307 h 4187"/>
              <a:gd name="T58" fmla="*/ 7182 w 18956"/>
              <a:gd name="T59" fmla="*/ 175 h 4187"/>
              <a:gd name="T60" fmla="*/ 7930 w 18956"/>
              <a:gd name="T61" fmla="*/ 79 h 4187"/>
              <a:gd name="T62" fmla="*/ 8696 w 18956"/>
              <a:gd name="T63" fmla="*/ 20 h 4187"/>
              <a:gd name="T64" fmla="*/ 9478 w 18956"/>
              <a:gd name="T65" fmla="*/ 0 h 4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8956" h="4187">
                <a:moveTo>
                  <a:pt x="9478" y="0"/>
                </a:moveTo>
                <a:lnTo>
                  <a:pt x="9871" y="5"/>
                </a:lnTo>
                <a:lnTo>
                  <a:pt x="10260" y="20"/>
                </a:lnTo>
                <a:lnTo>
                  <a:pt x="10645" y="44"/>
                </a:lnTo>
                <a:lnTo>
                  <a:pt x="11026" y="79"/>
                </a:lnTo>
                <a:lnTo>
                  <a:pt x="11403" y="123"/>
                </a:lnTo>
                <a:lnTo>
                  <a:pt x="11774" y="175"/>
                </a:lnTo>
                <a:lnTo>
                  <a:pt x="12141" y="237"/>
                </a:lnTo>
                <a:lnTo>
                  <a:pt x="12503" y="307"/>
                </a:lnTo>
                <a:lnTo>
                  <a:pt x="12859" y="386"/>
                </a:lnTo>
                <a:lnTo>
                  <a:pt x="13210" y="473"/>
                </a:lnTo>
                <a:lnTo>
                  <a:pt x="13554" y="569"/>
                </a:lnTo>
                <a:lnTo>
                  <a:pt x="13893" y="673"/>
                </a:lnTo>
                <a:lnTo>
                  <a:pt x="14224" y="786"/>
                </a:lnTo>
                <a:lnTo>
                  <a:pt x="14548" y="905"/>
                </a:lnTo>
                <a:lnTo>
                  <a:pt x="14867" y="1032"/>
                </a:lnTo>
                <a:lnTo>
                  <a:pt x="15178" y="1167"/>
                </a:lnTo>
                <a:lnTo>
                  <a:pt x="15481" y="1309"/>
                </a:lnTo>
                <a:lnTo>
                  <a:pt x="15777" y="1458"/>
                </a:lnTo>
                <a:lnTo>
                  <a:pt x="16064" y="1614"/>
                </a:lnTo>
                <a:lnTo>
                  <a:pt x="16343" y="1777"/>
                </a:lnTo>
                <a:lnTo>
                  <a:pt x="16614" y="1946"/>
                </a:lnTo>
                <a:lnTo>
                  <a:pt x="16876" y="2121"/>
                </a:lnTo>
                <a:lnTo>
                  <a:pt x="17129" y="2303"/>
                </a:lnTo>
                <a:lnTo>
                  <a:pt x="17372" y="2491"/>
                </a:lnTo>
                <a:lnTo>
                  <a:pt x="17606" y="2684"/>
                </a:lnTo>
                <a:lnTo>
                  <a:pt x="17831" y="2883"/>
                </a:lnTo>
                <a:lnTo>
                  <a:pt x="18045" y="3088"/>
                </a:lnTo>
                <a:lnTo>
                  <a:pt x="18249" y="3298"/>
                </a:lnTo>
                <a:lnTo>
                  <a:pt x="18441" y="3513"/>
                </a:lnTo>
                <a:lnTo>
                  <a:pt x="18624" y="3733"/>
                </a:lnTo>
                <a:lnTo>
                  <a:pt x="18795" y="3957"/>
                </a:lnTo>
                <a:lnTo>
                  <a:pt x="18956" y="4187"/>
                </a:lnTo>
                <a:lnTo>
                  <a:pt x="0" y="4187"/>
                </a:lnTo>
                <a:lnTo>
                  <a:pt x="161" y="3957"/>
                </a:lnTo>
                <a:lnTo>
                  <a:pt x="332" y="3733"/>
                </a:lnTo>
                <a:lnTo>
                  <a:pt x="515" y="3513"/>
                </a:lnTo>
                <a:lnTo>
                  <a:pt x="707" y="3298"/>
                </a:lnTo>
                <a:lnTo>
                  <a:pt x="911" y="3088"/>
                </a:lnTo>
                <a:lnTo>
                  <a:pt x="1125" y="2883"/>
                </a:lnTo>
                <a:lnTo>
                  <a:pt x="1350" y="2684"/>
                </a:lnTo>
                <a:lnTo>
                  <a:pt x="1584" y="2491"/>
                </a:lnTo>
                <a:lnTo>
                  <a:pt x="1827" y="2303"/>
                </a:lnTo>
                <a:lnTo>
                  <a:pt x="2080" y="2121"/>
                </a:lnTo>
                <a:lnTo>
                  <a:pt x="2342" y="1946"/>
                </a:lnTo>
                <a:lnTo>
                  <a:pt x="2613" y="1777"/>
                </a:lnTo>
                <a:lnTo>
                  <a:pt x="2892" y="1614"/>
                </a:lnTo>
                <a:lnTo>
                  <a:pt x="3179" y="1458"/>
                </a:lnTo>
                <a:lnTo>
                  <a:pt x="3475" y="1309"/>
                </a:lnTo>
                <a:lnTo>
                  <a:pt x="3778" y="1167"/>
                </a:lnTo>
                <a:lnTo>
                  <a:pt x="4089" y="1032"/>
                </a:lnTo>
                <a:lnTo>
                  <a:pt x="4408" y="905"/>
                </a:lnTo>
                <a:lnTo>
                  <a:pt x="4732" y="786"/>
                </a:lnTo>
                <a:lnTo>
                  <a:pt x="5063" y="673"/>
                </a:lnTo>
                <a:lnTo>
                  <a:pt x="5402" y="569"/>
                </a:lnTo>
                <a:lnTo>
                  <a:pt x="5746" y="473"/>
                </a:lnTo>
                <a:lnTo>
                  <a:pt x="6097" y="386"/>
                </a:lnTo>
                <a:lnTo>
                  <a:pt x="6453" y="307"/>
                </a:lnTo>
                <a:lnTo>
                  <a:pt x="6815" y="237"/>
                </a:lnTo>
                <a:lnTo>
                  <a:pt x="7182" y="175"/>
                </a:lnTo>
                <a:lnTo>
                  <a:pt x="7553" y="123"/>
                </a:lnTo>
                <a:lnTo>
                  <a:pt x="7930" y="79"/>
                </a:lnTo>
                <a:lnTo>
                  <a:pt x="8311" y="44"/>
                </a:lnTo>
                <a:lnTo>
                  <a:pt x="8696" y="20"/>
                </a:lnTo>
                <a:lnTo>
                  <a:pt x="9085" y="5"/>
                </a:lnTo>
                <a:lnTo>
                  <a:pt x="9478" y="0"/>
                </a:lnTo>
                <a:close/>
              </a:path>
            </a:pathLst>
          </a:custGeom>
          <a:solidFill>
            <a:srgbClr val="CCF3FA"/>
          </a:solidFill>
          <a:ln w="158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18" name="Рисунок 117">
            <a:extLst>
              <a:ext uri="{FF2B5EF4-FFF2-40B4-BE49-F238E27FC236}">
                <a16:creationId xmlns="" xmlns:a16="http://schemas.microsoft.com/office/drawing/2014/main" id="{8CAC7B84-3DD6-4C6D-93B2-314C612358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429" y="5446353"/>
            <a:ext cx="2404481" cy="872512"/>
          </a:xfrm>
          <a:prstGeom prst="rect">
            <a:avLst/>
          </a:prstGeom>
        </p:spPr>
      </p:pic>
      <p:sp>
        <p:nvSpPr>
          <p:cNvPr id="119" name="Прямоугольник 118">
            <a:extLst>
              <a:ext uri="{FF2B5EF4-FFF2-40B4-BE49-F238E27FC236}">
                <a16:creationId xmlns="" xmlns:a16="http://schemas.microsoft.com/office/drawing/2014/main" id="{67BF2D2E-4B53-4DF3-A132-730C30325A46}"/>
              </a:ext>
            </a:extLst>
          </p:cNvPr>
          <p:cNvSpPr/>
          <p:nvPr/>
        </p:nvSpPr>
        <p:spPr>
          <a:xfrm>
            <a:off x="4847428" y="6071064"/>
            <a:ext cx="23903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Golos Text VF" pitchFamily="2" charset="0"/>
                <a:cs typeface="Golos Text DemiBold" panose="020B0703020202020204" pitchFamily="34" charset="-52"/>
              </a:rPr>
              <a:t>Алгоритм МСП.РФ / АИС НГС</a:t>
            </a:r>
          </a:p>
        </p:txBody>
      </p:sp>
      <p:sp>
        <p:nvSpPr>
          <p:cNvPr id="125" name="Rectangle 37">
            <a:extLst>
              <a:ext uri="{FF2B5EF4-FFF2-40B4-BE49-F238E27FC236}">
                <a16:creationId xmlns="" xmlns:a16="http://schemas.microsoft.com/office/drawing/2014/main" id="{4A60EF83-D9EE-4C7B-9530-285C2373F2E6}"/>
              </a:ext>
            </a:extLst>
          </p:cNvPr>
          <p:cNvSpPr/>
          <p:nvPr/>
        </p:nvSpPr>
        <p:spPr>
          <a:xfrm>
            <a:off x="3042490" y="3450468"/>
            <a:ext cx="118643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35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ЗАЯВКА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126" name="Прямоугольник 125">
            <a:extLst>
              <a:ext uri="{FF2B5EF4-FFF2-40B4-BE49-F238E27FC236}">
                <a16:creationId xmlns="" xmlns:a16="http://schemas.microsoft.com/office/drawing/2014/main" id="{43F4A77D-F0DD-4CB9-A412-8A35330EB4FF}"/>
              </a:ext>
            </a:extLst>
          </p:cNvPr>
          <p:cNvSpPr/>
          <p:nvPr/>
        </p:nvSpPr>
        <p:spPr>
          <a:xfrm>
            <a:off x="3042490" y="3757820"/>
            <a:ext cx="1381441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Заполнение полей с параметрами кредита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цель, сумма, срок, продукт, источник погашения, валюта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1C4E0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127" name="Rectangle 37">
            <a:extLst>
              <a:ext uri="{FF2B5EF4-FFF2-40B4-BE49-F238E27FC236}">
                <a16:creationId xmlns="" xmlns:a16="http://schemas.microsoft.com/office/drawing/2014/main" id="{B6E94AA3-B190-4200-8B56-6DF1195F3970}"/>
              </a:ext>
            </a:extLst>
          </p:cNvPr>
          <p:cNvSpPr/>
          <p:nvPr/>
        </p:nvSpPr>
        <p:spPr>
          <a:xfrm>
            <a:off x="5290561" y="3450468"/>
            <a:ext cx="104559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35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АНКЕТА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128" name="Прямоугольник 127">
            <a:extLst>
              <a:ext uri="{FF2B5EF4-FFF2-40B4-BE49-F238E27FC236}">
                <a16:creationId xmlns="" xmlns:a16="http://schemas.microsoft.com/office/drawing/2014/main" id="{60659DE9-5B5E-49E6-B4D3-B86D2F3A2429}"/>
              </a:ext>
            </a:extLst>
          </p:cNvPr>
          <p:cNvSpPr/>
          <p:nvPr/>
        </p:nvSpPr>
        <p:spPr>
          <a:xfrm>
            <a:off x="5290561" y="3756084"/>
            <a:ext cx="1415039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Заполнение карточки ЮЛ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часть информации заполняется автоматически из внешних источников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1C4E0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129" name="Rectangle 37">
            <a:extLst>
              <a:ext uri="{FF2B5EF4-FFF2-40B4-BE49-F238E27FC236}">
                <a16:creationId xmlns="" xmlns:a16="http://schemas.microsoft.com/office/drawing/2014/main" id="{DD2E9810-D028-490D-903B-0F2345D2F77C}"/>
              </a:ext>
            </a:extLst>
          </p:cNvPr>
          <p:cNvSpPr/>
          <p:nvPr/>
        </p:nvSpPr>
        <p:spPr>
          <a:xfrm>
            <a:off x="7572230" y="3450468"/>
            <a:ext cx="165474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35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ОБЕСПЕЧЕНИЕ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130" name="Прямоугольник 129">
            <a:extLst>
              <a:ext uri="{FF2B5EF4-FFF2-40B4-BE49-F238E27FC236}">
                <a16:creationId xmlns="" xmlns:a16="http://schemas.microsoft.com/office/drawing/2014/main" id="{2D00197D-92B8-4589-B97A-8B09572AB47C}"/>
              </a:ext>
            </a:extLst>
          </p:cNvPr>
          <p:cNvSpPr/>
          <p:nvPr/>
        </p:nvSpPr>
        <p:spPr>
          <a:xfrm>
            <a:off x="7572230" y="3757864"/>
            <a:ext cx="1654744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Заведение карточек объектов залога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и поручительства, добавление ЮЛ/ФЛ поручителя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06060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131" name="Rectangle 37">
            <a:extLst>
              <a:ext uri="{FF2B5EF4-FFF2-40B4-BE49-F238E27FC236}">
                <a16:creationId xmlns="" xmlns:a16="http://schemas.microsoft.com/office/drawing/2014/main" id="{B1FEB95B-8353-4BAA-84FE-AC925E1023FB}"/>
              </a:ext>
            </a:extLst>
          </p:cNvPr>
          <p:cNvSpPr/>
          <p:nvPr/>
        </p:nvSpPr>
        <p:spPr>
          <a:xfrm>
            <a:off x="9837617" y="3450468"/>
            <a:ext cx="135743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35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ДОКУМЕНТЫ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132" name="Прямоугольник 131">
            <a:extLst>
              <a:ext uri="{FF2B5EF4-FFF2-40B4-BE49-F238E27FC236}">
                <a16:creationId xmlns="" xmlns:a16="http://schemas.microsoft.com/office/drawing/2014/main" id="{91593D6F-E1B1-4C90-B0E5-2218B25F5976}"/>
              </a:ext>
            </a:extLst>
          </p:cNvPr>
          <p:cNvSpPr/>
          <p:nvPr/>
        </p:nvSpPr>
        <p:spPr>
          <a:xfrm>
            <a:off x="9837618" y="3752469"/>
            <a:ext cx="1654744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Добавление документов на заявку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система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автома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-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тически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 формирует пакет документов, которые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необходимо приложить и подписать УКЭП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1C4E0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="" xmlns:a16="http://schemas.microsoft.com/office/drawing/2014/main" id="{E40BFB2C-B539-4D98-BB56-848F911CF89F}"/>
              </a:ext>
            </a:extLst>
          </p:cNvPr>
          <p:cNvSpPr/>
          <p:nvPr/>
        </p:nvSpPr>
        <p:spPr>
          <a:xfrm>
            <a:off x="762603" y="4187899"/>
            <a:ext cx="1637698" cy="1846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Ввод ИНН, СНИЛС, ОГРН, выбор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сертификата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 УКЭП,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получение логина и пароля, принятие условий пользовательского соглашения, авторизация на портале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06060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135" name="Прямоугольник 134">
            <a:extLst>
              <a:ext uri="{FF2B5EF4-FFF2-40B4-BE49-F238E27FC236}">
                <a16:creationId xmlns="" xmlns:a16="http://schemas.microsoft.com/office/drawing/2014/main" id="{46B2044B-B0B0-4FF0-8160-6CC0DF1C47F3}"/>
              </a:ext>
            </a:extLst>
          </p:cNvPr>
          <p:cNvSpPr/>
          <p:nvPr/>
        </p:nvSpPr>
        <p:spPr>
          <a:xfrm>
            <a:off x="762601" y="3450468"/>
            <a:ext cx="1791547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35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РЕГИСТРАЦИЯ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/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</a:b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И АВТОРИЗАЦИЯ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/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</a:b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С УКЭП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cxnSp>
        <p:nvCxnSpPr>
          <p:cNvPr id="205" name="Прямая со стрелкой 204">
            <a:extLst>
              <a:ext uri="{FF2B5EF4-FFF2-40B4-BE49-F238E27FC236}">
                <a16:creationId xmlns="" xmlns:a16="http://schemas.microsoft.com/office/drawing/2014/main" id="{FF4990C7-067E-4E85-BCE8-57A314F75C64}"/>
              </a:ext>
            </a:extLst>
          </p:cNvPr>
          <p:cNvCxnSpPr>
            <a:cxnSpLocks/>
          </p:cNvCxnSpPr>
          <p:nvPr/>
        </p:nvCxnSpPr>
        <p:spPr>
          <a:xfrm>
            <a:off x="794348" y="2999092"/>
            <a:ext cx="10550662" cy="0"/>
          </a:xfrm>
          <a:prstGeom prst="straightConnector1">
            <a:avLst/>
          </a:prstGeom>
          <a:noFill/>
          <a:ln w="6350" cap="flat" cmpd="sng" algn="ctr">
            <a:solidFill>
              <a:srgbClr val="443D81"/>
            </a:solidFill>
            <a:prstDash val="solid"/>
            <a:headEnd type="none" w="med" len="med"/>
            <a:tailEnd type="none" w="med" len="med"/>
          </a:ln>
          <a:effectLst/>
        </p:spPr>
      </p:cxnSp>
      <p:sp>
        <p:nvSpPr>
          <p:cNvPr id="206" name="Прямоугольник: один усеченный угол 205">
            <a:extLst>
              <a:ext uri="{FF2B5EF4-FFF2-40B4-BE49-F238E27FC236}">
                <a16:creationId xmlns="" xmlns:a16="http://schemas.microsoft.com/office/drawing/2014/main" id="{A398E0E2-1200-4E37-9BE6-D1D15F607BCB}"/>
              </a:ext>
            </a:extLst>
          </p:cNvPr>
          <p:cNvSpPr>
            <a:spLocks noChangeAspect="1"/>
          </p:cNvSpPr>
          <p:nvPr/>
        </p:nvSpPr>
        <p:spPr>
          <a:xfrm>
            <a:off x="794348" y="2706081"/>
            <a:ext cx="576000" cy="576000"/>
          </a:xfrm>
          <a:prstGeom prst="snip1Rect">
            <a:avLst/>
          </a:prstGeom>
          <a:solidFill>
            <a:schemeClr val="bg2"/>
          </a:solidFill>
          <a:ln w="12700">
            <a:noFill/>
          </a:ln>
          <a:effectLst>
            <a:outerShdw blurRad="25400" dist="254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</a:t>
            </a:r>
          </a:p>
        </p:txBody>
      </p:sp>
      <p:sp>
        <p:nvSpPr>
          <p:cNvPr id="207" name="Прямоугольник: один усеченный угол 206">
            <a:extLst>
              <a:ext uri="{FF2B5EF4-FFF2-40B4-BE49-F238E27FC236}">
                <a16:creationId xmlns="" xmlns:a16="http://schemas.microsoft.com/office/drawing/2014/main" id="{E905A9FF-41E5-4426-920C-3CAE347BB381}"/>
              </a:ext>
            </a:extLst>
          </p:cNvPr>
          <p:cNvSpPr>
            <a:spLocks noChangeAspect="1"/>
          </p:cNvSpPr>
          <p:nvPr/>
        </p:nvSpPr>
        <p:spPr>
          <a:xfrm>
            <a:off x="3057642" y="2706081"/>
            <a:ext cx="576000" cy="576000"/>
          </a:xfrm>
          <a:prstGeom prst="snip1Rect">
            <a:avLst/>
          </a:prstGeom>
          <a:solidFill>
            <a:schemeClr val="bg2"/>
          </a:solidFill>
          <a:ln w="12700">
            <a:noFill/>
          </a:ln>
          <a:effectLst>
            <a:outerShdw blurRad="25400" dist="254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</a:t>
            </a:r>
          </a:p>
        </p:txBody>
      </p:sp>
      <p:sp>
        <p:nvSpPr>
          <p:cNvPr id="208" name="Прямоугольник: один усеченный угол 207">
            <a:extLst>
              <a:ext uri="{FF2B5EF4-FFF2-40B4-BE49-F238E27FC236}">
                <a16:creationId xmlns="" xmlns:a16="http://schemas.microsoft.com/office/drawing/2014/main" id="{F70AABDF-E918-4250-A9AA-A8521C91F9EF}"/>
              </a:ext>
            </a:extLst>
          </p:cNvPr>
          <p:cNvSpPr>
            <a:spLocks noChangeAspect="1"/>
          </p:cNvSpPr>
          <p:nvPr/>
        </p:nvSpPr>
        <p:spPr>
          <a:xfrm>
            <a:off x="5320936" y="2706081"/>
            <a:ext cx="576000" cy="576000"/>
          </a:xfrm>
          <a:prstGeom prst="snip1Rect">
            <a:avLst/>
          </a:prstGeom>
          <a:solidFill>
            <a:schemeClr val="bg2"/>
          </a:solidFill>
          <a:ln w="12700">
            <a:noFill/>
          </a:ln>
          <a:effectLst>
            <a:outerShdw blurRad="25400" dist="254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3</a:t>
            </a:r>
          </a:p>
        </p:txBody>
      </p:sp>
      <p:sp>
        <p:nvSpPr>
          <p:cNvPr id="209" name="Прямоугольник: один усеченный угол 208">
            <a:extLst>
              <a:ext uri="{FF2B5EF4-FFF2-40B4-BE49-F238E27FC236}">
                <a16:creationId xmlns="" xmlns:a16="http://schemas.microsoft.com/office/drawing/2014/main" id="{FCC9E28B-C51E-472C-B7A2-A1BBF031721A}"/>
              </a:ext>
            </a:extLst>
          </p:cNvPr>
          <p:cNvSpPr>
            <a:spLocks noChangeAspect="1"/>
          </p:cNvSpPr>
          <p:nvPr/>
        </p:nvSpPr>
        <p:spPr>
          <a:xfrm>
            <a:off x="7584230" y="2706081"/>
            <a:ext cx="576000" cy="576000"/>
          </a:xfrm>
          <a:prstGeom prst="snip1Rect">
            <a:avLst/>
          </a:prstGeom>
          <a:solidFill>
            <a:schemeClr val="bg2"/>
          </a:solidFill>
          <a:ln w="12700">
            <a:noFill/>
          </a:ln>
          <a:effectLst>
            <a:outerShdw blurRad="25400" dist="254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</a:t>
            </a:r>
          </a:p>
        </p:txBody>
      </p:sp>
      <p:sp>
        <p:nvSpPr>
          <p:cNvPr id="210" name="Прямоугольник: один усеченный угол 209">
            <a:extLst>
              <a:ext uri="{FF2B5EF4-FFF2-40B4-BE49-F238E27FC236}">
                <a16:creationId xmlns="" xmlns:a16="http://schemas.microsoft.com/office/drawing/2014/main" id="{4AB9CBCC-139E-45F3-96CB-4B73865A90FD}"/>
              </a:ext>
            </a:extLst>
          </p:cNvPr>
          <p:cNvSpPr>
            <a:spLocks noChangeAspect="1"/>
          </p:cNvSpPr>
          <p:nvPr/>
        </p:nvSpPr>
        <p:spPr>
          <a:xfrm>
            <a:off x="9847523" y="2706081"/>
            <a:ext cx="576000" cy="576000"/>
          </a:xfrm>
          <a:prstGeom prst="snip1Rect">
            <a:avLst/>
          </a:prstGeom>
          <a:solidFill>
            <a:schemeClr val="bg2"/>
          </a:solidFill>
          <a:ln w="12700">
            <a:noFill/>
          </a:ln>
          <a:effectLst>
            <a:outerShdw blurRad="25400" dist="254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B7A2534-28E3-47DD-8A69-36872A38232B}"/>
              </a:ext>
            </a:extLst>
          </p:cNvPr>
          <p:cNvSpPr txBox="1"/>
          <p:nvPr/>
        </p:nvSpPr>
        <p:spPr>
          <a:xfrm>
            <a:off x="409574" y="336005"/>
            <a:ext cx="11372849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3000" dirty="0">
                <a:latin typeface="+mj-lt"/>
                <a:cs typeface="Calibri" panose="020F0502020204030204" pitchFamily="34" charset="0"/>
              </a:rPr>
              <a:t>5 шагов для получения кредита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1DEEFC40-544A-44A1-8AA7-030BAC5903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86" name="Номер слайда 17">
            <a:extLst>
              <a:ext uri="{FF2B5EF4-FFF2-40B4-BE49-F238E27FC236}">
                <a16:creationId xmlns="" xmlns:a16="http://schemas.microsoft.com/office/drawing/2014/main" id="{63A75E90-2EDE-4C63-BF67-FE6C17E6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="" xmlns:a16="http://schemas.microsoft.com/office/drawing/2014/main" id="{6B608122-DA93-481B-A78F-DE896A93A4A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0A090E1-1269-4D20-A641-96B84D648351}"/>
              </a:ext>
            </a:extLst>
          </p:cNvPr>
          <p:cNvSpPr txBox="1"/>
          <p:nvPr/>
        </p:nvSpPr>
        <p:spPr>
          <a:xfrm>
            <a:off x="409574" y="926356"/>
            <a:ext cx="11372849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Через портал АИС НГС</a:t>
            </a:r>
          </a:p>
        </p:txBody>
      </p:sp>
    </p:spTree>
    <p:extLst>
      <p:ext uri="{BB962C8B-B14F-4D97-AF65-F5344CB8AC3E}">
        <p14:creationId xmlns:p14="http://schemas.microsoft.com/office/powerpoint/2010/main" val="106188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B7A2534-28E3-47DD-8A69-36872A38232B}"/>
              </a:ext>
            </a:extLst>
          </p:cNvPr>
          <p:cNvSpPr txBox="1"/>
          <p:nvPr/>
        </p:nvSpPr>
        <p:spPr>
          <a:xfrm>
            <a:off x="406400" y="455265"/>
            <a:ext cx="3870326" cy="10628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4000" dirty="0">
                <a:latin typeface="+mj-lt"/>
                <a:cs typeface="Calibri" panose="020F0502020204030204" pitchFamily="34" charset="0"/>
              </a:rPr>
              <a:t>Спасибо</a:t>
            </a:r>
            <a:br>
              <a:rPr lang="ru-RU" sz="4000" dirty="0">
                <a:latin typeface="+mj-lt"/>
                <a:cs typeface="Calibri" panose="020F0502020204030204" pitchFamily="34" charset="0"/>
              </a:rPr>
            </a:br>
            <a:r>
              <a:rPr lang="ru-RU" sz="4000" dirty="0">
                <a:latin typeface="+mj-lt"/>
                <a:cs typeface="Calibri" panose="020F0502020204030204" pitchFamily="34" charset="0"/>
              </a:rPr>
              <a:t>за внимание!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7881" y="5652174"/>
            <a:ext cx="375134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1200" b="1" cap="none" spc="0" dirty="0" smtClean="0">
                <a:ln w="0"/>
                <a:solidFill>
                  <a:srgbClr val="002060"/>
                </a:solidFill>
              </a:rPr>
              <a:t>контактное лицо</a:t>
            </a:r>
            <a:r>
              <a:rPr lang="ru-RU" sz="1200" cap="none" spc="0" dirty="0" smtClean="0">
                <a:ln w="0"/>
                <a:solidFill>
                  <a:srgbClr val="002060"/>
                </a:solidFill>
              </a:rPr>
              <a:t>:</a:t>
            </a:r>
          </a:p>
          <a:p>
            <a:r>
              <a:rPr lang="ru-RU" sz="1200" dirty="0" smtClean="0">
                <a:ln w="0"/>
                <a:solidFill>
                  <a:srgbClr val="002060"/>
                </a:solidFill>
              </a:rPr>
              <a:t>Мария Сорокина, </a:t>
            </a:r>
          </a:p>
          <a:p>
            <a:r>
              <a:rPr lang="ru-RU" sz="1200" dirty="0" smtClean="0">
                <a:ln w="0"/>
                <a:solidFill>
                  <a:srgbClr val="002060"/>
                </a:solidFill>
              </a:rPr>
              <a:t>региональный директор АО МСП Банк, г. Пермь</a:t>
            </a:r>
          </a:p>
          <a:p>
            <a:r>
              <a:rPr lang="ru-RU" sz="1200" dirty="0" smtClean="0">
                <a:ln w="0"/>
                <a:solidFill>
                  <a:srgbClr val="002060"/>
                </a:solidFill>
              </a:rPr>
              <a:t>тел. 8-951-93-72-592</a:t>
            </a:r>
          </a:p>
          <a:p>
            <a:r>
              <a:rPr lang="en-US" sz="1200" dirty="0" smtClean="0">
                <a:ln w="0"/>
                <a:solidFill>
                  <a:srgbClr val="002060"/>
                </a:solidFill>
              </a:rPr>
              <a:t>sorokina@mspbank.ru</a:t>
            </a:r>
            <a:r>
              <a:rPr lang="ru-RU" sz="1200" dirty="0" smtClean="0">
                <a:ln w="0"/>
                <a:solidFill>
                  <a:srgbClr val="002060"/>
                </a:solidFill>
              </a:rPr>
              <a:t> </a:t>
            </a:r>
            <a:endParaRPr lang="ru-RU" sz="1200" cap="none" spc="0" dirty="0">
              <a:ln w="0"/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462" y="2002059"/>
            <a:ext cx="2400186" cy="2772886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10109642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MSP Bank">
      <a:dk1>
        <a:srgbClr val="222222"/>
      </a:dk1>
      <a:lt1>
        <a:srgbClr val="F0F0F0"/>
      </a:lt1>
      <a:dk2>
        <a:srgbClr val="222222"/>
      </a:dk2>
      <a:lt2>
        <a:srgbClr val="FEFFFF"/>
      </a:lt2>
      <a:accent1>
        <a:srgbClr val="1D46F3"/>
      </a:accent1>
      <a:accent2>
        <a:srgbClr val="FE5757"/>
      </a:accent2>
      <a:accent3>
        <a:srgbClr val="FE0061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Другая 39">
      <a:majorFont>
        <a:latin typeface="Onest Medium"/>
        <a:ea typeface=""/>
        <a:cs typeface=""/>
      </a:majorFont>
      <a:minorFont>
        <a:latin typeface="Ones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7690</TotalTime>
  <Words>1156</Words>
  <Application>Microsoft Office PowerPoint</Application>
  <PresentationFormat>Произвольный</PresentationFormat>
  <Paragraphs>268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1" baseType="lpstr">
      <vt:lpstr>Arial</vt:lpstr>
      <vt:lpstr>PT Root UI Bold</vt:lpstr>
      <vt:lpstr>Golos Text VF</vt:lpstr>
      <vt:lpstr>Onest</vt:lpstr>
      <vt:lpstr>Onest Medium</vt:lpstr>
      <vt:lpstr>Times New Roman</vt:lpstr>
      <vt:lpstr>Helvetica</vt:lpstr>
      <vt:lpstr>Calibri</vt:lpstr>
      <vt:lpstr>Wingdings</vt:lpstr>
      <vt:lpstr>Golos UI</vt:lpstr>
      <vt:lpstr>Golos Text DemiBold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Лебедев Виктор Геннадьевич</dc:creator>
  <cp:lastModifiedBy>Пьянкова</cp:lastModifiedBy>
  <cp:revision>281</cp:revision>
  <cp:lastPrinted>2024-10-28T07:12:42Z</cp:lastPrinted>
  <dcterms:created xsi:type="dcterms:W3CDTF">2023-12-19T07:15:46Z</dcterms:created>
  <dcterms:modified xsi:type="dcterms:W3CDTF">2024-11-26T05:17:06Z</dcterms:modified>
</cp:coreProperties>
</file>